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2" r:id="rId4"/>
    <p:sldId id="260" r:id="rId5"/>
    <p:sldId id="258" r:id="rId6"/>
    <p:sldId id="263" r:id="rId7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157A8-CE3E-4B9A-BE78-D34EEDFE65C4}" v="46" dt="2023-05-18T04:59:05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90553" autoAdjust="0"/>
  </p:normalViewPr>
  <p:slideViewPr>
    <p:cSldViewPr snapToGrid="0">
      <p:cViewPr varScale="1">
        <p:scale>
          <a:sx n="60" d="100"/>
          <a:sy n="60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sa Villatoro, Ana Ayme" userId="6d7dda98-7398-4df3-abee-24b4ac045904" providerId="ADAL" clId="{184157A8-CE3E-4B9A-BE78-D34EEDFE65C4}"/>
    <pc:docChg chg="undo custSel addSld delSld modSld">
      <pc:chgData name="Sosa Villatoro, Ana Ayme" userId="6d7dda98-7398-4df3-abee-24b4ac045904" providerId="ADAL" clId="{184157A8-CE3E-4B9A-BE78-D34EEDFE65C4}" dt="2023-05-18T05:09:07.726" v="2664" actId="20577"/>
      <pc:docMkLst>
        <pc:docMk/>
      </pc:docMkLst>
      <pc:sldChg chg="modSp mod">
        <pc:chgData name="Sosa Villatoro, Ana Ayme" userId="6d7dda98-7398-4df3-abee-24b4ac045904" providerId="ADAL" clId="{184157A8-CE3E-4B9A-BE78-D34EEDFE65C4}" dt="2023-05-18T00:17:30.239" v="2595" actId="20577"/>
        <pc:sldMkLst>
          <pc:docMk/>
          <pc:sldMk cId="825887028" sldId="256"/>
        </pc:sldMkLst>
        <pc:spChg chg="mod">
          <ac:chgData name="Sosa Villatoro, Ana Ayme" userId="6d7dda98-7398-4df3-abee-24b4ac045904" providerId="ADAL" clId="{184157A8-CE3E-4B9A-BE78-D34EEDFE65C4}" dt="2023-05-18T00:17:30.239" v="2595" actId="20577"/>
          <ac:spMkLst>
            <pc:docMk/>
            <pc:sldMk cId="825887028" sldId="256"/>
            <ac:spMk id="10" creationId="{FB30E21A-E6D5-21D6-A276-224C816BA4E3}"/>
          </ac:spMkLst>
        </pc:spChg>
        <pc:spChg chg="mod">
          <ac:chgData name="Sosa Villatoro, Ana Ayme" userId="6d7dda98-7398-4df3-abee-24b4ac045904" providerId="ADAL" clId="{184157A8-CE3E-4B9A-BE78-D34EEDFE65C4}" dt="2023-05-18T00:15:16.063" v="2356" actId="20577"/>
          <ac:spMkLst>
            <pc:docMk/>
            <pc:sldMk cId="825887028" sldId="256"/>
            <ac:spMk id="13" creationId="{D6D25671-8FA3-0D95-6A01-B837662AB5A6}"/>
          </ac:spMkLst>
        </pc:spChg>
      </pc:sldChg>
      <pc:sldChg chg="modSp mod">
        <pc:chgData name="Sosa Villatoro, Ana Ayme" userId="6d7dda98-7398-4df3-abee-24b4ac045904" providerId="ADAL" clId="{184157A8-CE3E-4B9A-BE78-D34EEDFE65C4}" dt="2023-05-18T00:14:27.718" v="2234" actId="404"/>
        <pc:sldMkLst>
          <pc:docMk/>
          <pc:sldMk cId="3580294560" sldId="258"/>
        </pc:sldMkLst>
        <pc:spChg chg="mod">
          <ac:chgData name="Sosa Villatoro, Ana Ayme" userId="6d7dda98-7398-4df3-abee-24b4ac045904" providerId="ADAL" clId="{184157A8-CE3E-4B9A-BE78-D34EEDFE65C4}" dt="2023-05-17T23:27:21.919" v="57" actId="20577"/>
          <ac:spMkLst>
            <pc:docMk/>
            <pc:sldMk cId="3580294560" sldId="258"/>
            <ac:spMk id="2" creationId="{2C5A515F-0DFF-3C89-E960-A530E5B73728}"/>
          </ac:spMkLst>
        </pc:spChg>
        <pc:spChg chg="mod">
          <ac:chgData name="Sosa Villatoro, Ana Ayme" userId="6d7dda98-7398-4df3-abee-24b4ac045904" providerId="ADAL" clId="{184157A8-CE3E-4B9A-BE78-D34EEDFE65C4}" dt="2023-05-18T00:14:27.718" v="2234" actId="404"/>
          <ac:spMkLst>
            <pc:docMk/>
            <pc:sldMk cId="3580294560" sldId="258"/>
            <ac:spMk id="4" creationId="{9D8B0FE8-7DA6-F71E-C252-D50013BFD7D6}"/>
          </ac:spMkLst>
        </pc:spChg>
      </pc:sldChg>
      <pc:sldChg chg="addSp modSp mod modNotesTx">
        <pc:chgData name="Sosa Villatoro, Ana Ayme" userId="6d7dda98-7398-4df3-abee-24b4ac045904" providerId="ADAL" clId="{184157A8-CE3E-4B9A-BE78-D34EEDFE65C4}" dt="2023-05-18T04:57:32.082" v="2618" actId="6549"/>
        <pc:sldMkLst>
          <pc:docMk/>
          <pc:sldMk cId="1733527668" sldId="260"/>
        </pc:sldMkLst>
        <pc:spChg chg="mod">
          <ac:chgData name="Sosa Villatoro, Ana Ayme" userId="6d7dda98-7398-4df3-abee-24b4ac045904" providerId="ADAL" clId="{184157A8-CE3E-4B9A-BE78-D34EEDFE65C4}" dt="2023-05-17T23:34:14.333" v="60" actId="164"/>
          <ac:spMkLst>
            <pc:docMk/>
            <pc:sldMk cId="1733527668" sldId="260"/>
            <ac:spMk id="5" creationId="{3EFF4D37-2F14-3898-0B14-2F6C92DA4564}"/>
          </ac:spMkLst>
        </pc:spChg>
        <pc:spChg chg="mod">
          <ac:chgData name="Sosa Villatoro, Ana Ayme" userId="6d7dda98-7398-4df3-abee-24b4ac045904" providerId="ADAL" clId="{184157A8-CE3E-4B9A-BE78-D34EEDFE65C4}" dt="2023-05-18T00:14:21.013" v="2233" actId="404"/>
          <ac:spMkLst>
            <pc:docMk/>
            <pc:sldMk cId="1733527668" sldId="260"/>
            <ac:spMk id="46" creationId="{7F6236FA-29D8-D9E1-2555-C1C7A44782C8}"/>
          </ac:spMkLst>
        </pc:spChg>
        <pc:spChg chg="mod">
          <ac:chgData name="Sosa Villatoro, Ana Ayme" userId="6d7dda98-7398-4df3-abee-24b4ac045904" providerId="ADAL" clId="{184157A8-CE3E-4B9A-BE78-D34EEDFE65C4}" dt="2023-05-18T04:56:08.919" v="2597" actId="6549"/>
          <ac:spMkLst>
            <pc:docMk/>
            <pc:sldMk cId="1733527668" sldId="260"/>
            <ac:spMk id="51" creationId="{18A77F7F-07FE-96C3-8C9A-FCB4E03C0E10}"/>
          </ac:spMkLst>
        </pc:spChg>
        <pc:grpChg chg="add mod">
          <ac:chgData name="Sosa Villatoro, Ana Ayme" userId="6d7dda98-7398-4df3-abee-24b4ac045904" providerId="ADAL" clId="{184157A8-CE3E-4B9A-BE78-D34EEDFE65C4}" dt="2023-05-17T23:34:17.031" v="61" actId="1076"/>
          <ac:grpSpMkLst>
            <pc:docMk/>
            <pc:sldMk cId="1733527668" sldId="260"/>
            <ac:grpSpMk id="6" creationId="{D4691A5F-B58C-DCF3-0CE7-0FF8F6760221}"/>
          </ac:grpSpMkLst>
        </pc:grpChg>
        <pc:picChg chg="mod">
          <ac:chgData name="Sosa Villatoro, Ana Ayme" userId="6d7dda98-7398-4df3-abee-24b4ac045904" providerId="ADAL" clId="{184157A8-CE3E-4B9A-BE78-D34EEDFE65C4}" dt="2023-05-17T23:34:14.333" v="60" actId="164"/>
          <ac:picMkLst>
            <pc:docMk/>
            <pc:sldMk cId="1733527668" sldId="260"/>
            <ac:picMk id="3" creationId="{3E237E74-3168-A387-69F2-1A3BC4D5E326}"/>
          </ac:picMkLst>
        </pc:picChg>
      </pc:sldChg>
      <pc:sldChg chg="addSp delSp modSp add mod">
        <pc:chgData name="Sosa Villatoro, Ana Ayme" userId="6d7dda98-7398-4df3-abee-24b4ac045904" providerId="ADAL" clId="{184157A8-CE3E-4B9A-BE78-D34EEDFE65C4}" dt="2023-05-18T00:13:50.854" v="2220" actId="1076"/>
        <pc:sldMkLst>
          <pc:docMk/>
          <pc:sldMk cId="28016826" sldId="261"/>
        </pc:sldMkLst>
        <pc:spChg chg="add mod">
          <ac:chgData name="Sosa Villatoro, Ana Ayme" userId="6d7dda98-7398-4df3-abee-24b4ac045904" providerId="ADAL" clId="{184157A8-CE3E-4B9A-BE78-D34EEDFE65C4}" dt="2023-05-18T00:13:50.854" v="2220" actId="1076"/>
          <ac:spMkLst>
            <pc:docMk/>
            <pc:sldMk cId="28016826" sldId="261"/>
            <ac:spMk id="2" creationId="{F8EDEAA9-EE9F-42BF-1F8B-0ACFA5BD7092}"/>
          </ac:spMkLst>
        </pc:spChg>
        <pc:spChg chg="mod">
          <ac:chgData name="Sosa Villatoro, Ana Ayme" userId="6d7dda98-7398-4df3-abee-24b4ac045904" providerId="ADAL" clId="{184157A8-CE3E-4B9A-BE78-D34EEDFE65C4}" dt="2023-05-18T00:13:46.463" v="2219" actId="404"/>
          <ac:spMkLst>
            <pc:docMk/>
            <pc:sldMk cId="28016826" sldId="261"/>
            <ac:spMk id="46" creationId="{7F6236FA-29D8-D9E1-2555-C1C7A44782C8}"/>
          </ac:spMkLst>
        </pc:spChg>
        <pc:spChg chg="del mod">
          <ac:chgData name="Sosa Villatoro, Ana Ayme" userId="6d7dda98-7398-4df3-abee-24b4ac045904" providerId="ADAL" clId="{184157A8-CE3E-4B9A-BE78-D34EEDFE65C4}" dt="2023-05-17T23:53:42.309" v="509" actId="478"/>
          <ac:spMkLst>
            <pc:docMk/>
            <pc:sldMk cId="28016826" sldId="261"/>
            <ac:spMk id="48" creationId="{C2CC291A-8F0E-256E-98D7-2D661ACE1254}"/>
          </ac:spMkLst>
        </pc:spChg>
        <pc:spChg chg="del mod">
          <ac:chgData name="Sosa Villatoro, Ana Ayme" userId="6d7dda98-7398-4df3-abee-24b4ac045904" providerId="ADAL" clId="{184157A8-CE3E-4B9A-BE78-D34EEDFE65C4}" dt="2023-05-17T23:53:47.465" v="511" actId="478"/>
          <ac:spMkLst>
            <pc:docMk/>
            <pc:sldMk cId="28016826" sldId="261"/>
            <ac:spMk id="51" creationId="{18A77F7F-07FE-96C3-8C9A-FCB4E03C0E10}"/>
          </ac:spMkLst>
        </pc:spChg>
      </pc:sldChg>
      <pc:sldChg chg="addSp delSp modSp add mod modNotesTx">
        <pc:chgData name="Sosa Villatoro, Ana Ayme" userId="6d7dda98-7398-4df3-abee-24b4ac045904" providerId="ADAL" clId="{184157A8-CE3E-4B9A-BE78-D34EEDFE65C4}" dt="2023-05-18T05:01:06.112" v="2653" actId="20577"/>
        <pc:sldMkLst>
          <pc:docMk/>
          <pc:sldMk cId="2317750611" sldId="262"/>
        </pc:sldMkLst>
        <pc:spChg chg="del mod">
          <ac:chgData name="Sosa Villatoro, Ana Ayme" userId="6d7dda98-7398-4df3-abee-24b4ac045904" providerId="ADAL" clId="{184157A8-CE3E-4B9A-BE78-D34EEDFE65C4}" dt="2023-05-18T00:14:10.601" v="2229" actId="478"/>
          <ac:spMkLst>
            <pc:docMk/>
            <pc:sldMk cId="2317750611" sldId="262"/>
            <ac:spMk id="2" creationId="{F8EDEAA9-EE9F-42BF-1F8B-0ACFA5BD7092}"/>
          </ac:spMkLst>
        </pc:spChg>
        <pc:spChg chg="add del mod">
          <ac:chgData name="Sosa Villatoro, Ana Ayme" userId="6d7dda98-7398-4df3-abee-24b4ac045904" providerId="ADAL" clId="{184157A8-CE3E-4B9A-BE78-D34EEDFE65C4}" dt="2023-05-18T00:14:11.883" v="2230" actId="478"/>
          <ac:spMkLst>
            <pc:docMk/>
            <pc:sldMk cId="2317750611" sldId="262"/>
            <ac:spMk id="3" creationId="{AEC06D3B-FB54-C69A-573B-658873EEB937}"/>
          </ac:spMkLst>
        </pc:spChg>
        <pc:spChg chg="add mod">
          <ac:chgData name="Sosa Villatoro, Ana Ayme" userId="6d7dda98-7398-4df3-abee-24b4ac045904" providerId="ADAL" clId="{184157A8-CE3E-4B9A-BE78-D34EEDFE65C4}" dt="2023-05-18T04:56:23.517" v="2606" actId="6549"/>
          <ac:spMkLst>
            <pc:docMk/>
            <pc:sldMk cId="2317750611" sldId="262"/>
            <ac:spMk id="4" creationId="{727DA0CE-D204-BE54-83EB-8D9387FCD9A0}"/>
          </ac:spMkLst>
        </pc:spChg>
        <pc:spChg chg="mod">
          <ac:chgData name="Sosa Villatoro, Ana Ayme" userId="6d7dda98-7398-4df3-abee-24b4ac045904" providerId="ADAL" clId="{184157A8-CE3E-4B9A-BE78-D34EEDFE65C4}" dt="2023-05-18T00:13:53.592" v="2221" actId="404"/>
          <ac:spMkLst>
            <pc:docMk/>
            <pc:sldMk cId="2317750611" sldId="262"/>
            <ac:spMk id="46" creationId="{7F6236FA-29D8-D9E1-2555-C1C7A44782C8}"/>
          </ac:spMkLst>
        </pc:spChg>
      </pc:sldChg>
      <pc:sldChg chg="addSp delSp modSp add mod">
        <pc:chgData name="Sosa Villatoro, Ana Ayme" userId="6d7dda98-7398-4df3-abee-24b4ac045904" providerId="ADAL" clId="{184157A8-CE3E-4B9A-BE78-D34EEDFE65C4}" dt="2023-05-18T05:09:07.726" v="2664" actId="20577"/>
        <pc:sldMkLst>
          <pc:docMk/>
          <pc:sldMk cId="250988440" sldId="263"/>
        </pc:sldMkLst>
        <pc:spChg chg="mod">
          <ac:chgData name="Sosa Villatoro, Ana Ayme" userId="6d7dda98-7398-4df3-abee-24b4ac045904" providerId="ADAL" clId="{184157A8-CE3E-4B9A-BE78-D34EEDFE65C4}" dt="2023-05-18T05:09:07.726" v="2664" actId="20577"/>
          <ac:spMkLst>
            <pc:docMk/>
            <pc:sldMk cId="250988440" sldId="263"/>
            <ac:spMk id="2" creationId="{2C5A515F-0DFF-3C89-E960-A530E5B73728}"/>
          </ac:spMkLst>
        </pc:spChg>
        <pc:spChg chg="add mod">
          <ac:chgData name="Sosa Villatoro, Ana Ayme" userId="6d7dda98-7398-4df3-abee-24b4ac045904" providerId="ADAL" clId="{184157A8-CE3E-4B9A-BE78-D34EEDFE65C4}" dt="2023-05-18T00:14:51.455" v="2261" actId="1036"/>
          <ac:spMkLst>
            <pc:docMk/>
            <pc:sldMk cId="250988440" sldId="263"/>
            <ac:spMk id="3" creationId="{D92CCA2E-91D4-44EB-5A8E-DB204B97EDB2}"/>
          </ac:spMkLst>
        </pc:spChg>
        <pc:spChg chg="mod">
          <ac:chgData name="Sosa Villatoro, Ana Ayme" userId="6d7dda98-7398-4df3-abee-24b4ac045904" providerId="ADAL" clId="{184157A8-CE3E-4B9A-BE78-D34EEDFE65C4}" dt="2023-05-18T00:14:39.720" v="2256" actId="20577"/>
          <ac:spMkLst>
            <pc:docMk/>
            <pc:sldMk cId="250988440" sldId="263"/>
            <ac:spMk id="4" creationId="{9D8B0FE8-7DA6-F71E-C252-D50013BFD7D6}"/>
          </ac:spMkLst>
        </pc:spChg>
        <pc:picChg chg="del">
          <ac:chgData name="Sosa Villatoro, Ana Ayme" userId="6d7dda98-7398-4df3-abee-24b4ac045904" providerId="ADAL" clId="{184157A8-CE3E-4B9A-BE78-D34EEDFE65C4}" dt="2023-05-18T00:09:15.060" v="1510" actId="478"/>
          <ac:picMkLst>
            <pc:docMk/>
            <pc:sldMk cId="250988440" sldId="263"/>
            <ac:picMk id="5" creationId="{390FC3D7-DC1D-6FB1-9D17-895501D221AE}"/>
          </ac:picMkLst>
        </pc:picChg>
        <pc:picChg chg="del">
          <ac:chgData name="Sosa Villatoro, Ana Ayme" userId="6d7dda98-7398-4df3-abee-24b4ac045904" providerId="ADAL" clId="{184157A8-CE3E-4B9A-BE78-D34EEDFE65C4}" dt="2023-05-18T00:09:16.477" v="1514" actId="478"/>
          <ac:picMkLst>
            <pc:docMk/>
            <pc:sldMk cId="250988440" sldId="263"/>
            <ac:picMk id="8" creationId="{981F65BE-E307-E527-5424-E70157AF173F}"/>
          </ac:picMkLst>
        </pc:picChg>
        <pc:picChg chg="del">
          <ac:chgData name="Sosa Villatoro, Ana Ayme" userId="6d7dda98-7398-4df3-abee-24b4ac045904" providerId="ADAL" clId="{184157A8-CE3E-4B9A-BE78-D34EEDFE65C4}" dt="2023-05-18T00:09:15.458" v="1511" actId="478"/>
          <ac:picMkLst>
            <pc:docMk/>
            <pc:sldMk cId="250988440" sldId="263"/>
            <ac:picMk id="9" creationId="{5CD95A3E-D2D7-A297-2AD0-58A372B3B643}"/>
          </ac:picMkLst>
        </pc:picChg>
        <pc:picChg chg="del mod">
          <ac:chgData name="Sosa Villatoro, Ana Ayme" userId="6d7dda98-7398-4df3-abee-24b4ac045904" providerId="ADAL" clId="{184157A8-CE3E-4B9A-BE78-D34EEDFE65C4}" dt="2023-05-18T00:09:16.002" v="1513" actId="478"/>
          <ac:picMkLst>
            <pc:docMk/>
            <pc:sldMk cId="250988440" sldId="263"/>
            <ac:picMk id="10" creationId="{6EA49311-9F33-4E5E-C0A6-F6D07414BBBA}"/>
          </ac:picMkLst>
        </pc:picChg>
        <pc:picChg chg="add mod">
          <ac:chgData name="Sosa Villatoro, Ana Ayme" userId="6d7dda98-7398-4df3-abee-24b4ac045904" providerId="ADAL" clId="{184157A8-CE3E-4B9A-BE78-D34EEDFE65C4}" dt="2023-05-18T00:13:39.712" v="2218" actId="1035"/>
          <ac:picMkLst>
            <pc:docMk/>
            <pc:sldMk cId="250988440" sldId="263"/>
            <ac:picMk id="2050" creationId="{94711DB5-E0B8-B71B-1958-47A070EB40B0}"/>
          </ac:picMkLst>
        </pc:picChg>
        <pc:picChg chg="add mod">
          <ac:chgData name="Sosa Villatoro, Ana Ayme" userId="6d7dda98-7398-4df3-abee-24b4ac045904" providerId="ADAL" clId="{184157A8-CE3E-4B9A-BE78-D34EEDFE65C4}" dt="2023-05-18T00:13:39.712" v="2218" actId="1035"/>
          <ac:picMkLst>
            <pc:docMk/>
            <pc:sldMk cId="250988440" sldId="263"/>
            <ac:picMk id="2051" creationId="{20584C13-05E6-5E22-38CB-43F442A5DB34}"/>
          </ac:picMkLst>
        </pc:picChg>
      </pc:sldChg>
      <pc:sldChg chg="addSp delSp modSp add del mod">
        <pc:chgData name="Sosa Villatoro, Ana Ayme" userId="6d7dda98-7398-4df3-abee-24b4ac045904" providerId="ADAL" clId="{184157A8-CE3E-4B9A-BE78-D34EEDFE65C4}" dt="2023-05-18T04:57:23.394" v="2617" actId="47"/>
        <pc:sldMkLst>
          <pc:docMk/>
          <pc:sldMk cId="1522132590" sldId="264"/>
        </pc:sldMkLst>
        <pc:spChg chg="add mod">
          <ac:chgData name="Sosa Villatoro, Ana Ayme" userId="6d7dda98-7398-4df3-abee-24b4ac045904" providerId="ADAL" clId="{184157A8-CE3E-4B9A-BE78-D34EEDFE65C4}" dt="2023-05-18T04:57:19.175" v="2616" actId="6549"/>
          <ac:spMkLst>
            <pc:docMk/>
            <pc:sldMk cId="1522132590" sldId="264"/>
            <ac:spMk id="2" creationId="{4A17623C-6E1B-1044-DCFA-58596168B61C}"/>
          </ac:spMkLst>
        </pc:spChg>
        <pc:spChg chg="del">
          <ac:chgData name="Sosa Villatoro, Ana Ayme" userId="6d7dda98-7398-4df3-abee-24b4ac045904" providerId="ADAL" clId="{184157A8-CE3E-4B9A-BE78-D34EEDFE65C4}" dt="2023-05-18T04:56:31.493" v="2608" actId="478"/>
          <ac:spMkLst>
            <pc:docMk/>
            <pc:sldMk cId="1522132590" sldId="264"/>
            <ac:spMk id="4" creationId="{727DA0CE-D204-BE54-83EB-8D9387FCD9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A0EE-DB61-4F0E-8E85-3689181BE3A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8FDA-116E-468C-8CC2-E52A6463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 para que en el SNIP se evalúe la alineación de los proyectos que entran con temas de descarbonización y resiliencia climática.  Guías específicas de cómo meter cambio climático por sector y fase de los proyectos.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88FDA-116E-468C-8CC2-E52A646387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0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88FDA-116E-468C-8CC2-E52A646387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1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DE86-8183-4EA0-8B84-A9CB4BD38B6E}" type="datetime1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F847-FDE4-42C2-A2AD-43975B37C01A}" type="datetime1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F2D4-AE10-4E0A-AF38-E49D3C3EB871}" type="datetime1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AA2C-73A0-40F4-92E2-4F1A92A1F769}" type="datetime1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0D20-9413-4189-B5D5-E0CBE5D66A56}" type="datetime1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5BA1-A67D-4FEB-88F9-B19492436677}" type="datetime1">
              <a:rPr lang="es-PA" smtClean="0"/>
              <a:t>05/17/2023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3CDF-8701-4362-8EE4-CAC2165F33C9}" type="datetime1">
              <a:rPr lang="es-PA" smtClean="0"/>
              <a:t>05/17/2023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9D99-EB5A-497D-BD34-FA24CFECEBEA}" type="datetime1">
              <a:rPr lang="es-PA" smtClean="0"/>
              <a:t>05/17/2023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5322-D489-4A14-B9CC-213D01CDF479}" type="datetime1">
              <a:rPr lang="es-PA" smtClean="0"/>
              <a:t>05/17/2023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EB6E-4609-437C-8DFD-BD6BAE095096}" type="datetime1">
              <a:rPr lang="es-PA" smtClean="0"/>
              <a:t>05/17/2023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C137-0375-4ECC-826D-6D0D751F73AE}" type="datetime1">
              <a:rPr lang="es-PA" smtClean="0"/>
              <a:t>05/17/2023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2379-EDBE-4344-90CD-A99FA59CF44C}" type="datetime1">
              <a:rPr lang="es-PA" smtClean="0"/>
              <a:t>05/17/2023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mailto:asosa@iadb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724460" y="3749996"/>
            <a:ext cx="8229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Experiencia del Grupo BID integrando cambio climático en la estructuración de proyectos de inversión pública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25671-8FA3-0D95-6A01-B837662AB5A6}"/>
              </a:ext>
            </a:extLst>
          </p:cNvPr>
          <p:cNvSpPr txBox="1"/>
          <p:nvPr/>
        </p:nvSpPr>
        <p:spPr>
          <a:xfrm>
            <a:off x="724460" y="5585471"/>
            <a:ext cx="8229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Aymé Sosa</a:t>
            </a:r>
          </a:p>
          <a:p>
            <a:r>
              <a:rPr lang="es-P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Especialista de Cambio Climático y Sostenibilidad</a:t>
            </a:r>
          </a:p>
          <a:p>
            <a:r>
              <a:rPr lang="es-P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asosa@iadb.org</a:t>
            </a:r>
            <a:r>
              <a:rPr lang="es-PA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FBE91-9986-F021-09F3-BAAAB24F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61729" y="298261"/>
            <a:ext cx="1071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¿Por qué integrar CC?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DEAA9-EE9F-42BF-1F8B-0ACFA5BD7092}"/>
              </a:ext>
            </a:extLst>
          </p:cNvPr>
          <p:cNvSpPr txBox="1"/>
          <p:nvPr/>
        </p:nvSpPr>
        <p:spPr>
          <a:xfrm>
            <a:off x="575765" y="1494724"/>
            <a:ext cx="86736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eficiencia en la inversión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Permite reducir brechas y atender inequidades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240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s-PA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ncrementa la resiliencia climática de las poblaciones y territorios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240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Reduce o minimiza las emisiones de GEI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 nuevas rutas de acceso a financiamiento no tradicional </a:t>
            </a:r>
            <a:endParaRPr lang="es-PA" sz="240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A2BB07-7108-A80C-E18A-BC4C2E0A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01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61729" y="298261"/>
            <a:ext cx="1071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¿Cómo lograrlo?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9433" y="1272734"/>
            <a:ext cx="3467100" cy="5876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7DA0CE-D204-BE54-83EB-8D9387FCD9A0}"/>
              </a:ext>
            </a:extLst>
          </p:cNvPr>
          <p:cNvSpPr txBox="1"/>
          <p:nvPr/>
        </p:nvSpPr>
        <p:spPr>
          <a:xfrm>
            <a:off x="578570" y="1494724"/>
            <a:ext cx="78903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Fortalecer los SNIP para mejorar su alineación con las NDC y LTS de descarbonización y resiliencia climática (</a:t>
            </a:r>
            <a:r>
              <a:rPr lang="es-PA" sz="24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</a:t>
            </a:r>
            <a:r>
              <a:rPr lang="es-PA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Brasil, República Dominicana y Costa 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Considerar CC en todo el ciclo de vida de la inversión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240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Diseñar rutas a esquemas de financiamiento climático </a:t>
            </a:r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240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sz="24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Diseñar arreglos institucionales para la incorporación de criterios y datos para la gestión, monitoreo y evaluación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585BF-A604-37E5-99E4-CEE28DE6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1775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61729" y="298261"/>
            <a:ext cx="1071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Integrando CC en proyectos de inversión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8A77F7F-07FE-96C3-8C9A-FCB4E03C0E10}"/>
              </a:ext>
            </a:extLst>
          </p:cNvPr>
          <p:cNvSpPr txBox="1"/>
          <p:nvPr/>
        </p:nvSpPr>
        <p:spPr>
          <a:xfrm>
            <a:off x="162683" y="1668567"/>
            <a:ext cx="6097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NDC y LTS con lineamientos claros y ambiciosos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Mainstreaming en cada sector: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Ministerios sectoriales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Gobiernos locales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Ministerios de ambiente, finanzas y planificación son claves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Transversalizar CC en los acuerdos público-privados para asegurar se incorporen los temas de resiliencia climática y reducción de emisiones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Metodología del Grupo BID para análisis de riesgos a desastres y cambio climático, para incorporar consideraciones climáticas en todo el ciclo de proyectos </a:t>
            </a:r>
            <a:endParaRPr lang="es-PA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691A5F-B58C-DCF3-0CE7-0FF8F6760221}"/>
              </a:ext>
            </a:extLst>
          </p:cNvPr>
          <p:cNvGrpSpPr/>
          <p:nvPr/>
        </p:nvGrpSpPr>
        <p:grpSpPr>
          <a:xfrm>
            <a:off x="6260107" y="1668567"/>
            <a:ext cx="6097424" cy="4152204"/>
            <a:chOff x="6260107" y="1838618"/>
            <a:chExt cx="6097424" cy="41522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237E74-3168-A387-69F2-1A3BC4D5E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0107" y="2516957"/>
              <a:ext cx="5931893" cy="347386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FF4D37-2F14-3898-0B14-2F6C92DA4564}"/>
                </a:ext>
              </a:extLst>
            </p:cNvPr>
            <p:cNvSpPr txBox="1"/>
            <p:nvPr/>
          </p:nvSpPr>
          <p:spPr>
            <a:xfrm>
              <a:off x="6260107" y="1838618"/>
              <a:ext cx="60974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13898D"/>
                  </a:solidFill>
                  <a:effectLst/>
                  <a:latin typeface="Segoe UI" panose="020B0502040204020203" pitchFamily="34" charset="0"/>
                </a:rPr>
                <a:t>Disaster and Climate Change Risk Assessment Methodology  (DCCRAM)</a:t>
              </a:r>
              <a:r>
                <a:rPr lang="en-US" b="0" i="0" dirty="0">
                  <a:solidFill>
                    <a:srgbClr val="13898D"/>
                  </a:solidFill>
                  <a:effectLst/>
                  <a:latin typeface="Segoe UI" panose="020B0502040204020203" pitchFamily="34" charset="0"/>
                </a:rPr>
                <a:t> </a:t>
              </a:r>
              <a:endParaRPr lang="en-US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C6899-64D8-8543-A7B8-10A1950B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3352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Ejemplos: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C5A515F-0DFF-3C89-E960-A530E5B73728}"/>
              </a:ext>
            </a:extLst>
          </p:cNvPr>
          <p:cNvSpPr txBox="1"/>
          <p:nvPr/>
        </p:nvSpPr>
        <p:spPr>
          <a:xfrm>
            <a:off x="609600" y="1175292"/>
            <a:ext cx="767252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GT" sz="2000" b="1" dirty="0">
                <a:solidFill>
                  <a:srgbClr val="0070C0"/>
                </a:solidFill>
                <a:cs typeface="Arial" charset="0"/>
              </a:rPr>
              <a:t>Transporte: 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GT" sz="1900" dirty="0">
                <a:solidFill>
                  <a:srgbClr val="3C3C3C"/>
                </a:solidFill>
                <a:cs typeface="Arial" charset="0"/>
              </a:rPr>
              <a:t>USD 150 millones en ejecución con MICIVI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s-GT" sz="500" dirty="0">
              <a:solidFill>
                <a:srgbClr val="3C3C3C"/>
              </a:solidFill>
              <a:cs typeface="Arial" charset="0"/>
            </a:endParaRP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GT" sz="1900" dirty="0">
                <a:solidFill>
                  <a:srgbClr val="3C3C3C"/>
                </a:solidFill>
                <a:cs typeface="Arial" charset="0"/>
              </a:rPr>
              <a:t>150 km y al menos 5 puentes construidos y/o mejorados con medidas de resiliencia climática (</a:t>
            </a:r>
            <a:r>
              <a:rPr lang="es-GT" sz="1900" dirty="0" err="1">
                <a:solidFill>
                  <a:srgbClr val="3C3C3C"/>
                </a:solidFill>
                <a:cs typeface="Arial" charset="0"/>
              </a:rPr>
              <a:t>p.e</a:t>
            </a:r>
            <a:r>
              <a:rPr lang="es-GT" sz="1900" dirty="0">
                <a:solidFill>
                  <a:srgbClr val="3C3C3C"/>
                </a:solidFill>
                <a:cs typeface="Arial" charset="0"/>
              </a:rPr>
              <a:t>. redimensionamiento de infraestructura de drenaje, medidas de refuerzo en puentes, alcantarillas o la estabilización de taludes)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GT" sz="1000" dirty="0">
              <a:solidFill>
                <a:srgbClr val="3C3C3C"/>
              </a:solidFill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GT" sz="2000" b="1" dirty="0">
                <a:solidFill>
                  <a:srgbClr val="0070C0"/>
                </a:solidFill>
                <a:cs typeface="Arial" charset="0"/>
              </a:rPr>
              <a:t>Salud: 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GT" sz="1900" dirty="0">
                <a:solidFill>
                  <a:srgbClr val="3C3C3C"/>
                </a:solidFill>
                <a:cs typeface="Arial" charset="0"/>
              </a:rPr>
              <a:t>USD 100 millones en ejecución con MSPAS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s-GT" sz="500" dirty="0">
              <a:solidFill>
                <a:srgbClr val="3C3C3C"/>
              </a:solidFill>
              <a:cs typeface="Arial" charset="0"/>
            </a:endParaRP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s-GT" sz="1900" dirty="0">
                <a:solidFill>
                  <a:srgbClr val="3C3C3C"/>
                </a:solidFill>
                <a:cs typeface="Arial" charset="0"/>
              </a:rPr>
              <a:t>157 edificaciones de salud construidas y/o mejoradas con medidas para eficiencia energética y ahorro de agua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GT" sz="1000" dirty="0">
              <a:solidFill>
                <a:srgbClr val="3C3C3C"/>
              </a:solidFill>
              <a:cs typeface="Arial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GT" sz="2000" b="1" dirty="0">
                <a:solidFill>
                  <a:srgbClr val="0070C0"/>
                </a:solidFill>
                <a:cs typeface="Arial" charset="0"/>
              </a:rPr>
              <a:t>Educación: 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GT" sz="1900" dirty="0">
                <a:solidFill>
                  <a:srgbClr val="3C3C3C"/>
                </a:solidFill>
                <a:cs typeface="Arial" charset="0"/>
              </a:rPr>
              <a:t>USD 100 millones en diseño con MINEDUC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GT" sz="500" dirty="0">
              <a:solidFill>
                <a:srgbClr val="3C3C3C"/>
              </a:solidFill>
              <a:cs typeface="Arial" charset="0"/>
            </a:endParaRPr>
          </a:p>
          <a:p>
            <a:pPr marL="800100" lvl="1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GT" sz="1900" dirty="0">
                <a:solidFill>
                  <a:srgbClr val="3C3C3C"/>
                </a:solidFill>
                <a:cs typeface="Arial" charset="0"/>
              </a:rPr>
              <a:t>500 nuevas escuelas de las cuales 300 tendrán medidas de resiliencia climática para resistir fenómenos climáticos y medidas de reducción de emisiones para el ahorro energía y agua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FC3D7-DC1D-6FB1-9D17-895501D221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507" y="842916"/>
            <a:ext cx="2534235" cy="1610163"/>
          </a:xfrm>
          <a:prstGeom prst="rect">
            <a:avLst/>
          </a:prstGeom>
        </p:spPr>
      </p:pic>
      <p:pic>
        <p:nvPicPr>
          <p:cNvPr id="8" name="Picture 7" descr="El Mineduc prepara más módulos educativos – Noticias Última Hora de  Guatemala">
            <a:extLst>
              <a:ext uri="{FF2B5EF4-FFF2-40B4-BE49-F238E27FC236}">
                <a16:creationId xmlns:a16="http://schemas.microsoft.com/office/drawing/2014/main" id="{981F65BE-E307-E527-5424-E70157AF1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85663" y="3876418"/>
            <a:ext cx="2864570" cy="17558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CD95A3E-D2D7-A297-2AD0-58A372B3B6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726" y="2162288"/>
            <a:ext cx="2497551" cy="1638587"/>
          </a:xfrm>
          <a:prstGeom prst="rect">
            <a:avLst/>
          </a:prstGeom>
        </p:spPr>
      </p:pic>
      <p:pic>
        <p:nvPicPr>
          <p:cNvPr id="10" name="Picture 2" descr="consulta">
            <a:extLst>
              <a:ext uri="{FF2B5EF4-FFF2-40B4-BE49-F238E27FC236}">
                <a16:creationId xmlns:a16="http://schemas.microsoft.com/office/drawing/2014/main" id="{6EA49311-9F33-4E5E-C0A6-F6D07414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5259" y="2938998"/>
            <a:ext cx="1352551" cy="136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850F220-4E2E-3E61-7B0F-F72E9C40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8029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Ejemplo Blue Spot </a:t>
            </a:r>
            <a:r>
              <a:rPr lang="es-PA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Analysis</a:t>
            </a:r>
            <a:r>
              <a:rPr lang="es-PA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República Dominicana: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C5A515F-0DFF-3C89-E960-A530E5B73728}"/>
              </a:ext>
            </a:extLst>
          </p:cNvPr>
          <p:cNvSpPr txBox="1"/>
          <p:nvPr/>
        </p:nvSpPr>
        <p:spPr>
          <a:xfrm>
            <a:off x="206452" y="1175292"/>
            <a:ext cx="1125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GT" sz="2000" b="1" dirty="0">
                <a:solidFill>
                  <a:srgbClr val="0070C0"/>
                </a:solidFill>
                <a:cs typeface="Arial" charset="0"/>
              </a:rPr>
              <a:t>Herramienta para la planificación y priorización de inversiones en </a:t>
            </a:r>
            <a:r>
              <a:rPr lang="es-GT" sz="2000" b="1">
                <a:solidFill>
                  <a:srgbClr val="0070C0"/>
                </a:solidFill>
                <a:cs typeface="Arial" charset="0"/>
              </a:rPr>
              <a:t>infraestructura resiliente:</a:t>
            </a:r>
            <a:endParaRPr lang="es-GT" sz="2000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711DB5-E0B8-B71B-1958-47A070EB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1" y="1675569"/>
            <a:ext cx="55149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0584C13-05E6-5E22-38CB-43F442A5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26" y="1679925"/>
            <a:ext cx="65055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2CCA2E-91D4-44EB-5A8E-DB204B97EDB2}"/>
              </a:ext>
            </a:extLst>
          </p:cNvPr>
          <p:cNvSpPr txBox="1"/>
          <p:nvPr/>
        </p:nvSpPr>
        <p:spPr>
          <a:xfrm>
            <a:off x="361729" y="4551931"/>
            <a:ext cx="11865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Análisis de pérdidas y daños a futuro tomando en cuenta proyecciones climáticas (T y P), exposición a amenazas climáticas, etc. = orienta la identificación y priorización de inversiones críticas (transporte, salud, educación, vivienda, energía) para brindar resiliencia climática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sistema detecta, </a:t>
            </a:r>
            <a:r>
              <a:rPr lang="es-PA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p.e</a:t>
            </a:r>
            <a:r>
              <a:rPr lang="es-PA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., tramos carreteros o puentes que deberían reforzarse o construirse para mejorar la resiliencia climática y además identifica medidas concretas para abordarlas en el diseño y construcción de obras</a:t>
            </a:r>
            <a:endParaRPr lang="es-PA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P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1B85A-D156-2EFD-049E-F15E9134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0988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489</Words>
  <Application>Microsoft Office PowerPoint</Application>
  <PresentationFormat>Widescreen</PresentationFormat>
  <Paragraphs>63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Roboto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Sosa Villatoro, Ana Ayme</cp:lastModifiedBy>
  <cp:revision>2</cp:revision>
  <dcterms:created xsi:type="dcterms:W3CDTF">2023-05-12T18:57:47Z</dcterms:created>
  <dcterms:modified xsi:type="dcterms:W3CDTF">2023-05-18T05:09:15Z</dcterms:modified>
</cp:coreProperties>
</file>