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modernComment_110_5F9DF40A.xml" ContentType="application/vnd.ms-powerpoint.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7" r:id="rId3"/>
    <p:sldMasterId id="2147483689" r:id="rId4"/>
  </p:sldMasterIdLst>
  <p:notesMasterIdLst>
    <p:notesMasterId r:id="rId45"/>
  </p:notesMasterIdLst>
  <p:sldIdLst>
    <p:sldId id="256" r:id="rId5"/>
    <p:sldId id="257" r:id="rId6"/>
    <p:sldId id="376" r:id="rId7"/>
    <p:sldId id="1122" r:id="rId8"/>
    <p:sldId id="258" r:id="rId9"/>
    <p:sldId id="378" r:id="rId10"/>
    <p:sldId id="381" r:id="rId11"/>
    <p:sldId id="382" r:id="rId12"/>
    <p:sldId id="383" r:id="rId13"/>
    <p:sldId id="1118" r:id="rId14"/>
    <p:sldId id="391" r:id="rId15"/>
    <p:sldId id="393" r:id="rId16"/>
    <p:sldId id="394" r:id="rId17"/>
    <p:sldId id="379" r:id="rId18"/>
    <p:sldId id="380" r:id="rId19"/>
    <p:sldId id="384" r:id="rId20"/>
    <p:sldId id="385" r:id="rId21"/>
    <p:sldId id="1121" r:id="rId22"/>
    <p:sldId id="1128" r:id="rId23"/>
    <p:sldId id="386" r:id="rId24"/>
    <p:sldId id="1119" r:id="rId25"/>
    <p:sldId id="278" r:id="rId26"/>
    <p:sldId id="271" r:id="rId27"/>
    <p:sldId id="276" r:id="rId28"/>
    <p:sldId id="272" r:id="rId29"/>
    <p:sldId id="273" r:id="rId30"/>
    <p:sldId id="274" r:id="rId31"/>
    <p:sldId id="282" r:id="rId32"/>
    <p:sldId id="283" r:id="rId33"/>
    <p:sldId id="284" r:id="rId34"/>
    <p:sldId id="285" r:id="rId35"/>
    <p:sldId id="286" r:id="rId36"/>
    <p:sldId id="260" r:id="rId37"/>
    <p:sldId id="1127" r:id="rId38"/>
    <p:sldId id="1123" r:id="rId39"/>
    <p:sldId id="1124" r:id="rId40"/>
    <p:sldId id="1125" r:id="rId41"/>
    <p:sldId id="374" r:id="rId42"/>
    <p:sldId id="1129" r:id="rId43"/>
    <p:sldId id="1126" r:id="rId44"/>
  </p:sldIdLst>
  <p:sldSz cx="12192000" cy="6858000"/>
  <p:notesSz cx="6858000" cy="9144000"/>
  <p:defaultTextStyle>
    <a:defPPr>
      <a:defRPr lang="en-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4247DC-36BA-990D-2999-7B23E2AC35C9}" name="Beatrice Baquero Salah" initials="BBS" userId="cb553571b7e1dfe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FFFFFF"/>
    <a:srgbClr val="009EC5"/>
    <a:srgbClr val="166063"/>
    <a:srgbClr val="AFDAD9"/>
    <a:srgbClr val="15C991"/>
    <a:srgbClr val="74E0C7"/>
    <a:srgbClr val="37A3DB"/>
    <a:srgbClr val="1AD9D6"/>
    <a:srgbClr val="1AC1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89792" autoAdjust="0"/>
  </p:normalViewPr>
  <p:slideViewPr>
    <p:cSldViewPr snapToGrid="0" snapToObjects="1">
      <p:cViewPr varScale="1">
        <p:scale>
          <a:sx n="52" d="100"/>
          <a:sy n="52" d="100"/>
        </p:scale>
        <p:origin x="42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Gr&#225;fico%20en%20Microsoft%20PowerPoint"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'Budget Distribution'!$A$1:$J$1</c:f>
              <c:strCache>
                <c:ptCount val="10"/>
                <c:pt idx="0">
                  <c:v> Budget Distribution by thematic area</c:v>
                </c:pt>
              </c:strCache>
            </c:strRef>
          </c:tx>
          <c:dPt>
            <c:idx val="0"/>
            <c:bubble3D val="0"/>
            <c:spPr>
              <a:solidFill>
                <a:schemeClr val="accent1">
                  <a:shade val="4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BA3-492D-AA7A-A23BCC017D34}"/>
              </c:ext>
            </c:extLst>
          </c:dPt>
          <c:dPt>
            <c:idx val="1"/>
            <c:bubble3D val="0"/>
            <c:spPr>
              <a:solidFill>
                <a:schemeClr val="accent1">
                  <a:shade val="61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BA3-492D-AA7A-A23BCC017D34}"/>
              </c:ext>
            </c:extLst>
          </c:dPt>
          <c:dPt>
            <c:idx val="2"/>
            <c:bubble3D val="0"/>
            <c:spPr>
              <a:solidFill>
                <a:schemeClr val="accent1">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BA3-492D-AA7A-A23BCC017D34}"/>
              </c:ext>
            </c:extLst>
          </c:dPt>
          <c:dPt>
            <c:idx val="3"/>
            <c:bubble3D val="0"/>
            <c:explosion val="9"/>
            <c:spPr>
              <a:solidFill>
                <a:schemeClr val="accent1">
                  <a:shade val="92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BA3-492D-AA7A-A23BCC017D34}"/>
              </c:ext>
            </c:extLst>
          </c:dPt>
          <c:dPt>
            <c:idx val="4"/>
            <c:bubble3D val="0"/>
            <c:spPr>
              <a:solidFill>
                <a:schemeClr val="accent1">
                  <a:tint val="93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BBA3-492D-AA7A-A23BCC017D34}"/>
              </c:ext>
            </c:extLst>
          </c:dPt>
          <c:dPt>
            <c:idx val="5"/>
            <c:bubble3D val="0"/>
            <c:spPr>
              <a:solidFill>
                <a:schemeClr val="accent1">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BBA3-492D-AA7A-A23BCC017D34}"/>
              </c:ext>
            </c:extLst>
          </c:dPt>
          <c:dPt>
            <c:idx val="6"/>
            <c:bubble3D val="0"/>
            <c:spPr>
              <a:solidFill>
                <a:schemeClr val="accent1">
                  <a:tint val="62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BBA3-492D-AA7A-A23BCC017D34}"/>
              </c:ext>
            </c:extLst>
          </c:dPt>
          <c:dPt>
            <c:idx val="7"/>
            <c:bubble3D val="0"/>
            <c:spPr>
              <a:solidFill>
                <a:schemeClr val="accent1">
                  <a:tint val="4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BBA3-492D-AA7A-A23BCC017D34}"/>
              </c:ext>
            </c:extLst>
          </c:dPt>
          <c:dLbls>
            <c:dLbl>
              <c:idx val="0"/>
              <c:tx>
                <c:rich>
                  <a:bodyPr/>
                  <a:lstStyle/>
                  <a:p>
                    <a:fld id="{40187289-D9F8-471A-BEDC-06DA8539FC87}" type="PERCENTAGE">
                      <a:rPr lang="en-US" sz="2400"/>
                      <a:pPr/>
                      <a:t>[PERCENTAGE]</a:t>
                    </a:fld>
                    <a:endParaRPr lang="es-PA"/>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A3-492D-AA7A-A23BCC017D34}"/>
                </c:ext>
              </c:extLst>
            </c:dLbl>
            <c:dLbl>
              <c:idx val="1"/>
              <c:layout>
                <c:manualLayout>
                  <c:x val="-6.2185778610546562E-2"/>
                  <c:y val="3.6931406656822298E-2"/>
                </c:manualLayout>
              </c:layout>
              <c:tx>
                <c:rich>
                  <a:bodyPr/>
                  <a:lstStyle/>
                  <a:p>
                    <a:fld id="{AD222D8A-09EA-4412-8A37-C82BA26F07C0}" type="PERCENTAGE">
                      <a:rPr lang="en-US" sz="2400"/>
                      <a:pPr/>
                      <a:t>[PERCENTAGE]</a:t>
                    </a:fld>
                    <a:endParaRPr lang="es-PA"/>
                  </a:p>
                </c:rich>
              </c:tx>
              <c:dLblPos val="bestFit"/>
              <c:showLegendKey val="0"/>
              <c:showVal val="0"/>
              <c:showCatName val="0"/>
              <c:showSerName val="0"/>
              <c:showPercent val="1"/>
              <c:showBubbleSize val="0"/>
              <c:extLst>
                <c:ext xmlns:c15="http://schemas.microsoft.com/office/drawing/2012/chart" uri="{CE6537A1-D6FC-4f65-9D91-7224C49458BB}">
                  <c15:layout>
                    <c:manualLayout>
                      <c:w val="0.10647866844794047"/>
                      <c:h val="9.6462906596999756E-2"/>
                    </c:manualLayout>
                  </c15:layout>
                  <c15:dlblFieldTable/>
                  <c15:showDataLabelsRange val="0"/>
                </c:ext>
                <c:ext xmlns:c16="http://schemas.microsoft.com/office/drawing/2014/chart" uri="{C3380CC4-5D6E-409C-BE32-E72D297353CC}">
                  <c16:uniqueId val="{00000003-BBA3-492D-AA7A-A23BCC017D34}"/>
                </c:ext>
              </c:extLst>
            </c:dLbl>
            <c:dLbl>
              <c:idx val="7"/>
              <c:tx>
                <c:rich>
                  <a:bodyPr/>
                  <a:lstStyle/>
                  <a:p>
                    <a:fld id="{2832DE47-8179-420A-9F66-5C68B58A27C0}" type="PERCENTAGE">
                      <a:rPr lang="en-US" sz="2400"/>
                      <a:pPr/>
                      <a:t>[PERCENTAGE]</a:t>
                    </a:fld>
                    <a:endParaRPr lang="es-PA"/>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BBA3-492D-AA7A-A23BCC017D34}"/>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Roboto" panose="02000000000000000000" pitchFamily="2" charset="0"/>
                    <a:ea typeface="Roboto" panose="02000000000000000000" pitchFamily="2" charset="0"/>
                    <a:cs typeface="+mn-cs"/>
                  </a:defRPr>
                </a:pPr>
                <a:endParaRPr lang="es-PA"/>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'Budget Distribution'!$C$3:$J$3</c:f>
              <c:strCache>
                <c:ptCount val="8"/>
                <c:pt idx="0">
                  <c:v>Alineación con Estrategias a Largo Plazo</c:v>
                </c:pt>
                <c:pt idx="1">
                  <c:v>Indicadores de Seguimiento de NDC</c:v>
                </c:pt>
                <c:pt idx="2">
                  <c:v>Contabilidad para el Seguimiento a la NDC</c:v>
                </c:pt>
                <c:pt idx="3">
                  <c:v>Desarrollo de Sistemas de MRV</c:v>
                </c:pt>
                <c:pt idx="4">
                  <c:v>Desarrollo de Sistemas de M&amp;E</c:v>
                </c:pt>
                <c:pt idx="5">
                  <c:v>Arreglos Institucionales y Legales</c:v>
                </c:pt>
                <c:pt idx="6">
                  <c:v>Entrenamientos técnicos, fortalecimiento de capacidades</c:v>
                </c:pt>
                <c:pt idx="7">
                  <c:v>Financiamiento climático</c:v>
                </c:pt>
              </c:strCache>
            </c:strRef>
          </c:cat>
          <c:val>
            <c:numRef>
              <c:f>'Budget Distribution'!$C$24:$J$24</c:f>
              <c:numCache>
                <c:formatCode>_-[$$-409]* #,##0.00_ ;_-[$$-409]* \-#,##0.00\ ;_-[$$-409]* "-"??_ ;_-@_ </c:formatCode>
                <c:ptCount val="8"/>
                <c:pt idx="0">
                  <c:v>1012500</c:v>
                </c:pt>
                <c:pt idx="1">
                  <c:v>583716.66666666663</c:v>
                </c:pt>
                <c:pt idx="2">
                  <c:v>2971164.3939393936</c:v>
                </c:pt>
                <c:pt idx="3">
                  <c:v>9770454.787878789</c:v>
                </c:pt>
                <c:pt idx="4">
                  <c:v>2587389.6969696973</c:v>
                </c:pt>
                <c:pt idx="5">
                  <c:v>2326004.333333333</c:v>
                </c:pt>
                <c:pt idx="6">
                  <c:v>5217121.0909090908</c:v>
                </c:pt>
                <c:pt idx="7">
                  <c:v>891624.03030303027</c:v>
                </c:pt>
              </c:numCache>
            </c:numRef>
          </c:val>
          <c:extLst>
            <c:ext xmlns:c16="http://schemas.microsoft.com/office/drawing/2014/chart" uri="{C3380CC4-5D6E-409C-BE32-E72D297353CC}">
              <c16:uniqueId val="{00000010-BBA3-492D-AA7A-A23BCC017D34}"/>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0086837192671637E-2"/>
          <c:y val="9.6675491065052049E-2"/>
          <c:w val="0.67464060714669039"/>
          <c:h val="0.93428761328566168"/>
        </c:manualLayout>
      </c:layout>
      <c:pieChart>
        <c:varyColors val="1"/>
        <c:ser>
          <c:idx val="0"/>
          <c:order val="0"/>
          <c:tx>
            <c:strRef>
              <c:f>'Budget Distribution'!$A$1:$J$1</c:f>
              <c:strCache>
                <c:ptCount val="10"/>
                <c:pt idx="0">
                  <c:v> Budget Distribution by thematic area</c:v>
                </c:pt>
              </c:strCache>
            </c:strRef>
          </c:tx>
          <c:dPt>
            <c:idx val="0"/>
            <c:bubble3D val="0"/>
            <c:spPr>
              <a:solidFill>
                <a:schemeClr val="accent1">
                  <a:shade val="4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C00-4D50-94BA-4227892C8AE5}"/>
              </c:ext>
            </c:extLst>
          </c:dPt>
          <c:dPt>
            <c:idx val="1"/>
            <c:bubble3D val="0"/>
            <c:spPr>
              <a:solidFill>
                <a:schemeClr val="accent1">
                  <a:shade val="61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C00-4D50-94BA-4227892C8AE5}"/>
              </c:ext>
            </c:extLst>
          </c:dPt>
          <c:dPt>
            <c:idx val="2"/>
            <c:bubble3D val="0"/>
            <c:spPr>
              <a:solidFill>
                <a:schemeClr val="accent1">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C00-4D50-94BA-4227892C8AE5}"/>
              </c:ext>
            </c:extLst>
          </c:dPt>
          <c:dPt>
            <c:idx val="3"/>
            <c:bubble3D val="0"/>
            <c:spPr>
              <a:solidFill>
                <a:schemeClr val="accent1">
                  <a:shade val="92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C00-4D50-94BA-4227892C8AE5}"/>
              </c:ext>
            </c:extLst>
          </c:dPt>
          <c:dPt>
            <c:idx val="4"/>
            <c:bubble3D val="0"/>
            <c:explosion val="20"/>
            <c:spPr>
              <a:solidFill>
                <a:schemeClr val="accent1">
                  <a:tint val="93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8C00-4D50-94BA-4227892C8AE5}"/>
              </c:ext>
            </c:extLst>
          </c:dPt>
          <c:dPt>
            <c:idx val="5"/>
            <c:bubble3D val="0"/>
            <c:spPr>
              <a:solidFill>
                <a:schemeClr val="accent1">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8C00-4D50-94BA-4227892C8AE5}"/>
              </c:ext>
            </c:extLst>
          </c:dPt>
          <c:dPt>
            <c:idx val="6"/>
            <c:bubble3D val="0"/>
            <c:spPr>
              <a:solidFill>
                <a:schemeClr val="accent1">
                  <a:tint val="62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8C00-4D50-94BA-4227892C8AE5}"/>
              </c:ext>
            </c:extLst>
          </c:dPt>
          <c:dPt>
            <c:idx val="7"/>
            <c:bubble3D val="0"/>
            <c:spPr>
              <a:solidFill>
                <a:schemeClr val="accent1">
                  <a:tint val="4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8C00-4D50-94BA-4227892C8AE5}"/>
              </c:ext>
            </c:extLst>
          </c:dPt>
          <c:dLbls>
            <c:dLbl>
              <c:idx val="0"/>
              <c:tx>
                <c:rich>
                  <a:bodyPr/>
                  <a:lstStyle/>
                  <a:p>
                    <a:fld id="{40187289-D9F8-471A-BEDC-06DA8539FC87}" type="PERCENTAGE">
                      <a:rPr lang="en-US" sz="2400"/>
                      <a:pPr/>
                      <a:t>[PERCENTAGE]</a:t>
                    </a:fld>
                    <a:endParaRPr lang="es-PA"/>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C00-4D50-94BA-4227892C8AE5}"/>
                </c:ext>
              </c:extLst>
            </c:dLbl>
            <c:dLbl>
              <c:idx val="1"/>
              <c:layout>
                <c:manualLayout>
                  <c:x val="-4.5671312419149998E-2"/>
                  <c:y val="0.10574808788396406"/>
                </c:manualLayout>
              </c:layout>
              <c:tx>
                <c:rich>
                  <a:bodyPr/>
                  <a:lstStyle/>
                  <a:p>
                    <a:fld id="{AD222D8A-09EA-4412-8A37-C82BA26F07C0}" type="PERCENTAGE">
                      <a:rPr lang="en-US" sz="2400"/>
                      <a:pPr/>
                      <a:t>[PERCENTAGE]</a:t>
                    </a:fld>
                    <a:endParaRPr lang="es-PA"/>
                  </a:p>
                </c:rich>
              </c:tx>
              <c:dLblPos val="bestFit"/>
              <c:showLegendKey val="0"/>
              <c:showVal val="0"/>
              <c:showCatName val="0"/>
              <c:showSerName val="0"/>
              <c:showPercent val="1"/>
              <c:showBubbleSize val="0"/>
              <c:extLst>
                <c:ext xmlns:c15="http://schemas.microsoft.com/office/drawing/2012/chart" uri="{CE6537A1-D6FC-4f65-9D91-7224C49458BB}">
                  <c15:layout>
                    <c:manualLayout>
                      <c:w val="7.6912652014243924E-2"/>
                      <c:h val="9.6462914365517974E-2"/>
                    </c:manualLayout>
                  </c15:layout>
                  <c15:dlblFieldTable/>
                  <c15:showDataLabelsRange val="0"/>
                </c:ext>
                <c:ext xmlns:c16="http://schemas.microsoft.com/office/drawing/2014/chart" uri="{C3380CC4-5D6E-409C-BE32-E72D297353CC}">
                  <c16:uniqueId val="{00000003-8C00-4D50-94BA-4227892C8AE5}"/>
                </c:ext>
              </c:extLst>
            </c:dLbl>
            <c:dLbl>
              <c:idx val="7"/>
              <c:tx>
                <c:rich>
                  <a:bodyPr/>
                  <a:lstStyle/>
                  <a:p>
                    <a:fld id="{2832DE47-8179-420A-9F66-5C68B58A27C0}" type="PERCENTAGE">
                      <a:rPr lang="en-US" sz="2400"/>
                      <a:pPr/>
                      <a:t>[PERCENTAGE]</a:t>
                    </a:fld>
                    <a:endParaRPr lang="es-PA"/>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8C00-4D50-94BA-4227892C8AE5}"/>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Roboto" panose="02000000000000000000" pitchFamily="2" charset="0"/>
                    <a:ea typeface="Roboto" panose="02000000000000000000" pitchFamily="2" charset="0"/>
                    <a:cs typeface="+mn-cs"/>
                  </a:defRPr>
                </a:pPr>
                <a:endParaRPr lang="es-PA"/>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'Budget Distribution'!$C$3:$J$3</c:f>
              <c:strCache>
                <c:ptCount val="8"/>
                <c:pt idx="0">
                  <c:v>Alineación con Estrategias a Largo Plazo</c:v>
                </c:pt>
                <c:pt idx="1">
                  <c:v>Indicadores de Seguimiento de NDC</c:v>
                </c:pt>
                <c:pt idx="2">
                  <c:v>Contabilidad para el Seguimiento a la NDC</c:v>
                </c:pt>
                <c:pt idx="3">
                  <c:v>Desarrollo de Sistemas de MRV</c:v>
                </c:pt>
                <c:pt idx="4">
                  <c:v>Desarrollo de Sistemas de M&amp;E</c:v>
                </c:pt>
                <c:pt idx="5">
                  <c:v>Arreglos Institucionales y Legales</c:v>
                </c:pt>
                <c:pt idx="6">
                  <c:v>Entrenamientos técnicos, fortalecimiento de capacidades</c:v>
                </c:pt>
                <c:pt idx="7">
                  <c:v>Financiamiento climático</c:v>
                </c:pt>
              </c:strCache>
            </c:strRef>
          </c:cat>
          <c:val>
            <c:numRef>
              <c:f>'Budget Distribution'!$C$24:$J$24</c:f>
              <c:numCache>
                <c:formatCode>_-[$$-409]* #,##0.00_ ;_-[$$-409]* \-#,##0.00\ ;_-[$$-409]* "-"??_ ;_-@_ </c:formatCode>
                <c:ptCount val="8"/>
                <c:pt idx="0">
                  <c:v>1012500</c:v>
                </c:pt>
                <c:pt idx="1">
                  <c:v>583716.66666666663</c:v>
                </c:pt>
                <c:pt idx="2">
                  <c:v>2971164.3939393936</c:v>
                </c:pt>
                <c:pt idx="3">
                  <c:v>9770454.787878789</c:v>
                </c:pt>
                <c:pt idx="4">
                  <c:v>2587389.6969696973</c:v>
                </c:pt>
                <c:pt idx="5">
                  <c:v>2326004.333333333</c:v>
                </c:pt>
                <c:pt idx="6">
                  <c:v>5217121.0909090908</c:v>
                </c:pt>
                <c:pt idx="7">
                  <c:v>891624.03030303027</c:v>
                </c:pt>
              </c:numCache>
            </c:numRef>
          </c:val>
          <c:extLst>
            <c:ext xmlns:c16="http://schemas.microsoft.com/office/drawing/2014/chart" uri="{C3380CC4-5D6E-409C-BE32-E72D297353CC}">
              <c16:uniqueId val="{00000010-8C00-4D50-94BA-4227892C8AE5}"/>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7743824047152837"/>
          <c:y val="7.1887066775370892E-2"/>
          <c:w val="0.67464060714669039"/>
          <c:h val="0.93428761328566168"/>
        </c:manualLayout>
      </c:layout>
      <c:pieChart>
        <c:varyColors val="1"/>
        <c:ser>
          <c:idx val="0"/>
          <c:order val="0"/>
          <c:tx>
            <c:strRef>
              <c:f>'Budget Distribution'!$A$1:$J$1</c:f>
              <c:strCache>
                <c:ptCount val="10"/>
                <c:pt idx="0">
                  <c:v> Budget Distribution by thematic area</c:v>
                </c:pt>
              </c:strCache>
            </c:strRef>
          </c:tx>
          <c:dPt>
            <c:idx val="0"/>
            <c:bubble3D val="0"/>
            <c:spPr>
              <a:solidFill>
                <a:schemeClr val="accent1">
                  <a:shade val="4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5DC-4682-BE89-1C308789CAD9}"/>
              </c:ext>
            </c:extLst>
          </c:dPt>
          <c:dPt>
            <c:idx val="1"/>
            <c:bubble3D val="0"/>
            <c:spPr>
              <a:solidFill>
                <a:schemeClr val="accent1">
                  <a:shade val="61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5DC-4682-BE89-1C308789CAD9}"/>
              </c:ext>
            </c:extLst>
          </c:dPt>
          <c:dPt>
            <c:idx val="2"/>
            <c:bubble3D val="0"/>
            <c:spPr>
              <a:solidFill>
                <a:schemeClr val="accent1">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5DC-4682-BE89-1C308789CAD9}"/>
              </c:ext>
            </c:extLst>
          </c:dPt>
          <c:dPt>
            <c:idx val="3"/>
            <c:bubble3D val="0"/>
            <c:spPr>
              <a:solidFill>
                <a:schemeClr val="accent1">
                  <a:shade val="92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5DC-4682-BE89-1C308789CAD9}"/>
              </c:ext>
            </c:extLst>
          </c:dPt>
          <c:dPt>
            <c:idx val="4"/>
            <c:bubble3D val="0"/>
            <c:spPr>
              <a:solidFill>
                <a:schemeClr val="accent1">
                  <a:tint val="93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85DC-4682-BE89-1C308789CAD9}"/>
              </c:ext>
            </c:extLst>
          </c:dPt>
          <c:dPt>
            <c:idx val="5"/>
            <c:bubble3D val="0"/>
            <c:spPr>
              <a:solidFill>
                <a:schemeClr val="accent1">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85DC-4682-BE89-1C308789CAD9}"/>
              </c:ext>
            </c:extLst>
          </c:dPt>
          <c:dPt>
            <c:idx val="6"/>
            <c:bubble3D val="0"/>
            <c:explosion val="24"/>
            <c:spPr>
              <a:solidFill>
                <a:schemeClr val="accent1">
                  <a:tint val="62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85DC-4682-BE89-1C308789CAD9}"/>
              </c:ext>
            </c:extLst>
          </c:dPt>
          <c:dPt>
            <c:idx val="7"/>
            <c:bubble3D val="0"/>
            <c:spPr>
              <a:solidFill>
                <a:schemeClr val="accent1">
                  <a:tint val="4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85DC-4682-BE89-1C308789CAD9}"/>
              </c:ext>
            </c:extLst>
          </c:dPt>
          <c:dLbls>
            <c:dLbl>
              <c:idx val="0"/>
              <c:tx>
                <c:rich>
                  <a:bodyPr/>
                  <a:lstStyle/>
                  <a:p>
                    <a:fld id="{40187289-D9F8-471A-BEDC-06DA8539FC87}" type="PERCENTAGE">
                      <a:rPr lang="en-US" sz="2400"/>
                      <a:pPr/>
                      <a:t>[PERCENTAGE]</a:t>
                    </a:fld>
                    <a:endParaRPr lang="es-PA"/>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5DC-4682-BE89-1C308789CAD9}"/>
                </c:ext>
              </c:extLst>
            </c:dLbl>
            <c:dLbl>
              <c:idx val="1"/>
              <c:layout>
                <c:manualLayout>
                  <c:x val="-4.9514763604349261E-2"/>
                  <c:y val="7.3444058156167821E-2"/>
                </c:manualLayout>
              </c:layout>
              <c:tx>
                <c:rich>
                  <a:bodyPr/>
                  <a:lstStyle/>
                  <a:p>
                    <a:fld id="{AD222D8A-09EA-4412-8A37-C82BA26F07C0}" type="PERCENTAGE">
                      <a:rPr lang="en-US" sz="2400"/>
                      <a:pPr/>
                      <a:t>[PERCENTAGE]</a:t>
                    </a:fld>
                    <a:endParaRPr lang="es-PA"/>
                  </a:p>
                </c:rich>
              </c:tx>
              <c:dLblPos val="bestFit"/>
              <c:showLegendKey val="0"/>
              <c:showVal val="0"/>
              <c:showCatName val="0"/>
              <c:showSerName val="0"/>
              <c:showPercent val="1"/>
              <c:showBubbleSize val="0"/>
              <c:extLst>
                <c:ext xmlns:c15="http://schemas.microsoft.com/office/drawing/2012/chart" uri="{CE6537A1-D6FC-4f65-9D91-7224C49458BB}">
                  <c15:layout>
                    <c:manualLayout>
                      <c:w val="7.6912652014243924E-2"/>
                      <c:h val="9.6462914365517974E-2"/>
                    </c:manualLayout>
                  </c15:layout>
                  <c15:dlblFieldTable/>
                  <c15:showDataLabelsRange val="0"/>
                </c:ext>
                <c:ext xmlns:c16="http://schemas.microsoft.com/office/drawing/2014/chart" uri="{C3380CC4-5D6E-409C-BE32-E72D297353CC}">
                  <c16:uniqueId val="{00000003-85DC-4682-BE89-1C308789CAD9}"/>
                </c:ext>
              </c:extLst>
            </c:dLbl>
            <c:dLbl>
              <c:idx val="7"/>
              <c:tx>
                <c:rich>
                  <a:bodyPr/>
                  <a:lstStyle/>
                  <a:p>
                    <a:fld id="{2832DE47-8179-420A-9F66-5C68B58A27C0}" type="PERCENTAGE">
                      <a:rPr lang="en-US" sz="2400"/>
                      <a:pPr/>
                      <a:t>[PERCENTAGE]</a:t>
                    </a:fld>
                    <a:endParaRPr lang="es-PA"/>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85DC-4682-BE89-1C308789CAD9}"/>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Roboto" panose="02000000000000000000" pitchFamily="2" charset="0"/>
                    <a:ea typeface="Roboto" panose="02000000000000000000" pitchFamily="2" charset="0"/>
                    <a:cs typeface="+mn-cs"/>
                  </a:defRPr>
                </a:pPr>
                <a:endParaRPr lang="es-PA"/>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'Budget Distribution'!$C$3:$J$3</c:f>
              <c:strCache>
                <c:ptCount val="8"/>
                <c:pt idx="0">
                  <c:v>Alineación con Estrategias a Largo Plazo</c:v>
                </c:pt>
                <c:pt idx="1">
                  <c:v>Indicadores de Seguimiento de NDC</c:v>
                </c:pt>
                <c:pt idx="2">
                  <c:v>Contabilidad para el Seguimiento a la NDC</c:v>
                </c:pt>
                <c:pt idx="3">
                  <c:v>Desarrollo de Sistemas de MRV</c:v>
                </c:pt>
                <c:pt idx="4">
                  <c:v>Desarrollo de Sistemas de M&amp;E</c:v>
                </c:pt>
                <c:pt idx="5">
                  <c:v>Arreglos Institucionales y Legales</c:v>
                </c:pt>
                <c:pt idx="6">
                  <c:v>Entrenamientos técnicos, fortalecimiento de capacidades</c:v>
                </c:pt>
                <c:pt idx="7">
                  <c:v>Financiamiento climático</c:v>
                </c:pt>
              </c:strCache>
            </c:strRef>
          </c:cat>
          <c:val>
            <c:numRef>
              <c:f>'Budget Distribution'!$C$24:$J$24</c:f>
              <c:numCache>
                <c:formatCode>_-[$$-409]* #,##0.00_ ;_-[$$-409]* \-#,##0.00\ ;_-[$$-409]* "-"??_ ;_-@_ </c:formatCode>
                <c:ptCount val="8"/>
                <c:pt idx="0">
                  <c:v>1012500</c:v>
                </c:pt>
                <c:pt idx="1">
                  <c:v>583716.66666666663</c:v>
                </c:pt>
                <c:pt idx="2">
                  <c:v>2971164.3939393936</c:v>
                </c:pt>
                <c:pt idx="3">
                  <c:v>9770454.787878789</c:v>
                </c:pt>
                <c:pt idx="4">
                  <c:v>2587389.6969696973</c:v>
                </c:pt>
                <c:pt idx="5">
                  <c:v>2326004.333333333</c:v>
                </c:pt>
                <c:pt idx="6">
                  <c:v>5217121.0909090908</c:v>
                </c:pt>
                <c:pt idx="7">
                  <c:v>891624.03030303027</c:v>
                </c:pt>
              </c:numCache>
            </c:numRef>
          </c:val>
          <c:extLst>
            <c:ext xmlns:c16="http://schemas.microsoft.com/office/drawing/2014/chart" uri="{C3380CC4-5D6E-409C-BE32-E72D297353CC}">
              <c16:uniqueId val="{00000010-85DC-4682-BE89-1C308789CAD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A"/>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6891601394319546E-3"/>
          <c:y val="0.15758612218412651"/>
          <c:w val="0.67464060714669039"/>
          <c:h val="0.93428761328566168"/>
        </c:manualLayout>
      </c:layout>
      <c:pieChart>
        <c:varyColors val="1"/>
        <c:ser>
          <c:idx val="0"/>
          <c:order val="0"/>
          <c:tx>
            <c:strRef>
              <c:f>'Budget Distribution'!$A$1:$J$1</c:f>
              <c:strCache>
                <c:ptCount val="10"/>
                <c:pt idx="0">
                  <c:v> Budget Distribution by thematic area</c:v>
                </c:pt>
              </c:strCache>
            </c:strRef>
          </c:tx>
          <c:dPt>
            <c:idx val="0"/>
            <c:bubble3D val="0"/>
            <c:spPr>
              <a:solidFill>
                <a:schemeClr val="accent1">
                  <a:shade val="4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15F-435D-B3D0-01CC89CCC704}"/>
              </c:ext>
            </c:extLst>
          </c:dPt>
          <c:dPt>
            <c:idx val="1"/>
            <c:bubble3D val="0"/>
            <c:spPr>
              <a:solidFill>
                <a:schemeClr val="accent1">
                  <a:shade val="61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15F-435D-B3D0-01CC89CCC704}"/>
              </c:ext>
            </c:extLst>
          </c:dPt>
          <c:dPt>
            <c:idx val="2"/>
            <c:bubble3D val="0"/>
            <c:spPr>
              <a:solidFill>
                <a:schemeClr val="accent1">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15F-435D-B3D0-01CC89CCC704}"/>
              </c:ext>
            </c:extLst>
          </c:dPt>
          <c:dPt>
            <c:idx val="3"/>
            <c:bubble3D val="0"/>
            <c:spPr>
              <a:solidFill>
                <a:schemeClr val="accent1">
                  <a:shade val="92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15F-435D-B3D0-01CC89CCC704}"/>
              </c:ext>
            </c:extLst>
          </c:dPt>
          <c:dPt>
            <c:idx val="4"/>
            <c:bubble3D val="0"/>
            <c:spPr>
              <a:solidFill>
                <a:schemeClr val="accent1">
                  <a:tint val="93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115F-435D-B3D0-01CC89CCC704}"/>
              </c:ext>
            </c:extLst>
          </c:dPt>
          <c:dPt>
            <c:idx val="5"/>
            <c:bubble3D val="0"/>
            <c:spPr>
              <a:solidFill>
                <a:schemeClr val="accent1">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115F-435D-B3D0-01CC89CCC704}"/>
              </c:ext>
            </c:extLst>
          </c:dPt>
          <c:dPt>
            <c:idx val="6"/>
            <c:bubble3D val="0"/>
            <c:spPr>
              <a:solidFill>
                <a:schemeClr val="accent1">
                  <a:tint val="62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115F-435D-B3D0-01CC89CCC704}"/>
              </c:ext>
            </c:extLst>
          </c:dPt>
          <c:dPt>
            <c:idx val="7"/>
            <c:bubble3D val="0"/>
            <c:explosion val="37"/>
            <c:spPr>
              <a:solidFill>
                <a:schemeClr val="accent1">
                  <a:tint val="4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115F-435D-B3D0-01CC89CCC704}"/>
              </c:ext>
            </c:extLst>
          </c:dPt>
          <c:dLbls>
            <c:dLbl>
              <c:idx val="0"/>
              <c:tx>
                <c:rich>
                  <a:bodyPr/>
                  <a:lstStyle/>
                  <a:p>
                    <a:fld id="{40187289-D9F8-471A-BEDC-06DA8539FC87}" type="PERCENTAGE">
                      <a:rPr lang="en-US" sz="2400"/>
                      <a:pPr/>
                      <a:t>[PERCENTAGE]</a:t>
                    </a:fld>
                    <a:endParaRPr lang="es-PA"/>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5F-435D-B3D0-01CC89CCC704}"/>
                </c:ext>
              </c:extLst>
            </c:dLbl>
            <c:dLbl>
              <c:idx val="1"/>
              <c:layout>
                <c:manualLayout>
                  <c:x val="-4.9514763604349261E-2"/>
                  <c:y val="7.3444058156167821E-2"/>
                </c:manualLayout>
              </c:layout>
              <c:tx>
                <c:rich>
                  <a:bodyPr/>
                  <a:lstStyle/>
                  <a:p>
                    <a:fld id="{AD222D8A-09EA-4412-8A37-C82BA26F07C0}" type="PERCENTAGE">
                      <a:rPr lang="en-US" sz="2400"/>
                      <a:pPr/>
                      <a:t>[PERCENTAGE]</a:t>
                    </a:fld>
                    <a:endParaRPr lang="es-PA"/>
                  </a:p>
                </c:rich>
              </c:tx>
              <c:dLblPos val="bestFit"/>
              <c:showLegendKey val="0"/>
              <c:showVal val="0"/>
              <c:showCatName val="0"/>
              <c:showSerName val="0"/>
              <c:showPercent val="1"/>
              <c:showBubbleSize val="0"/>
              <c:extLst>
                <c:ext xmlns:c15="http://schemas.microsoft.com/office/drawing/2012/chart" uri="{CE6537A1-D6FC-4f65-9D91-7224C49458BB}">
                  <c15:layout>
                    <c:manualLayout>
                      <c:w val="7.6912652014243924E-2"/>
                      <c:h val="9.6462914365517974E-2"/>
                    </c:manualLayout>
                  </c15:layout>
                  <c15:dlblFieldTable/>
                  <c15:showDataLabelsRange val="0"/>
                </c:ext>
                <c:ext xmlns:c16="http://schemas.microsoft.com/office/drawing/2014/chart" uri="{C3380CC4-5D6E-409C-BE32-E72D297353CC}">
                  <c16:uniqueId val="{00000003-115F-435D-B3D0-01CC89CCC704}"/>
                </c:ext>
              </c:extLst>
            </c:dLbl>
            <c:dLbl>
              <c:idx val="7"/>
              <c:tx>
                <c:rich>
                  <a:bodyPr/>
                  <a:lstStyle/>
                  <a:p>
                    <a:fld id="{2832DE47-8179-420A-9F66-5C68B58A27C0}" type="PERCENTAGE">
                      <a:rPr lang="en-US" sz="2400"/>
                      <a:pPr/>
                      <a:t>[PERCENTAGE]</a:t>
                    </a:fld>
                    <a:endParaRPr lang="es-PA"/>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115F-435D-B3D0-01CC89CCC704}"/>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endParaRPr lang="es-PA"/>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'Budget Distribution'!$C$3:$J$3</c:f>
              <c:strCache>
                <c:ptCount val="8"/>
                <c:pt idx="0">
                  <c:v>Alineación con Estrategias a Largo Plazo</c:v>
                </c:pt>
                <c:pt idx="1">
                  <c:v>Indicadores de Seguimiento de NDC</c:v>
                </c:pt>
                <c:pt idx="2">
                  <c:v>Contabilidad para el Seguimiento a la NDC</c:v>
                </c:pt>
                <c:pt idx="3">
                  <c:v>Desarrollo de Sistemas de MRV</c:v>
                </c:pt>
                <c:pt idx="4">
                  <c:v>Desarrollo de Sistemas de M&amp;E</c:v>
                </c:pt>
                <c:pt idx="5">
                  <c:v>Arreglos Institucionales y Legales</c:v>
                </c:pt>
                <c:pt idx="6">
                  <c:v>Entrenamientos técnicos, fortalecimiento de capacidades</c:v>
                </c:pt>
                <c:pt idx="7">
                  <c:v>Financiamiento climático</c:v>
                </c:pt>
              </c:strCache>
            </c:strRef>
          </c:cat>
          <c:val>
            <c:numRef>
              <c:f>'Budget Distribution'!$C$24:$J$24</c:f>
              <c:numCache>
                <c:formatCode>_-[$$-409]* #,##0.00_ ;_-[$$-409]* \-#,##0.00\ ;_-[$$-409]* "-"??_ ;_-@_ </c:formatCode>
                <c:ptCount val="8"/>
                <c:pt idx="0">
                  <c:v>1012500</c:v>
                </c:pt>
                <c:pt idx="1">
                  <c:v>583716.66666666663</c:v>
                </c:pt>
                <c:pt idx="2">
                  <c:v>2971164.3939393936</c:v>
                </c:pt>
                <c:pt idx="3">
                  <c:v>9770454.787878789</c:v>
                </c:pt>
                <c:pt idx="4">
                  <c:v>2587389.6969696973</c:v>
                </c:pt>
                <c:pt idx="5">
                  <c:v>2326004.333333333</c:v>
                </c:pt>
                <c:pt idx="6">
                  <c:v>5217121.0909090908</c:v>
                </c:pt>
                <c:pt idx="7">
                  <c:v>891624.03030303027</c:v>
                </c:pt>
              </c:numCache>
            </c:numRef>
          </c:val>
          <c:extLst>
            <c:ext xmlns:c16="http://schemas.microsoft.com/office/drawing/2014/chart" uri="{C3380CC4-5D6E-409C-BE32-E72D297353CC}">
              <c16:uniqueId val="{00000010-115F-435D-B3D0-01CC89CCC704}"/>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A"/>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3442857249480425"/>
          <c:y val="7.3629971364991484E-2"/>
          <c:w val="0.67464060714669039"/>
          <c:h val="0.93428761328566168"/>
        </c:manualLayout>
      </c:layout>
      <c:pieChart>
        <c:varyColors val="1"/>
        <c:ser>
          <c:idx val="0"/>
          <c:order val="0"/>
          <c:tx>
            <c:strRef>
              <c:f>'Budget Distribution'!$A$1:$J$1</c:f>
              <c:strCache>
                <c:ptCount val="10"/>
                <c:pt idx="0">
                  <c:v> Budget Distribution by thematic area</c:v>
                </c:pt>
              </c:strCache>
            </c:strRef>
          </c:tx>
          <c:dPt>
            <c:idx val="0"/>
            <c:bubble3D val="0"/>
            <c:spPr>
              <a:solidFill>
                <a:schemeClr val="accent1">
                  <a:shade val="4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F0B-4A01-AA33-6AA5D2449434}"/>
              </c:ext>
            </c:extLst>
          </c:dPt>
          <c:dPt>
            <c:idx val="1"/>
            <c:bubble3D val="0"/>
            <c:spPr>
              <a:solidFill>
                <a:schemeClr val="accent1">
                  <a:shade val="61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F0B-4A01-AA33-6AA5D2449434}"/>
              </c:ext>
            </c:extLst>
          </c:dPt>
          <c:dPt>
            <c:idx val="2"/>
            <c:bubble3D val="0"/>
            <c:spPr>
              <a:solidFill>
                <a:schemeClr val="accent1">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0F0B-4A01-AA33-6AA5D2449434}"/>
              </c:ext>
            </c:extLst>
          </c:dPt>
          <c:dPt>
            <c:idx val="3"/>
            <c:bubble3D val="0"/>
            <c:spPr>
              <a:solidFill>
                <a:schemeClr val="accent1">
                  <a:shade val="92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0F0B-4A01-AA33-6AA5D2449434}"/>
              </c:ext>
            </c:extLst>
          </c:dPt>
          <c:dPt>
            <c:idx val="4"/>
            <c:bubble3D val="0"/>
            <c:spPr>
              <a:solidFill>
                <a:schemeClr val="accent1">
                  <a:tint val="93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0F0B-4A01-AA33-6AA5D2449434}"/>
              </c:ext>
            </c:extLst>
          </c:dPt>
          <c:dPt>
            <c:idx val="5"/>
            <c:bubble3D val="0"/>
            <c:explosion val="22"/>
            <c:spPr>
              <a:solidFill>
                <a:schemeClr val="accent1">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0F0B-4A01-AA33-6AA5D2449434}"/>
              </c:ext>
            </c:extLst>
          </c:dPt>
          <c:dPt>
            <c:idx val="6"/>
            <c:bubble3D val="0"/>
            <c:spPr>
              <a:solidFill>
                <a:schemeClr val="accent1">
                  <a:tint val="62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0F0B-4A01-AA33-6AA5D2449434}"/>
              </c:ext>
            </c:extLst>
          </c:dPt>
          <c:dPt>
            <c:idx val="7"/>
            <c:bubble3D val="0"/>
            <c:spPr>
              <a:solidFill>
                <a:schemeClr val="accent1">
                  <a:tint val="4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0F0B-4A01-AA33-6AA5D2449434}"/>
              </c:ext>
            </c:extLst>
          </c:dPt>
          <c:dLbls>
            <c:dLbl>
              <c:idx val="0"/>
              <c:tx>
                <c:rich>
                  <a:bodyPr/>
                  <a:lstStyle/>
                  <a:p>
                    <a:fld id="{40187289-D9F8-471A-BEDC-06DA8539FC87}" type="PERCENTAGE">
                      <a:rPr lang="en-US" sz="2400"/>
                      <a:pPr/>
                      <a:t>[PERCENTAGE]</a:t>
                    </a:fld>
                    <a:endParaRPr lang="es-PA"/>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F0B-4A01-AA33-6AA5D2449434}"/>
                </c:ext>
              </c:extLst>
            </c:dLbl>
            <c:dLbl>
              <c:idx val="1"/>
              <c:layout>
                <c:manualLayout>
                  <c:x val="-4.9514789136725357E-2"/>
                  <c:y val="0.10298684531909698"/>
                </c:manualLayout>
              </c:layout>
              <c:tx>
                <c:rich>
                  <a:bodyPr/>
                  <a:lstStyle/>
                  <a:p>
                    <a:fld id="{AD222D8A-09EA-4412-8A37-C82BA26F07C0}" type="PERCENTAGE">
                      <a:rPr lang="en-US" sz="2400"/>
                      <a:pPr/>
                      <a:t>[PERCENTAGE]</a:t>
                    </a:fld>
                    <a:endParaRPr lang="es-PA"/>
                  </a:p>
                </c:rich>
              </c:tx>
              <c:dLblPos val="bestFit"/>
              <c:showLegendKey val="0"/>
              <c:showVal val="0"/>
              <c:showCatName val="0"/>
              <c:showSerName val="0"/>
              <c:showPercent val="1"/>
              <c:showBubbleSize val="0"/>
              <c:extLst>
                <c:ext xmlns:c15="http://schemas.microsoft.com/office/drawing/2012/chart" uri="{CE6537A1-D6FC-4f65-9D91-7224C49458BB}">
                  <c15:layout>
                    <c:manualLayout>
                      <c:w val="7.6912652014243924E-2"/>
                      <c:h val="9.6462914365517974E-2"/>
                    </c:manualLayout>
                  </c15:layout>
                  <c15:dlblFieldTable/>
                  <c15:showDataLabelsRange val="0"/>
                </c:ext>
                <c:ext xmlns:c16="http://schemas.microsoft.com/office/drawing/2014/chart" uri="{C3380CC4-5D6E-409C-BE32-E72D297353CC}">
                  <c16:uniqueId val="{00000003-0F0B-4A01-AA33-6AA5D2449434}"/>
                </c:ext>
              </c:extLst>
            </c:dLbl>
            <c:dLbl>
              <c:idx val="7"/>
              <c:tx>
                <c:rich>
                  <a:bodyPr/>
                  <a:lstStyle/>
                  <a:p>
                    <a:fld id="{2832DE47-8179-420A-9F66-5C68B58A27C0}" type="PERCENTAGE">
                      <a:rPr lang="en-US" sz="2400"/>
                      <a:pPr/>
                      <a:t>[PERCENTAGE]</a:t>
                    </a:fld>
                    <a:endParaRPr lang="es-PA"/>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0F0B-4A01-AA33-6AA5D2449434}"/>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Roboto" panose="02000000000000000000" pitchFamily="2" charset="0"/>
                    <a:ea typeface="Roboto" panose="02000000000000000000" pitchFamily="2" charset="0"/>
                    <a:cs typeface="+mn-cs"/>
                  </a:defRPr>
                </a:pPr>
                <a:endParaRPr lang="es-PA"/>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'Budget Distribution'!$C$3:$J$3</c:f>
              <c:strCache>
                <c:ptCount val="8"/>
                <c:pt idx="0">
                  <c:v>Alineación con Estrategias a Largo Plazo</c:v>
                </c:pt>
                <c:pt idx="1">
                  <c:v>Indicadores de Seguimiento de NDC</c:v>
                </c:pt>
                <c:pt idx="2">
                  <c:v>Contabilidad para el Seguimiento a la NDC</c:v>
                </c:pt>
                <c:pt idx="3">
                  <c:v>Desarrollo de Sistemas de MRV</c:v>
                </c:pt>
                <c:pt idx="4">
                  <c:v>Desarrollo de Sistemas de M&amp;E</c:v>
                </c:pt>
                <c:pt idx="5">
                  <c:v>Arreglos Institucionales y Legales</c:v>
                </c:pt>
                <c:pt idx="6">
                  <c:v>Entrenamientos técnicos, fortalecimiento de capacidades</c:v>
                </c:pt>
                <c:pt idx="7">
                  <c:v>Financiamiento climático</c:v>
                </c:pt>
              </c:strCache>
            </c:strRef>
          </c:cat>
          <c:val>
            <c:numRef>
              <c:f>'Budget Distribution'!$C$24:$J$24</c:f>
              <c:numCache>
                <c:formatCode>_-[$$-409]* #,##0.00_ ;_-[$$-409]* \-#,##0.00\ ;_-[$$-409]* "-"??_ ;_-@_ </c:formatCode>
                <c:ptCount val="8"/>
                <c:pt idx="0">
                  <c:v>1012500</c:v>
                </c:pt>
                <c:pt idx="1">
                  <c:v>583716.66666666663</c:v>
                </c:pt>
                <c:pt idx="2">
                  <c:v>2971164.3939393936</c:v>
                </c:pt>
                <c:pt idx="3">
                  <c:v>9770454.787878789</c:v>
                </c:pt>
                <c:pt idx="4">
                  <c:v>2587389.6969696973</c:v>
                </c:pt>
                <c:pt idx="5">
                  <c:v>2326004.333333333</c:v>
                </c:pt>
                <c:pt idx="6">
                  <c:v>5217121.0909090908</c:v>
                </c:pt>
                <c:pt idx="7">
                  <c:v>891624.03030303027</c:v>
                </c:pt>
              </c:numCache>
            </c:numRef>
          </c:val>
          <c:extLst>
            <c:ext xmlns:c16="http://schemas.microsoft.com/office/drawing/2014/chart" uri="{C3380CC4-5D6E-409C-BE32-E72D297353CC}">
              <c16:uniqueId val="{00000010-0F0B-4A01-AA33-6AA5D2449434}"/>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A"/>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54453343243483"/>
          <c:y val="2.7701698905336733E-2"/>
          <c:w val="0.72004777380961271"/>
          <c:h val="0.91387726223931254"/>
        </c:manualLayout>
      </c:layout>
      <c:barChart>
        <c:barDir val="bar"/>
        <c:grouping val="clustered"/>
        <c:varyColors val="0"/>
        <c:ser>
          <c:idx val="0"/>
          <c:order val="0"/>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1-7517-4EA0-BB0F-503D77EF3C21}"/>
              </c:ext>
            </c:extLst>
          </c:dPt>
          <c:dPt>
            <c:idx val="2"/>
            <c:invertIfNegative val="0"/>
            <c:bubble3D val="0"/>
            <c:extLst>
              <c:ext xmlns:c16="http://schemas.microsoft.com/office/drawing/2014/chart" uri="{C3380CC4-5D6E-409C-BE32-E72D297353CC}">
                <c16:uniqueId val="{00000003-7517-4EA0-BB0F-503D77EF3C21}"/>
              </c:ext>
            </c:extLst>
          </c:dPt>
          <c:dPt>
            <c:idx val="3"/>
            <c:invertIfNegative val="0"/>
            <c:bubble3D val="0"/>
            <c:extLst>
              <c:ext xmlns:c16="http://schemas.microsoft.com/office/drawing/2014/chart" uri="{C3380CC4-5D6E-409C-BE32-E72D297353CC}">
                <c16:uniqueId val="{00000005-7517-4EA0-BB0F-503D77EF3C21}"/>
              </c:ext>
            </c:extLst>
          </c:dPt>
          <c:dPt>
            <c:idx val="4"/>
            <c:invertIfNegative val="0"/>
            <c:bubble3D val="0"/>
            <c:extLst>
              <c:ext xmlns:c16="http://schemas.microsoft.com/office/drawing/2014/chart" uri="{C3380CC4-5D6E-409C-BE32-E72D297353CC}">
                <c16:uniqueId val="{00000007-7517-4EA0-BB0F-503D77EF3C21}"/>
              </c:ext>
            </c:extLst>
          </c:dPt>
          <c:dPt>
            <c:idx val="5"/>
            <c:invertIfNegative val="0"/>
            <c:bubble3D val="0"/>
            <c:extLst>
              <c:ext xmlns:c16="http://schemas.microsoft.com/office/drawing/2014/chart" uri="{C3380CC4-5D6E-409C-BE32-E72D297353CC}">
                <c16:uniqueId val="{00000009-7517-4EA0-BB0F-503D77EF3C21}"/>
              </c:ext>
            </c:extLst>
          </c:dPt>
          <c:dPt>
            <c:idx val="6"/>
            <c:invertIfNegative val="0"/>
            <c:bubble3D val="0"/>
            <c:extLst>
              <c:ext xmlns:c16="http://schemas.microsoft.com/office/drawing/2014/chart" uri="{C3380CC4-5D6E-409C-BE32-E72D297353CC}">
                <c16:uniqueId val="{0000000B-7517-4EA0-BB0F-503D77EF3C21}"/>
              </c:ext>
            </c:extLst>
          </c:dPt>
          <c:dPt>
            <c:idx val="7"/>
            <c:invertIfNegative val="0"/>
            <c:bubble3D val="0"/>
            <c:extLst>
              <c:ext xmlns:c16="http://schemas.microsoft.com/office/drawing/2014/chart" uri="{C3380CC4-5D6E-409C-BE32-E72D297353CC}">
                <c16:uniqueId val="{0000000D-7517-4EA0-BB0F-503D77EF3C21}"/>
              </c:ext>
            </c:extLst>
          </c:dPt>
          <c:cat>
            <c:strRef>
              <c:f>'[Gráfico en Microsoft PowerPoint]Budget Distribution'!$AH$5:$AH$12</c:f>
              <c:strCache>
                <c:ptCount val="8"/>
                <c:pt idx="0">
                  <c:v>Alignment with Long-Term Strategies</c:v>
                </c:pt>
                <c:pt idx="1">
                  <c:v>NDC Monitoring Indicators</c:v>
                </c:pt>
                <c:pt idx="2">
                  <c:v>Accounting for NDC Monitoring</c:v>
                </c:pt>
                <c:pt idx="3">
                  <c:v>MRV Systems Development</c:v>
                </c:pt>
                <c:pt idx="4">
                  <c:v>M&amp;E Systems Development</c:v>
                </c:pt>
                <c:pt idx="5">
                  <c:v>Legal and Institutional Arrangements</c:v>
                </c:pt>
                <c:pt idx="6">
                  <c:v>Technical training and capacity building</c:v>
                </c:pt>
                <c:pt idx="7">
                  <c:v>Climate finance</c:v>
                </c:pt>
              </c:strCache>
            </c:strRef>
          </c:cat>
          <c:val>
            <c:numRef>
              <c:f>'[Gráfico en Microsoft PowerPoint]Budget Distribution'!$AI$5:$AI$12</c:f>
              <c:numCache>
                <c:formatCode>General</c:formatCode>
                <c:ptCount val="8"/>
                <c:pt idx="0">
                  <c:v>2</c:v>
                </c:pt>
                <c:pt idx="1">
                  <c:v>3</c:v>
                </c:pt>
                <c:pt idx="2">
                  <c:v>8</c:v>
                </c:pt>
                <c:pt idx="3">
                  <c:v>18</c:v>
                </c:pt>
                <c:pt idx="4">
                  <c:v>13</c:v>
                </c:pt>
                <c:pt idx="5">
                  <c:v>14</c:v>
                </c:pt>
                <c:pt idx="6">
                  <c:v>17</c:v>
                </c:pt>
                <c:pt idx="7">
                  <c:v>7</c:v>
                </c:pt>
              </c:numCache>
            </c:numRef>
          </c:val>
          <c:extLst>
            <c:ext xmlns:c16="http://schemas.microsoft.com/office/drawing/2014/chart" uri="{C3380CC4-5D6E-409C-BE32-E72D297353CC}">
              <c16:uniqueId val="{0000000E-7517-4EA0-BB0F-503D77EF3C21}"/>
            </c:ext>
          </c:extLst>
        </c:ser>
        <c:dLbls>
          <c:showLegendKey val="0"/>
          <c:showVal val="0"/>
          <c:showCatName val="0"/>
          <c:showSerName val="0"/>
          <c:showPercent val="0"/>
          <c:showBubbleSize val="0"/>
        </c:dLbls>
        <c:gapWidth val="182"/>
        <c:axId val="1058205608"/>
        <c:axId val="1058203968"/>
      </c:barChart>
      <c:catAx>
        <c:axId val="1058205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A"/>
          </a:p>
        </c:txPr>
        <c:crossAx val="1058203968"/>
        <c:crosses val="autoZero"/>
        <c:auto val="1"/>
        <c:lblAlgn val="ctr"/>
        <c:lblOffset val="100"/>
        <c:noMultiLvlLbl val="0"/>
      </c:catAx>
      <c:valAx>
        <c:axId val="1058203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A"/>
          </a:p>
        </c:txPr>
        <c:crossAx val="1058205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A"/>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10_5F9DF40A.xml><?xml version="1.0" encoding="utf-8"?>
<p188:cmLst xmlns:a="http://schemas.openxmlformats.org/drawingml/2006/main" xmlns:r="http://schemas.openxmlformats.org/officeDocument/2006/relationships" xmlns:p188="http://schemas.microsoft.com/office/powerpoint/2018/8/main">
  <p188:cm id="{E0F37807-EDC3-D94C-BCD6-4F35388A0169}" authorId="{814247DC-36BA-990D-2999-7B23E2AC35C9}" created="2023-01-19T17:17:42.697">
    <ac:txMkLst xmlns:ac="http://schemas.microsoft.com/office/drawing/2013/main/command">
      <pc:docMk xmlns:pc="http://schemas.microsoft.com/office/powerpoint/2013/main/command"/>
      <pc:sldMk xmlns:pc="http://schemas.microsoft.com/office/powerpoint/2013/main/command" cId="1604187146" sldId="272"/>
      <ac:spMk id="4" creationId="{3F83B0E0-2ACF-5121-CB59-993452718291}"/>
      <ac:txMk cp="53" len="1">
        <ac:context len="56" hash="397395834"/>
      </ac:txMk>
    </ac:txMkLst>
    <p188:txBody>
      <a:bodyPr/>
      <a:lstStyle/>
      <a:p>
        <a:r>
          <a:rPr lang="en-US"/>
          <a:t>Los números de este título slides 5-10 parecían desordenados</a:t>
        </a:r>
      </a:p>
    </p188:txBody>
  </p188:cm>
</p188:cmLst>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5E02BB-A12E-4188-918C-CC31DD091CAB}" type="doc">
      <dgm:prSet loTypeId="urn:microsoft.com/office/officeart/2008/layout/AlternatingHexagons" loCatId="list" qsTypeId="urn:microsoft.com/office/officeart/2005/8/quickstyle/simple1" qsCatId="simple" csTypeId="urn:microsoft.com/office/officeart/2005/8/colors/accent5_4" csCatId="accent5" phldr="1"/>
      <dgm:spPr/>
      <dgm:t>
        <a:bodyPr/>
        <a:lstStyle/>
        <a:p>
          <a:endParaRPr lang="es-CO"/>
        </a:p>
      </dgm:t>
    </dgm:pt>
    <dgm:pt modelId="{0BFC6CC3-3EB1-4FD4-BAD5-7837B86DFEB7}">
      <dgm:prSet phldrT="[Texto]" custT="1"/>
      <dgm:spPr>
        <a:solidFill>
          <a:srgbClr val="166063"/>
        </a:solidFill>
      </dgm:spPr>
      <dgm:t>
        <a:bodyPr lIns="0" rIns="0"/>
        <a:lstStyle/>
        <a:p>
          <a:r>
            <a:rPr lang="es-CO" sz="1600" b="1" i="0" dirty="0">
              <a:latin typeface="Roboto" panose="02000000000000000000" pitchFamily="2" charset="0"/>
              <a:ea typeface="Roboto" panose="02000000000000000000" pitchFamily="2" charset="0"/>
            </a:rPr>
            <a:t> 1. </a:t>
          </a:r>
          <a:r>
            <a:rPr lang="es-PA" sz="1600" b="1" i="0" u="none" dirty="0">
              <a:latin typeface="Roboto" panose="02000000000000000000" pitchFamily="2" charset="0"/>
              <a:ea typeface="Roboto" panose="02000000000000000000" pitchFamily="2" charset="0"/>
            </a:rPr>
            <a:t>Meta global (temperatura Emisiones de GEI)</a:t>
          </a:r>
          <a:endParaRPr lang="es-PA" sz="1600" b="0" dirty="0">
            <a:latin typeface="Roboto" panose="02000000000000000000" pitchFamily="2" charset="0"/>
            <a:ea typeface="Roboto" panose="02000000000000000000" pitchFamily="2" charset="0"/>
          </a:endParaRPr>
        </a:p>
      </dgm:t>
    </dgm:pt>
    <dgm:pt modelId="{565C727C-599B-4CFC-A5FB-0A356D46E5D2}" type="parTrans" cxnId="{05C7313B-5735-4806-BDBC-F13889A9B8A7}">
      <dgm:prSet/>
      <dgm:spPr/>
      <dgm:t>
        <a:bodyPr/>
        <a:lstStyle/>
        <a:p>
          <a:endParaRPr lang="es-CO"/>
        </a:p>
      </dgm:t>
    </dgm:pt>
    <dgm:pt modelId="{DA76972D-4411-491D-9225-773776E055AC}" type="sibTrans" cxnId="{05C7313B-5735-4806-BDBC-F13889A9B8A7}">
      <dgm:prSet/>
      <dgm:spPr>
        <a:solidFill>
          <a:srgbClr val="74E0C7"/>
        </a:solidFill>
      </dgm:spPr>
      <dgm:t>
        <a:bodyPr/>
        <a:lstStyle/>
        <a:p>
          <a:endParaRPr lang="es-CO"/>
        </a:p>
      </dgm:t>
    </dgm:pt>
    <dgm:pt modelId="{12EE6D14-F37B-40DB-8C2B-0C319CD6F5AE}">
      <dgm:prSet phldrT="[Texto]" custT="1"/>
      <dgm:spPr/>
      <dgm:t>
        <a:bodyPr/>
        <a:lstStyle/>
        <a:p>
          <a:pPr algn="just"/>
          <a:r>
            <a:rPr lang="es-PA" sz="1800" b="0" i="0"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Mantener el incremento de la temperatura global muy por debajo de los 2°C con respecto a los niveles </a:t>
          </a:r>
          <a:r>
            <a:rPr lang="es-PA" sz="1800" b="0" i="0" kern="12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pre-industriales</a:t>
          </a:r>
          <a:r>
            <a:rPr lang="es-PA" sz="1800" b="0" i="0"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 y  proseguir los esfuerzos para limitar ese aumento a 1.5°C</a:t>
          </a:r>
          <a:endParaRPr lang="es-CO" sz="1800" b="0" i="0" kern="12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dgm:t>
    </dgm:pt>
    <dgm:pt modelId="{6022BCE1-1892-405F-B890-7096D0576BDA}" type="parTrans" cxnId="{9DBB6D4E-1D5E-4B57-A2C8-AEEA7E2244B2}">
      <dgm:prSet/>
      <dgm:spPr/>
      <dgm:t>
        <a:bodyPr/>
        <a:lstStyle/>
        <a:p>
          <a:endParaRPr lang="es-CO"/>
        </a:p>
      </dgm:t>
    </dgm:pt>
    <dgm:pt modelId="{5952A19B-EFF5-43BD-AB35-0231D3450405}" type="sibTrans" cxnId="{9DBB6D4E-1D5E-4B57-A2C8-AEEA7E2244B2}">
      <dgm:prSet/>
      <dgm:spPr/>
      <dgm:t>
        <a:bodyPr/>
        <a:lstStyle/>
        <a:p>
          <a:endParaRPr lang="es-CO"/>
        </a:p>
      </dgm:t>
    </dgm:pt>
    <dgm:pt modelId="{0C65EDD6-D69A-4A41-9826-92F2EB437256}">
      <dgm:prSet phldrT="[Texto]" custT="1"/>
      <dgm:spPr>
        <a:solidFill>
          <a:srgbClr val="009EC5"/>
        </a:solidFill>
      </dgm:spPr>
      <dgm:t>
        <a:bodyPr lIns="0" rIns="0"/>
        <a:lstStyle/>
        <a:p>
          <a:r>
            <a:rPr lang="es-CO" sz="1600" b="1" dirty="0">
              <a:latin typeface="Roboto" panose="02000000000000000000" pitchFamily="2" charset="0"/>
              <a:ea typeface="Roboto" panose="02000000000000000000" pitchFamily="2" charset="0"/>
            </a:rPr>
            <a:t>2. </a:t>
          </a:r>
          <a:r>
            <a:rPr lang="es-PA" sz="1600" b="1" i="0" u="none" dirty="0">
              <a:latin typeface="Roboto" panose="02000000000000000000" pitchFamily="2" charset="0"/>
              <a:ea typeface="Roboto" panose="02000000000000000000" pitchFamily="2" charset="0"/>
            </a:rPr>
            <a:t>Meta global de adaptación</a:t>
          </a:r>
          <a:endParaRPr lang="es-CO" sz="1600" b="1" dirty="0">
            <a:latin typeface="Roboto" panose="02000000000000000000" pitchFamily="2" charset="0"/>
            <a:ea typeface="Roboto" panose="02000000000000000000" pitchFamily="2" charset="0"/>
          </a:endParaRPr>
        </a:p>
      </dgm:t>
    </dgm:pt>
    <dgm:pt modelId="{B96FAC9E-E800-4161-91B7-B87A72C4C9C1}" type="parTrans" cxnId="{80DD9D67-2845-4C61-B7C8-CE0F7A3172E1}">
      <dgm:prSet/>
      <dgm:spPr/>
      <dgm:t>
        <a:bodyPr/>
        <a:lstStyle/>
        <a:p>
          <a:endParaRPr lang="es-CO"/>
        </a:p>
      </dgm:t>
    </dgm:pt>
    <dgm:pt modelId="{1F380007-F733-47FE-890A-248A8CBEDD60}" type="sibTrans" cxnId="{80DD9D67-2845-4C61-B7C8-CE0F7A3172E1}">
      <dgm:prSet/>
      <dgm:spPr>
        <a:solidFill>
          <a:srgbClr val="74E0C7"/>
        </a:solidFill>
      </dgm:spPr>
      <dgm:t>
        <a:bodyPr/>
        <a:lstStyle/>
        <a:p>
          <a:endParaRPr lang="es-CO"/>
        </a:p>
      </dgm:t>
    </dgm:pt>
    <dgm:pt modelId="{4BA87C29-41CB-4D5D-A54E-0A7DB5518409}">
      <dgm:prSet phldrT="[Texto]" custT="1"/>
      <dgm:spPr/>
      <dgm:t>
        <a:bodyPr/>
        <a:lstStyle/>
        <a:p>
          <a:pPr algn="just"/>
          <a:r>
            <a:rPr lang="es-PA" sz="1800" b="0" i="0"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Incrementar la capacidad de adaptación a los efectos adversos del cambio climático y promover la resiliencia al clima y el desarrollo bajo en emisiones de manera tal que no se amenace la producción de alimentos</a:t>
          </a:r>
          <a:endParaRPr lang="es-CO" sz="1800" b="0" i="0" kern="12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dgm:t>
    </dgm:pt>
    <dgm:pt modelId="{17CE39C2-17F3-4F12-BF11-4F6721EEF885}" type="parTrans" cxnId="{157CB677-FDEC-4FDE-B5E0-7AB8C34560C4}">
      <dgm:prSet/>
      <dgm:spPr/>
      <dgm:t>
        <a:bodyPr/>
        <a:lstStyle/>
        <a:p>
          <a:endParaRPr lang="es-CO"/>
        </a:p>
      </dgm:t>
    </dgm:pt>
    <dgm:pt modelId="{8F35AE52-EE99-4211-AB25-C34A9170FD70}" type="sibTrans" cxnId="{157CB677-FDEC-4FDE-B5E0-7AB8C34560C4}">
      <dgm:prSet/>
      <dgm:spPr/>
      <dgm:t>
        <a:bodyPr/>
        <a:lstStyle/>
        <a:p>
          <a:endParaRPr lang="es-CO"/>
        </a:p>
      </dgm:t>
    </dgm:pt>
    <dgm:pt modelId="{1AD494F3-D107-4A49-85C5-281B05B81C71}">
      <dgm:prSet phldrT="[Texto]" custT="1"/>
      <dgm:spPr>
        <a:solidFill>
          <a:srgbClr val="166063"/>
        </a:solidFill>
      </dgm:spPr>
      <dgm:t>
        <a:bodyPr lIns="0" tIns="0" rIns="0" bIns="0" anchor="ctr" anchorCtr="1"/>
        <a:lstStyle/>
        <a:p>
          <a:pPr algn="ctr"/>
          <a:r>
            <a:rPr lang="es-CO" sz="1600" b="1" dirty="0">
              <a:latin typeface="Roboto" panose="02000000000000000000" pitchFamily="2" charset="0"/>
              <a:ea typeface="Roboto" panose="02000000000000000000" pitchFamily="2" charset="0"/>
            </a:rPr>
            <a:t>3. </a:t>
          </a:r>
          <a:r>
            <a:rPr lang="es-PA" sz="1600" b="1" i="0" u="none" dirty="0">
              <a:latin typeface="Roboto" panose="02000000000000000000" pitchFamily="2" charset="0"/>
              <a:ea typeface="Roboto" panose="02000000000000000000" pitchFamily="2" charset="0"/>
            </a:rPr>
            <a:t>Meta global de financia-miento</a:t>
          </a:r>
          <a:endParaRPr lang="es-PA" sz="1600" b="0" dirty="0">
            <a:latin typeface="Roboto" panose="02000000000000000000" pitchFamily="2" charset="0"/>
            <a:ea typeface="Roboto" panose="02000000000000000000" pitchFamily="2" charset="0"/>
          </a:endParaRPr>
        </a:p>
      </dgm:t>
    </dgm:pt>
    <dgm:pt modelId="{2CA63E4F-001C-4492-AF89-81562D3A2660}" type="parTrans" cxnId="{108B1971-C83C-49B0-A4A9-9AC6C5BBEA4F}">
      <dgm:prSet/>
      <dgm:spPr/>
      <dgm:t>
        <a:bodyPr/>
        <a:lstStyle/>
        <a:p>
          <a:endParaRPr lang="es-CO"/>
        </a:p>
      </dgm:t>
    </dgm:pt>
    <dgm:pt modelId="{982C324A-5AB6-4B0F-84E7-0D3006633BC7}" type="sibTrans" cxnId="{108B1971-C83C-49B0-A4A9-9AC6C5BBEA4F}">
      <dgm:prSet/>
      <dgm:spPr>
        <a:solidFill>
          <a:srgbClr val="009EC5"/>
        </a:solidFill>
      </dgm:spPr>
      <dgm:t>
        <a:bodyPr/>
        <a:lstStyle/>
        <a:p>
          <a:endParaRPr lang="es-CO"/>
        </a:p>
      </dgm:t>
    </dgm:pt>
    <dgm:pt modelId="{56F306FF-FA66-4B0B-8115-EEA93B1091AF}">
      <dgm:prSet phldrT="[Texto]" custT="1"/>
      <dgm:spPr/>
      <dgm:t>
        <a:bodyPr/>
        <a:lstStyle/>
        <a:p>
          <a:pPr algn="just"/>
          <a:r>
            <a:rPr lang="es-PA" sz="1800" b="0" i="0"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Llevar los flujos financieros a un nivel compatible con una trayectoria de desarrollo bajo en emisiones y resistente al clima.</a:t>
          </a:r>
          <a:endParaRPr lang="es-CO" sz="1800" b="0" i="0" kern="12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dgm:t>
    </dgm:pt>
    <dgm:pt modelId="{8731ABBD-CB5A-4362-A8B6-42379B23272A}" type="parTrans" cxnId="{443217F5-CBEB-476B-874A-9F88B9BB80B1}">
      <dgm:prSet/>
      <dgm:spPr/>
      <dgm:t>
        <a:bodyPr/>
        <a:lstStyle/>
        <a:p>
          <a:endParaRPr lang="es-CO"/>
        </a:p>
      </dgm:t>
    </dgm:pt>
    <dgm:pt modelId="{DAA5BB4B-9513-438A-AB4D-1386DAEDA0EE}" type="sibTrans" cxnId="{443217F5-CBEB-476B-874A-9F88B9BB80B1}">
      <dgm:prSet/>
      <dgm:spPr/>
      <dgm:t>
        <a:bodyPr/>
        <a:lstStyle/>
        <a:p>
          <a:endParaRPr lang="es-CO"/>
        </a:p>
      </dgm:t>
    </dgm:pt>
    <dgm:pt modelId="{A174762F-7EB2-4698-BDFF-6D9D5133E956}" type="pres">
      <dgm:prSet presAssocID="{3E5E02BB-A12E-4188-918C-CC31DD091CAB}" presName="Name0" presStyleCnt="0">
        <dgm:presLayoutVars>
          <dgm:chMax/>
          <dgm:chPref/>
          <dgm:dir/>
          <dgm:animLvl val="lvl"/>
        </dgm:presLayoutVars>
      </dgm:prSet>
      <dgm:spPr/>
    </dgm:pt>
    <dgm:pt modelId="{24B5268D-BC01-453F-9EA8-C34F48303D2A}" type="pres">
      <dgm:prSet presAssocID="{0BFC6CC3-3EB1-4FD4-BAD5-7837B86DFEB7}" presName="composite" presStyleCnt="0"/>
      <dgm:spPr/>
    </dgm:pt>
    <dgm:pt modelId="{94AB6730-3894-4AA8-81E8-4F8875EB8AEE}" type="pres">
      <dgm:prSet presAssocID="{0BFC6CC3-3EB1-4FD4-BAD5-7837B86DFEB7}" presName="Parent1" presStyleLbl="node1" presStyleIdx="0" presStyleCnt="6" custScaleX="112079" custLinFactNeighborX="7231">
        <dgm:presLayoutVars>
          <dgm:chMax val="1"/>
          <dgm:chPref val="1"/>
          <dgm:bulletEnabled val="1"/>
        </dgm:presLayoutVars>
      </dgm:prSet>
      <dgm:spPr/>
    </dgm:pt>
    <dgm:pt modelId="{C73C84C7-970D-47E1-80FE-F9D73626993D}" type="pres">
      <dgm:prSet presAssocID="{0BFC6CC3-3EB1-4FD4-BAD5-7837B86DFEB7}" presName="Childtext1" presStyleLbl="revTx" presStyleIdx="0" presStyleCnt="3" custScaleX="178361" custScaleY="122819" custLinFactNeighborX="48317" custLinFactNeighborY="-22300">
        <dgm:presLayoutVars>
          <dgm:chMax val="0"/>
          <dgm:chPref val="0"/>
          <dgm:bulletEnabled val="1"/>
        </dgm:presLayoutVars>
      </dgm:prSet>
      <dgm:spPr/>
    </dgm:pt>
    <dgm:pt modelId="{CF4E21BB-6309-4C9C-8864-65ABE10C3DB4}" type="pres">
      <dgm:prSet presAssocID="{0BFC6CC3-3EB1-4FD4-BAD5-7837B86DFEB7}" presName="BalanceSpacing" presStyleCnt="0"/>
      <dgm:spPr/>
    </dgm:pt>
    <dgm:pt modelId="{414DB315-E5F9-4406-9B59-513181A44873}" type="pres">
      <dgm:prSet presAssocID="{0BFC6CC3-3EB1-4FD4-BAD5-7837B86DFEB7}" presName="BalanceSpacing1" presStyleCnt="0"/>
      <dgm:spPr/>
    </dgm:pt>
    <dgm:pt modelId="{D65A0A43-12B7-4FB3-BD12-68C5977BB7C7}" type="pres">
      <dgm:prSet presAssocID="{DA76972D-4411-491D-9225-773776E055AC}" presName="Accent1Text" presStyleLbl="node1" presStyleIdx="1" presStyleCnt="6" custLinFactNeighborX="10815" custLinFactNeighborY="-31"/>
      <dgm:spPr/>
    </dgm:pt>
    <dgm:pt modelId="{A5F26511-61A3-4C9F-A528-C4059B2552F0}" type="pres">
      <dgm:prSet presAssocID="{DA76972D-4411-491D-9225-773776E055AC}" presName="spaceBetweenRectangles" presStyleCnt="0"/>
      <dgm:spPr/>
    </dgm:pt>
    <dgm:pt modelId="{5B2651F9-974D-42BF-A996-29E722215597}" type="pres">
      <dgm:prSet presAssocID="{0C65EDD6-D69A-4A41-9826-92F2EB437256}" presName="composite" presStyleCnt="0"/>
      <dgm:spPr/>
    </dgm:pt>
    <dgm:pt modelId="{FC6EB4BD-2B01-48C8-B297-F8AED0D3E82F}" type="pres">
      <dgm:prSet presAssocID="{0C65EDD6-D69A-4A41-9826-92F2EB437256}" presName="Parent1" presStyleLbl="node1" presStyleIdx="2" presStyleCnt="6" custLinFactNeighborX="-54776" custLinFactNeighborY="-3686">
        <dgm:presLayoutVars>
          <dgm:chMax val="1"/>
          <dgm:chPref val="1"/>
          <dgm:bulletEnabled val="1"/>
        </dgm:presLayoutVars>
      </dgm:prSet>
      <dgm:spPr/>
    </dgm:pt>
    <dgm:pt modelId="{7AB900CA-307A-44FC-B99D-8690FED17018}" type="pres">
      <dgm:prSet presAssocID="{0C65EDD6-D69A-4A41-9826-92F2EB437256}" presName="Childtext1" presStyleLbl="revTx" presStyleIdx="1" presStyleCnt="3" custScaleX="221187" custScaleY="147646" custLinFactX="-14125" custLinFactNeighborX="-100000" custLinFactNeighborY="-5883">
        <dgm:presLayoutVars>
          <dgm:chMax val="0"/>
          <dgm:chPref val="0"/>
          <dgm:bulletEnabled val="1"/>
        </dgm:presLayoutVars>
      </dgm:prSet>
      <dgm:spPr/>
    </dgm:pt>
    <dgm:pt modelId="{6026CED9-A9C0-492D-B825-C76E5CE692FA}" type="pres">
      <dgm:prSet presAssocID="{0C65EDD6-D69A-4A41-9826-92F2EB437256}" presName="BalanceSpacing" presStyleCnt="0"/>
      <dgm:spPr/>
    </dgm:pt>
    <dgm:pt modelId="{2A6F50B0-B3F8-4527-8E08-DF621321A051}" type="pres">
      <dgm:prSet presAssocID="{0C65EDD6-D69A-4A41-9826-92F2EB437256}" presName="BalanceSpacing1" presStyleCnt="0"/>
      <dgm:spPr/>
    </dgm:pt>
    <dgm:pt modelId="{D5A05551-C425-4851-8BF4-616CB88940F8}" type="pres">
      <dgm:prSet presAssocID="{1F380007-F733-47FE-890A-248A8CBEDD60}" presName="Accent1Text" presStyleLbl="node1" presStyleIdx="3" presStyleCnt="6" custLinFactNeighborX="-57379" custLinFactNeighborY="-2764"/>
      <dgm:spPr/>
    </dgm:pt>
    <dgm:pt modelId="{53872865-6FA3-4E7D-9C90-3FD1178B0AEB}" type="pres">
      <dgm:prSet presAssocID="{1F380007-F733-47FE-890A-248A8CBEDD60}" presName="spaceBetweenRectangles" presStyleCnt="0"/>
      <dgm:spPr/>
    </dgm:pt>
    <dgm:pt modelId="{54DF7CC7-87FC-44F7-B3B0-4E6A74DE372E}" type="pres">
      <dgm:prSet presAssocID="{1AD494F3-D107-4A49-85C5-281B05B81C71}" presName="composite" presStyleCnt="0"/>
      <dgm:spPr/>
    </dgm:pt>
    <dgm:pt modelId="{2F77236F-6AFB-4A1E-946F-EC440BAC1993}" type="pres">
      <dgm:prSet presAssocID="{1AD494F3-D107-4A49-85C5-281B05B81C71}" presName="Parent1" presStyleLbl="node1" presStyleIdx="4" presStyleCnt="6" custScaleX="107447" custScaleY="101506" custLinFactNeighborX="-1055" custLinFactNeighborY="-5990">
        <dgm:presLayoutVars>
          <dgm:chMax val="1"/>
          <dgm:chPref val="1"/>
          <dgm:bulletEnabled val="1"/>
        </dgm:presLayoutVars>
      </dgm:prSet>
      <dgm:spPr/>
    </dgm:pt>
    <dgm:pt modelId="{E85E6870-3270-4A7C-8830-DDC3EB11BB64}" type="pres">
      <dgm:prSet presAssocID="{1AD494F3-D107-4A49-85C5-281B05B81C71}" presName="Childtext1" presStyleLbl="revTx" presStyleIdx="2" presStyleCnt="3" custScaleX="153929" custLinFactNeighborX="36572" custLinFactNeighborY="-18040">
        <dgm:presLayoutVars>
          <dgm:chMax val="0"/>
          <dgm:chPref val="0"/>
          <dgm:bulletEnabled val="1"/>
        </dgm:presLayoutVars>
      </dgm:prSet>
      <dgm:spPr/>
    </dgm:pt>
    <dgm:pt modelId="{158011D6-3C2B-42AF-AB11-0E708D013E64}" type="pres">
      <dgm:prSet presAssocID="{1AD494F3-D107-4A49-85C5-281B05B81C71}" presName="BalanceSpacing" presStyleCnt="0"/>
      <dgm:spPr/>
    </dgm:pt>
    <dgm:pt modelId="{D55B61FA-2C0A-4AA1-84BB-50EFB16718A5}" type="pres">
      <dgm:prSet presAssocID="{1AD494F3-D107-4A49-85C5-281B05B81C71}" presName="BalanceSpacing1" presStyleCnt="0"/>
      <dgm:spPr/>
    </dgm:pt>
    <dgm:pt modelId="{A9BEA093-A3B9-4049-AB58-2EE7F0D1AFC0}" type="pres">
      <dgm:prSet presAssocID="{982C324A-5AB6-4B0F-84E7-0D3006633BC7}" presName="Accent1Text" presStyleLbl="node1" presStyleIdx="5" presStyleCnt="6" custLinFactNeighborX="2118" custLinFactNeighborY="-6450"/>
      <dgm:spPr/>
    </dgm:pt>
  </dgm:ptLst>
  <dgm:cxnLst>
    <dgm:cxn modelId="{FA932411-F693-4EC3-813F-0DF35A7E9745}" type="presOf" srcId="{4BA87C29-41CB-4D5D-A54E-0A7DB5518409}" destId="{7AB900CA-307A-44FC-B99D-8690FED17018}" srcOrd="0" destOrd="0" presId="urn:microsoft.com/office/officeart/2008/layout/AlternatingHexagons"/>
    <dgm:cxn modelId="{05C7313B-5735-4806-BDBC-F13889A9B8A7}" srcId="{3E5E02BB-A12E-4188-918C-CC31DD091CAB}" destId="{0BFC6CC3-3EB1-4FD4-BAD5-7837B86DFEB7}" srcOrd="0" destOrd="0" parTransId="{565C727C-599B-4CFC-A5FB-0A356D46E5D2}" sibTransId="{DA76972D-4411-491D-9225-773776E055AC}"/>
    <dgm:cxn modelId="{80DD9D67-2845-4C61-B7C8-CE0F7A3172E1}" srcId="{3E5E02BB-A12E-4188-918C-CC31DD091CAB}" destId="{0C65EDD6-D69A-4A41-9826-92F2EB437256}" srcOrd="1" destOrd="0" parTransId="{B96FAC9E-E800-4161-91B7-B87A72C4C9C1}" sibTransId="{1F380007-F733-47FE-890A-248A8CBEDD60}"/>
    <dgm:cxn modelId="{20B4A648-EF4C-4CA4-B1AF-08D0DBEC88FA}" type="presOf" srcId="{56F306FF-FA66-4B0B-8115-EEA93B1091AF}" destId="{E85E6870-3270-4A7C-8830-DDC3EB11BB64}" srcOrd="0" destOrd="0" presId="urn:microsoft.com/office/officeart/2008/layout/AlternatingHexagons"/>
    <dgm:cxn modelId="{9DBB6D4E-1D5E-4B57-A2C8-AEEA7E2244B2}" srcId="{0BFC6CC3-3EB1-4FD4-BAD5-7837B86DFEB7}" destId="{12EE6D14-F37B-40DB-8C2B-0C319CD6F5AE}" srcOrd="0" destOrd="0" parTransId="{6022BCE1-1892-405F-B890-7096D0576BDA}" sibTransId="{5952A19B-EFF5-43BD-AB35-0231D3450405}"/>
    <dgm:cxn modelId="{108B1971-C83C-49B0-A4A9-9AC6C5BBEA4F}" srcId="{3E5E02BB-A12E-4188-918C-CC31DD091CAB}" destId="{1AD494F3-D107-4A49-85C5-281B05B81C71}" srcOrd="2" destOrd="0" parTransId="{2CA63E4F-001C-4492-AF89-81562D3A2660}" sibTransId="{982C324A-5AB6-4B0F-84E7-0D3006633BC7}"/>
    <dgm:cxn modelId="{157CB677-FDEC-4FDE-B5E0-7AB8C34560C4}" srcId="{0C65EDD6-D69A-4A41-9826-92F2EB437256}" destId="{4BA87C29-41CB-4D5D-A54E-0A7DB5518409}" srcOrd="0" destOrd="0" parTransId="{17CE39C2-17F3-4F12-BF11-4F6721EEF885}" sibTransId="{8F35AE52-EE99-4211-AB25-C34A9170FD70}"/>
    <dgm:cxn modelId="{4502547E-7335-4AD9-89E9-97469705D9DF}" type="presOf" srcId="{0C65EDD6-D69A-4A41-9826-92F2EB437256}" destId="{FC6EB4BD-2B01-48C8-B297-F8AED0D3E82F}" srcOrd="0" destOrd="0" presId="urn:microsoft.com/office/officeart/2008/layout/AlternatingHexagons"/>
    <dgm:cxn modelId="{B7109880-02EF-4726-B6D2-4D357ECA7889}" type="presOf" srcId="{12EE6D14-F37B-40DB-8C2B-0C319CD6F5AE}" destId="{C73C84C7-970D-47E1-80FE-F9D73626993D}" srcOrd="0" destOrd="0" presId="urn:microsoft.com/office/officeart/2008/layout/AlternatingHexagons"/>
    <dgm:cxn modelId="{0CD1F992-27EC-41B1-9440-5D0CAEB188F2}" type="presOf" srcId="{982C324A-5AB6-4B0F-84E7-0D3006633BC7}" destId="{A9BEA093-A3B9-4049-AB58-2EE7F0D1AFC0}" srcOrd="0" destOrd="0" presId="urn:microsoft.com/office/officeart/2008/layout/AlternatingHexagons"/>
    <dgm:cxn modelId="{FC5C5A9D-892B-4393-B01E-C6E89121ACF0}" type="presOf" srcId="{1F380007-F733-47FE-890A-248A8CBEDD60}" destId="{D5A05551-C425-4851-8BF4-616CB88940F8}" srcOrd="0" destOrd="0" presId="urn:microsoft.com/office/officeart/2008/layout/AlternatingHexagons"/>
    <dgm:cxn modelId="{D8BD3EB4-EEB0-4F99-B641-ECDA0E5C8096}" type="presOf" srcId="{1AD494F3-D107-4A49-85C5-281B05B81C71}" destId="{2F77236F-6AFB-4A1E-946F-EC440BAC1993}" srcOrd="0" destOrd="0" presId="urn:microsoft.com/office/officeart/2008/layout/AlternatingHexagons"/>
    <dgm:cxn modelId="{AC0CDAC2-FE8F-44DD-90E7-F6B9766CC097}" type="presOf" srcId="{DA76972D-4411-491D-9225-773776E055AC}" destId="{D65A0A43-12B7-4FB3-BD12-68C5977BB7C7}" srcOrd="0" destOrd="0" presId="urn:microsoft.com/office/officeart/2008/layout/AlternatingHexagons"/>
    <dgm:cxn modelId="{443217F5-CBEB-476B-874A-9F88B9BB80B1}" srcId="{1AD494F3-D107-4A49-85C5-281B05B81C71}" destId="{56F306FF-FA66-4B0B-8115-EEA93B1091AF}" srcOrd="0" destOrd="0" parTransId="{8731ABBD-CB5A-4362-A8B6-42379B23272A}" sibTransId="{DAA5BB4B-9513-438A-AB4D-1386DAEDA0EE}"/>
    <dgm:cxn modelId="{40CB96F6-7EB2-49D7-98C3-1394F6D25F43}" type="presOf" srcId="{0BFC6CC3-3EB1-4FD4-BAD5-7837B86DFEB7}" destId="{94AB6730-3894-4AA8-81E8-4F8875EB8AEE}" srcOrd="0" destOrd="0" presId="urn:microsoft.com/office/officeart/2008/layout/AlternatingHexagons"/>
    <dgm:cxn modelId="{AE30EFF9-3695-4B0C-9584-0802C82C6B73}" type="presOf" srcId="{3E5E02BB-A12E-4188-918C-CC31DD091CAB}" destId="{A174762F-7EB2-4698-BDFF-6D9D5133E956}" srcOrd="0" destOrd="0" presId="urn:microsoft.com/office/officeart/2008/layout/AlternatingHexagons"/>
    <dgm:cxn modelId="{A122DCAC-D0F2-4FFB-BE71-E586AF57F55C}" type="presParOf" srcId="{A174762F-7EB2-4698-BDFF-6D9D5133E956}" destId="{24B5268D-BC01-453F-9EA8-C34F48303D2A}" srcOrd="0" destOrd="0" presId="urn:microsoft.com/office/officeart/2008/layout/AlternatingHexagons"/>
    <dgm:cxn modelId="{22D10A2E-49AA-482D-9AC9-4D0B9213D9E0}" type="presParOf" srcId="{24B5268D-BC01-453F-9EA8-C34F48303D2A}" destId="{94AB6730-3894-4AA8-81E8-4F8875EB8AEE}" srcOrd="0" destOrd="0" presId="urn:microsoft.com/office/officeart/2008/layout/AlternatingHexagons"/>
    <dgm:cxn modelId="{200F1A92-E339-408C-8F11-888F2F9B2531}" type="presParOf" srcId="{24B5268D-BC01-453F-9EA8-C34F48303D2A}" destId="{C73C84C7-970D-47E1-80FE-F9D73626993D}" srcOrd="1" destOrd="0" presId="urn:microsoft.com/office/officeart/2008/layout/AlternatingHexagons"/>
    <dgm:cxn modelId="{4616927F-E84D-4336-864E-175EC15F5761}" type="presParOf" srcId="{24B5268D-BC01-453F-9EA8-C34F48303D2A}" destId="{CF4E21BB-6309-4C9C-8864-65ABE10C3DB4}" srcOrd="2" destOrd="0" presId="urn:microsoft.com/office/officeart/2008/layout/AlternatingHexagons"/>
    <dgm:cxn modelId="{172CAA1C-2E9F-4402-B4E3-6FF4976B3003}" type="presParOf" srcId="{24B5268D-BC01-453F-9EA8-C34F48303D2A}" destId="{414DB315-E5F9-4406-9B59-513181A44873}" srcOrd="3" destOrd="0" presId="urn:microsoft.com/office/officeart/2008/layout/AlternatingHexagons"/>
    <dgm:cxn modelId="{336A1952-CF1F-492D-9C75-45AAF6417423}" type="presParOf" srcId="{24B5268D-BC01-453F-9EA8-C34F48303D2A}" destId="{D65A0A43-12B7-4FB3-BD12-68C5977BB7C7}" srcOrd="4" destOrd="0" presId="urn:microsoft.com/office/officeart/2008/layout/AlternatingHexagons"/>
    <dgm:cxn modelId="{134BAA7A-5B8D-430E-899B-A5B9B3C47B4F}" type="presParOf" srcId="{A174762F-7EB2-4698-BDFF-6D9D5133E956}" destId="{A5F26511-61A3-4C9F-A528-C4059B2552F0}" srcOrd="1" destOrd="0" presId="urn:microsoft.com/office/officeart/2008/layout/AlternatingHexagons"/>
    <dgm:cxn modelId="{49465062-5AF6-469D-BC90-DC13CA24EF5E}" type="presParOf" srcId="{A174762F-7EB2-4698-BDFF-6D9D5133E956}" destId="{5B2651F9-974D-42BF-A996-29E722215597}" srcOrd="2" destOrd="0" presId="urn:microsoft.com/office/officeart/2008/layout/AlternatingHexagons"/>
    <dgm:cxn modelId="{4D90C257-5E19-49F9-AA43-93DB9A9D26EB}" type="presParOf" srcId="{5B2651F9-974D-42BF-A996-29E722215597}" destId="{FC6EB4BD-2B01-48C8-B297-F8AED0D3E82F}" srcOrd="0" destOrd="0" presId="urn:microsoft.com/office/officeart/2008/layout/AlternatingHexagons"/>
    <dgm:cxn modelId="{3F28C02D-0D1C-41C8-8575-0BD59C464A12}" type="presParOf" srcId="{5B2651F9-974D-42BF-A996-29E722215597}" destId="{7AB900CA-307A-44FC-B99D-8690FED17018}" srcOrd="1" destOrd="0" presId="urn:microsoft.com/office/officeart/2008/layout/AlternatingHexagons"/>
    <dgm:cxn modelId="{8576CD36-4828-4C69-97EF-199BEC9644DE}" type="presParOf" srcId="{5B2651F9-974D-42BF-A996-29E722215597}" destId="{6026CED9-A9C0-492D-B825-C76E5CE692FA}" srcOrd="2" destOrd="0" presId="urn:microsoft.com/office/officeart/2008/layout/AlternatingHexagons"/>
    <dgm:cxn modelId="{C72C6B2D-C7B9-448F-B020-53696CBF49CF}" type="presParOf" srcId="{5B2651F9-974D-42BF-A996-29E722215597}" destId="{2A6F50B0-B3F8-4527-8E08-DF621321A051}" srcOrd="3" destOrd="0" presId="urn:microsoft.com/office/officeart/2008/layout/AlternatingHexagons"/>
    <dgm:cxn modelId="{D815C745-A0B0-4A18-856B-8C49F3FC8AFE}" type="presParOf" srcId="{5B2651F9-974D-42BF-A996-29E722215597}" destId="{D5A05551-C425-4851-8BF4-616CB88940F8}" srcOrd="4" destOrd="0" presId="urn:microsoft.com/office/officeart/2008/layout/AlternatingHexagons"/>
    <dgm:cxn modelId="{2036AEDE-A0EF-4A1F-AA41-31A2F7D79C22}" type="presParOf" srcId="{A174762F-7EB2-4698-BDFF-6D9D5133E956}" destId="{53872865-6FA3-4E7D-9C90-3FD1178B0AEB}" srcOrd="3" destOrd="0" presId="urn:microsoft.com/office/officeart/2008/layout/AlternatingHexagons"/>
    <dgm:cxn modelId="{D4A7901D-2635-4231-ABAE-97F489B59FDB}" type="presParOf" srcId="{A174762F-7EB2-4698-BDFF-6D9D5133E956}" destId="{54DF7CC7-87FC-44F7-B3B0-4E6A74DE372E}" srcOrd="4" destOrd="0" presId="urn:microsoft.com/office/officeart/2008/layout/AlternatingHexagons"/>
    <dgm:cxn modelId="{688865A9-65B2-4E25-8B19-716701F7DED1}" type="presParOf" srcId="{54DF7CC7-87FC-44F7-B3B0-4E6A74DE372E}" destId="{2F77236F-6AFB-4A1E-946F-EC440BAC1993}" srcOrd="0" destOrd="0" presId="urn:microsoft.com/office/officeart/2008/layout/AlternatingHexagons"/>
    <dgm:cxn modelId="{9C01214B-A574-449B-A9C4-CC54CE92D914}" type="presParOf" srcId="{54DF7CC7-87FC-44F7-B3B0-4E6A74DE372E}" destId="{E85E6870-3270-4A7C-8830-DDC3EB11BB64}" srcOrd="1" destOrd="0" presId="urn:microsoft.com/office/officeart/2008/layout/AlternatingHexagons"/>
    <dgm:cxn modelId="{B090BBCB-9743-4DF8-BD37-268E933C8E80}" type="presParOf" srcId="{54DF7CC7-87FC-44F7-B3B0-4E6A74DE372E}" destId="{158011D6-3C2B-42AF-AB11-0E708D013E64}" srcOrd="2" destOrd="0" presId="urn:microsoft.com/office/officeart/2008/layout/AlternatingHexagons"/>
    <dgm:cxn modelId="{1CA90A26-4E89-4E8F-B93A-C6318F67C0EE}" type="presParOf" srcId="{54DF7CC7-87FC-44F7-B3B0-4E6A74DE372E}" destId="{D55B61FA-2C0A-4AA1-84BB-50EFB16718A5}" srcOrd="3" destOrd="0" presId="urn:microsoft.com/office/officeart/2008/layout/AlternatingHexagons"/>
    <dgm:cxn modelId="{4CBEBE10-6BF2-47FF-AD4D-85BA98E98E55}" type="presParOf" srcId="{54DF7CC7-87FC-44F7-B3B0-4E6A74DE372E}" destId="{A9BEA093-A3B9-4049-AB58-2EE7F0D1AFC0}"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2F5898-D590-4580-A9EA-10550B45F510}" type="doc">
      <dgm:prSet loTypeId="urn:microsoft.com/office/officeart/2005/8/layout/pyramid1" loCatId="pyramid" qsTypeId="urn:microsoft.com/office/officeart/2005/8/quickstyle/simple2" qsCatId="simple" csTypeId="urn:microsoft.com/office/officeart/2005/8/colors/accent1_4" csCatId="accent1" phldr="1"/>
      <dgm:spPr/>
      <dgm:t>
        <a:bodyPr/>
        <a:lstStyle/>
        <a:p>
          <a:endParaRPr lang="es-PA"/>
        </a:p>
      </dgm:t>
    </dgm:pt>
    <dgm:pt modelId="{54251906-0B6D-4550-B2A5-B62D3B9163CF}">
      <dgm:prSet phldrT="[Texto]" custT="1"/>
      <dgm:spPr>
        <a:solidFill>
          <a:srgbClr val="74E0C7"/>
        </a:solidFill>
      </dgm:spPr>
      <dgm:t>
        <a:bodyPr/>
        <a:lstStyle/>
        <a:p>
          <a:pPr algn="ctr" rtl="0"/>
          <a:r>
            <a:rPr lang="es-PA" sz="1500" b="1" noProof="0" dirty="0">
              <a:solidFill>
                <a:schemeClr val="bg1"/>
              </a:solidFill>
            </a:rPr>
            <a:t>Estrategias Nacionales y </a:t>
          </a:r>
          <a:r>
            <a:rPr lang="es-PA" sz="1500" b="1" noProof="0" dirty="0" err="1">
              <a:solidFill>
                <a:schemeClr val="bg1"/>
              </a:solidFill>
            </a:rPr>
            <a:t>Arr</a:t>
          </a:r>
          <a:r>
            <a:rPr lang="es-PA" sz="1500" b="1" noProof="0" dirty="0">
              <a:solidFill>
                <a:schemeClr val="bg1"/>
              </a:solidFill>
            </a:rPr>
            <a:t>. Inst. (</a:t>
          </a:r>
          <a:r>
            <a:rPr lang="es-PA" sz="1500" b="1" noProof="0" dirty="0" err="1">
              <a:solidFill>
                <a:schemeClr val="bg1"/>
              </a:solidFill>
            </a:rPr>
            <a:t>ej</a:t>
          </a:r>
          <a:r>
            <a:rPr lang="es-PA" sz="1500" b="1" noProof="0" dirty="0">
              <a:solidFill>
                <a:schemeClr val="bg1"/>
              </a:solidFill>
            </a:rPr>
            <a:t>: LTS-LEDS, </a:t>
          </a:r>
          <a:r>
            <a:rPr lang="es-PA" sz="1500" b="1" noProof="0" dirty="0" err="1">
              <a:solidFill>
                <a:schemeClr val="bg1"/>
              </a:solidFill>
            </a:rPr>
            <a:t>NDCs</a:t>
          </a:r>
          <a:r>
            <a:rPr lang="es-PA" sz="1500" b="1" noProof="0" dirty="0">
              <a:solidFill>
                <a:schemeClr val="bg1"/>
              </a:solidFill>
            </a:rPr>
            <a:t> actualizadas (5 años), Gabinetes de Cambio Climático, Comisiones, nodos subnacionales o gobiernos)</a:t>
          </a:r>
          <a:endParaRPr lang="en-US" sz="1500" b="0" noProof="0" dirty="0">
            <a:solidFill>
              <a:schemeClr val="bg1"/>
            </a:solidFill>
          </a:endParaRPr>
        </a:p>
      </dgm:t>
    </dgm:pt>
    <dgm:pt modelId="{FAD4E10D-7A6D-4682-851C-1CC69E89EFBC}" type="parTrans" cxnId="{FD8D70DE-7DE5-4144-8BFF-C2138BB19714}">
      <dgm:prSet/>
      <dgm:spPr/>
      <dgm:t>
        <a:bodyPr/>
        <a:lstStyle/>
        <a:p>
          <a:endParaRPr lang="en-US" b="1">
            <a:solidFill>
              <a:schemeClr val="bg1"/>
            </a:solidFill>
          </a:endParaRPr>
        </a:p>
      </dgm:t>
    </dgm:pt>
    <dgm:pt modelId="{6163032A-1CFF-408A-9691-6780931C6267}" type="sibTrans" cxnId="{FD8D70DE-7DE5-4144-8BFF-C2138BB19714}">
      <dgm:prSet/>
      <dgm:spPr/>
      <dgm:t>
        <a:bodyPr/>
        <a:lstStyle/>
        <a:p>
          <a:endParaRPr lang="en-US" b="1">
            <a:solidFill>
              <a:schemeClr val="bg1"/>
            </a:solidFill>
          </a:endParaRPr>
        </a:p>
      </dgm:t>
    </dgm:pt>
    <dgm:pt modelId="{FF2022AF-0163-4E26-ABD8-692ADDA8DC2E}">
      <dgm:prSet phldrT="[Texto]" custT="1"/>
      <dgm:spPr>
        <a:solidFill>
          <a:srgbClr val="74E0C7"/>
        </a:solidFill>
      </dgm:spPr>
      <dgm:t>
        <a:bodyPr/>
        <a:lstStyle/>
        <a:p>
          <a:pPr rtl="0"/>
          <a:r>
            <a:rPr lang="es-PA" sz="1500" b="1" i="0" dirty="0">
              <a:solidFill>
                <a:schemeClr val="bg1"/>
              </a:solidFill>
              <a:latin typeface="+mn-lt"/>
            </a:rPr>
            <a:t>Estrategias y planes sectoriales y territoriales</a:t>
          </a:r>
        </a:p>
        <a:p>
          <a:pPr rtl="0"/>
          <a:r>
            <a:rPr lang="es-PA" sz="1500" b="1" i="0" dirty="0">
              <a:solidFill>
                <a:schemeClr val="bg1"/>
              </a:solidFill>
              <a:latin typeface="+mn-lt"/>
            </a:rPr>
            <a:t> (</a:t>
          </a:r>
          <a:r>
            <a:rPr lang="es-PA" sz="1500" b="1" i="0" dirty="0" err="1">
              <a:solidFill>
                <a:schemeClr val="bg1"/>
              </a:solidFill>
              <a:latin typeface="+mn-lt"/>
            </a:rPr>
            <a:t>ej</a:t>
          </a:r>
          <a:r>
            <a:rPr lang="es-PA" sz="1500" b="1" i="0" dirty="0">
              <a:solidFill>
                <a:schemeClr val="bg1"/>
              </a:solidFill>
              <a:latin typeface="+mn-lt"/>
            </a:rPr>
            <a:t>: NDC </a:t>
          </a:r>
          <a:r>
            <a:rPr lang="es-PA" sz="1500" b="1" i="0" dirty="0" err="1">
              <a:solidFill>
                <a:schemeClr val="bg1"/>
              </a:solidFill>
              <a:latin typeface="+mn-lt"/>
            </a:rPr>
            <a:t>Action</a:t>
          </a:r>
          <a:r>
            <a:rPr lang="es-PA" sz="1500" b="1" i="0" dirty="0">
              <a:solidFill>
                <a:schemeClr val="bg1"/>
              </a:solidFill>
              <a:latin typeface="+mn-lt"/>
            </a:rPr>
            <a:t>, NDC-5, PNA y CBIT)</a:t>
          </a:r>
          <a:endParaRPr lang="en-GB" sz="1500" b="0" i="0" dirty="0">
            <a:solidFill>
              <a:schemeClr val="bg1"/>
            </a:solidFill>
            <a:latin typeface="+mn-lt"/>
          </a:endParaRPr>
        </a:p>
      </dgm:t>
    </dgm:pt>
    <dgm:pt modelId="{799F7DE8-3A51-492D-AB2D-AA12270CC773}" type="parTrans" cxnId="{1A86BE79-E1D9-4006-88BA-B31EB468946E}">
      <dgm:prSet/>
      <dgm:spPr/>
      <dgm:t>
        <a:bodyPr/>
        <a:lstStyle/>
        <a:p>
          <a:endParaRPr lang="en-US" b="1">
            <a:solidFill>
              <a:schemeClr val="bg1"/>
            </a:solidFill>
          </a:endParaRPr>
        </a:p>
      </dgm:t>
    </dgm:pt>
    <dgm:pt modelId="{27ACDDCD-D908-4213-97A6-153A543607B9}" type="sibTrans" cxnId="{1A86BE79-E1D9-4006-88BA-B31EB468946E}">
      <dgm:prSet/>
      <dgm:spPr/>
      <dgm:t>
        <a:bodyPr/>
        <a:lstStyle/>
        <a:p>
          <a:endParaRPr lang="en-US" b="1">
            <a:solidFill>
              <a:schemeClr val="bg1"/>
            </a:solidFill>
          </a:endParaRPr>
        </a:p>
      </dgm:t>
    </dgm:pt>
    <dgm:pt modelId="{02B6D1FD-CB7A-4182-B1D8-EE93DF1AC85B}">
      <dgm:prSet phldrT="[Texto]" custT="1"/>
      <dgm:spPr>
        <a:solidFill>
          <a:srgbClr val="009EC5"/>
        </a:solidFill>
      </dgm:spPr>
      <dgm:t>
        <a:bodyPr/>
        <a:lstStyle/>
        <a:p>
          <a:r>
            <a:rPr lang="en-US" sz="1500" b="1" i="0" dirty="0" err="1">
              <a:solidFill>
                <a:schemeClr val="bg1"/>
              </a:solidFill>
            </a:rPr>
            <a:t>Programas</a:t>
          </a:r>
          <a:r>
            <a:rPr lang="en-US" sz="1500" b="1" i="0" dirty="0">
              <a:solidFill>
                <a:schemeClr val="bg1"/>
              </a:solidFill>
            </a:rPr>
            <a:t> - </a:t>
          </a:r>
          <a:r>
            <a:rPr lang="en-GB" sz="1500" b="1" i="0" dirty="0" err="1">
              <a:solidFill>
                <a:schemeClr val="bg1"/>
              </a:solidFill>
            </a:rPr>
            <a:t>Proyectos</a:t>
          </a:r>
          <a:r>
            <a:rPr lang="en-GB" sz="1500" b="1" i="0" dirty="0">
              <a:solidFill>
                <a:schemeClr val="bg1"/>
              </a:solidFill>
            </a:rPr>
            <a:t> – </a:t>
          </a:r>
          <a:r>
            <a:rPr lang="en-GB" sz="1500" b="1" i="0" dirty="0" err="1">
              <a:solidFill>
                <a:schemeClr val="bg1"/>
              </a:solidFill>
            </a:rPr>
            <a:t>Acciones</a:t>
          </a:r>
          <a:endParaRPr lang="en-GB" sz="1500" b="0" i="0" dirty="0">
            <a:solidFill>
              <a:schemeClr val="bg1"/>
            </a:solidFill>
          </a:endParaRPr>
        </a:p>
        <a:p>
          <a:pPr rtl="0"/>
          <a:r>
            <a:rPr lang="en-GB" sz="1500" b="1" i="0" dirty="0">
              <a:solidFill>
                <a:schemeClr val="bg1"/>
              </a:solidFill>
              <a:latin typeface="Calibri Light" panose="020F0302020204030204"/>
            </a:rPr>
            <a:t> </a:t>
          </a:r>
          <a:r>
            <a:rPr lang="en-GB" sz="1500" b="0" i="0" dirty="0">
              <a:solidFill>
                <a:schemeClr val="bg1"/>
              </a:solidFill>
            </a:rPr>
            <a:t>(</a:t>
          </a:r>
          <a:r>
            <a:rPr lang="en-GB" sz="1500" b="0" i="0" dirty="0" err="1">
              <a:solidFill>
                <a:schemeClr val="bg1"/>
              </a:solidFill>
            </a:rPr>
            <a:t>ej</a:t>
          </a:r>
          <a:r>
            <a:rPr lang="en-GB" sz="1500" b="0" i="0" dirty="0">
              <a:solidFill>
                <a:schemeClr val="bg1"/>
              </a:solidFill>
            </a:rPr>
            <a:t>: </a:t>
          </a:r>
          <a:r>
            <a:rPr lang="en-GB" sz="1500" b="0" i="0" dirty="0" err="1">
              <a:solidFill>
                <a:schemeClr val="bg1"/>
              </a:solidFill>
            </a:rPr>
            <a:t>Termosolar</a:t>
          </a:r>
          <a:r>
            <a:rPr lang="en-GB" sz="1500" b="0" i="0" dirty="0">
              <a:solidFill>
                <a:schemeClr val="bg1"/>
              </a:solidFill>
            </a:rPr>
            <a:t>, </a:t>
          </a:r>
          <a:r>
            <a:rPr lang="en-GB" sz="1500" b="0" i="0" dirty="0" err="1">
              <a:solidFill>
                <a:schemeClr val="bg1"/>
              </a:solidFill>
            </a:rPr>
            <a:t>CityAdapt</a:t>
          </a:r>
          <a:r>
            <a:rPr lang="en-GB" sz="1500" b="0" i="0" dirty="0">
              <a:solidFill>
                <a:schemeClr val="bg1"/>
              </a:solidFill>
            </a:rPr>
            <a:t>, </a:t>
          </a:r>
          <a:r>
            <a:rPr lang="en-GB" sz="1500" b="0" i="0" dirty="0">
              <a:solidFill>
                <a:schemeClr val="bg1"/>
              </a:solidFill>
              <a:latin typeface="Calibri Light" panose="020F0302020204030204"/>
            </a:rPr>
            <a:t>Nature4Cities- GEM</a:t>
          </a:r>
          <a:r>
            <a:rPr lang="en-GB" sz="1500" b="0" i="0" dirty="0">
              <a:solidFill>
                <a:schemeClr val="bg1"/>
              </a:solidFill>
            </a:rPr>
            <a:t>)</a:t>
          </a:r>
        </a:p>
      </dgm:t>
    </dgm:pt>
    <dgm:pt modelId="{04881588-CA21-4776-A6DF-6BE513836A97}" type="parTrans" cxnId="{E96DBEFE-E46F-4279-837E-FEAAFD65A60C}">
      <dgm:prSet/>
      <dgm:spPr/>
      <dgm:t>
        <a:bodyPr/>
        <a:lstStyle/>
        <a:p>
          <a:endParaRPr lang="en-US" b="1">
            <a:solidFill>
              <a:schemeClr val="bg1"/>
            </a:solidFill>
          </a:endParaRPr>
        </a:p>
      </dgm:t>
    </dgm:pt>
    <dgm:pt modelId="{A1F95B67-0189-4223-99BD-51F28D38FAF9}" type="sibTrans" cxnId="{E96DBEFE-E46F-4279-837E-FEAAFD65A60C}">
      <dgm:prSet/>
      <dgm:spPr/>
      <dgm:t>
        <a:bodyPr/>
        <a:lstStyle/>
        <a:p>
          <a:endParaRPr lang="en-US" b="1">
            <a:solidFill>
              <a:schemeClr val="bg1"/>
            </a:solidFill>
          </a:endParaRPr>
        </a:p>
      </dgm:t>
    </dgm:pt>
    <dgm:pt modelId="{E7C67345-A93B-4F27-A02B-16FDFAB58EBB}">
      <dgm:prSet phldrT="[Texto]" custT="1"/>
      <dgm:spPr>
        <a:solidFill>
          <a:srgbClr val="166063"/>
        </a:solidFill>
      </dgm:spPr>
      <dgm:t>
        <a:bodyPr/>
        <a:lstStyle/>
        <a:p>
          <a:pPr algn="ctr">
            <a:lnSpc>
              <a:spcPct val="100000"/>
            </a:lnSpc>
          </a:pPr>
          <a:endParaRPr lang="en-GB" sz="1500" b="1" i="0" dirty="0">
            <a:solidFill>
              <a:schemeClr val="bg1"/>
            </a:solidFill>
          </a:endParaRPr>
        </a:p>
        <a:p>
          <a:pPr algn="ctr">
            <a:lnSpc>
              <a:spcPct val="100000"/>
            </a:lnSpc>
          </a:pPr>
          <a:r>
            <a:rPr lang="en-GB" sz="1500" b="1" i="0" dirty="0" err="1">
              <a:solidFill>
                <a:schemeClr val="bg1"/>
              </a:solidFill>
            </a:rPr>
            <a:t>Acuerdo</a:t>
          </a:r>
          <a:r>
            <a:rPr lang="en-GB" sz="1500" b="1" i="0" dirty="0">
              <a:solidFill>
                <a:schemeClr val="bg1"/>
              </a:solidFill>
            </a:rPr>
            <a:t> </a:t>
          </a:r>
        </a:p>
        <a:p>
          <a:pPr algn="ctr">
            <a:lnSpc>
              <a:spcPct val="100000"/>
            </a:lnSpc>
          </a:pPr>
          <a:r>
            <a:rPr lang="en-GB" sz="1500" b="1" i="0" dirty="0">
              <a:solidFill>
                <a:schemeClr val="bg1"/>
              </a:solidFill>
            </a:rPr>
            <a:t>de Paris </a:t>
          </a:r>
          <a:endParaRPr lang="en-US" sz="1500" b="1" dirty="0">
            <a:solidFill>
              <a:schemeClr val="bg1"/>
            </a:solidFill>
          </a:endParaRPr>
        </a:p>
      </dgm:t>
    </dgm:pt>
    <dgm:pt modelId="{CE00E906-C7D1-4E22-9508-A7EF87F0D5EC}" type="sibTrans" cxnId="{310BBEB6-BBB4-4056-88C9-155461B2F517}">
      <dgm:prSet/>
      <dgm:spPr/>
      <dgm:t>
        <a:bodyPr/>
        <a:lstStyle/>
        <a:p>
          <a:endParaRPr lang="en-US" b="1">
            <a:solidFill>
              <a:schemeClr val="bg1"/>
            </a:solidFill>
          </a:endParaRPr>
        </a:p>
      </dgm:t>
    </dgm:pt>
    <dgm:pt modelId="{50E3E8FE-6E37-4724-9EAE-B896344E3F15}" type="parTrans" cxnId="{310BBEB6-BBB4-4056-88C9-155461B2F517}">
      <dgm:prSet/>
      <dgm:spPr/>
      <dgm:t>
        <a:bodyPr/>
        <a:lstStyle/>
        <a:p>
          <a:endParaRPr lang="en-US" b="1">
            <a:solidFill>
              <a:schemeClr val="bg1"/>
            </a:solidFill>
          </a:endParaRPr>
        </a:p>
      </dgm:t>
    </dgm:pt>
    <dgm:pt modelId="{A730AC39-E0D2-493A-AFBC-F1B47C803B81}">
      <dgm:prSet phldrT="[Texto]" custT="1"/>
      <dgm:spPr>
        <a:solidFill>
          <a:srgbClr val="009EC5"/>
        </a:solidFill>
      </dgm:spPr>
      <dgm:t>
        <a:bodyPr/>
        <a:lstStyle/>
        <a:p>
          <a:r>
            <a:rPr lang="es-PA" sz="1500" b="1" i="0" dirty="0">
              <a:solidFill>
                <a:schemeClr val="bg1"/>
              </a:solidFill>
            </a:rPr>
            <a:t>Contribuciones Nacionalmente Determinadas (NDC)</a:t>
          </a:r>
        </a:p>
      </dgm:t>
    </dgm:pt>
    <dgm:pt modelId="{8DA24557-A2E1-4C17-A758-3565365F333F}" type="sibTrans" cxnId="{8A136481-9DB0-4259-9123-FC42C02B5EDA}">
      <dgm:prSet/>
      <dgm:spPr/>
      <dgm:t>
        <a:bodyPr/>
        <a:lstStyle/>
        <a:p>
          <a:endParaRPr lang="en-US" b="1">
            <a:solidFill>
              <a:schemeClr val="bg1"/>
            </a:solidFill>
          </a:endParaRPr>
        </a:p>
      </dgm:t>
    </dgm:pt>
    <dgm:pt modelId="{1D4CDC18-5056-4235-A4F6-876F88102366}" type="parTrans" cxnId="{8A136481-9DB0-4259-9123-FC42C02B5EDA}">
      <dgm:prSet/>
      <dgm:spPr/>
      <dgm:t>
        <a:bodyPr/>
        <a:lstStyle/>
        <a:p>
          <a:endParaRPr lang="en-US" b="1">
            <a:solidFill>
              <a:schemeClr val="bg1"/>
            </a:solidFill>
          </a:endParaRPr>
        </a:p>
      </dgm:t>
    </dgm:pt>
    <dgm:pt modelId="{94A2C350-354A-4325-B423-AB8109B41122}" type="pres">
      <dgm:prSet presAssocID="{2F2F5898-D590-4580-A9EA-10550B45F510}" presName="Name0" presStyleCnt="0">
        <dgm:presLayoutVars>
          <dgm:dir/>
          <dgm:animLvl val="lvl"/>
          <dgm:resizeHandles val="exact"/>
        </dgm:presLayoutVars>
      </dgm:prSet>
      <dgm:spPr/>
    </dgm:pt>
    <dgm:pt modelId="{4B927AFB-EEE2-4687-9C73-BE59AF113EC9}" type="pres">
      <dgm:prSet presAssocID="{E7C67345-A93B-4F27-A02B-16FDFAB58EBB}" presName="Name8" presStyleCnt="0"/>
      <dgm:spPr/>
    </dgm:pt>
    <dgm:pt modelId="{9A567C31-CE8F-46C4-BFA4-4DB20C8746F0}" type="pres">
      <dgm:prSet presAssocID="{E7C67345-A93B-4F27-A02B-16FDFAB58EBB}" presName="level" presStyleLbl="node1" presStyleIdx="0" presStyleCnt="5" custScaleX="100269">
        <dgm:presLayoutVars>
          <dgm:chMax val="1"/>
          <dgm:bulletEnabled val="1"/>
        </dgm:presLayoutVars>
      </dgm:prSet>
      <dgm:spPr/>
    </dgm:pt>
    <dgm:pt modelId="{584090E3-E9B6-4894-89F7-7B5CAC2276A8}" type="pres">
      <dgm:prSet presAssocID="{E7C67345-A93B-4F27-A02B-16FDFAB58EBB}" presName="levelTx" presStyleLbl="revTx" presStyleIdx="0" presStyleCnt="0">
        <dgm:presLayoutVars>
          <dgm:chMax val="1"/>
          <dgm:bulletEnabled val="1"/>
        </dgm:presLayoutVars>
      </dgm:prSet>
      <dgm:spPr/>
    </dgm:pt>
    <dgm:pt modelId="{DBBA77EE-814B-44B4-A14F-9D016B0643A0}" type="pres">
      <dgm:prSet presAssocID="{A730AC39-E0D2-493A-AFBC-F1B47C803B81}" presName="Name8" presStyleCnt="0"/>
      <dgm:spPr/>
    </dgm:pt>
    <dgm:pt modelId="{4278897A-7AAE-4D73-9CE4-B4CE4FCFABAA}" type="pres">
      <dgm:prSet presAssocID="{A730AC39-E0D2-493A-AFBC-F1B47C803B81}" presName="level" presStyleLbl="node1" presStyleIdx="1" presStyleCnt="5" custScaleX="100194">
        <dgm:presLayoutVars>
          <dgm:chMax val="1"/>
          <dgm:bulletEnabled val="1"/>
        </dgm:presLayoutVars>
      </dgm:prSet>
      <dgm:spPr/>
    </dgm:pt>
    <dgm:pt modelId="{59BA69B5-44BE-412E-B52A-EB2FB4F580E0}" type="pres">
      <dgm:prSet presAssocID="{A730AC39-E0D2-493A-AFBC-F1B47C803B81}" presName="levelTx" presStyleLbl="revTx" presStyleIdx="0" presStyleCnt="0">
        <dgm:presLayoutVars>
          <dgm:chMax val="1"/>
          <dgm:bulletEnabled val="1"/>
        </dgm:presLayoutVars>
      </dgm:prSet>
      <dgm:spPr/>
    </dgm:pt>
    <dgm:pt modelId="{65F216F0-A78B-478F-9539-C522B510FBAF}" type="pres">
      <dgm:prSet presAssocID="{54251906-0B6D-4550-B2A5-B62D3B9163CF}" presName="Name8" presStyleCnt="0"/>
      <dgm:spPr/>
    </dgm:pt>
    <dgm:pt modelId="{65E997CE-DAD1-4005-B6A9-63517F019471}" type="pres">
      <dgm:prSet presAssocID="{54251906-0B6D-4550-B2A5-B62D3B9163CF}" presName="level" presStyleLbl="node1" presStyleIdx="2" presStyleCnt="5" custScaleX="99611">
        <dgm:presLayoutVars>
          <dgm:chMax val="1"/>
          <dgm:bulletEnabled val="1"/>
        </dgm:presLayoutVars>
      </dgm:prSet>
      <dgm:spPr/>
    </dgm:pt>
    <dgm:pt modelId="{89EEC864-1609-4ED5-A281-D14509D32739}" type="pres">
      <dgm:prSet presAssocID="{54251906-0B6D-4550-B2A5-B62D3B9163CF}" presName="levelTx" presStyleLbl="revTx" presStyleIdx="0" presStyleCnt="0">
        <dgm:presLayoutVars>
          <dgm:chMax val="1"/>
          <dgm:bulletEnabled val="1"/>
        </dgm:presLayoutVars>
      </dgm:prSet>
      <dgm:spPr/>
    </dgm:pt>
    <dgm:pt modelId="{428D0874-1351-4416-96D2-FD38CCA7DB2F}" type="pres">
      <dgm:prSet presAssocID="{FF2022AF-0163-4E26-ABD8-692ADDA8DC2E}" presName="Name8" presStyleCnt="0"/>
      <dgm:spPr/>
    </dgm:pt>
    <dgm:pt modelId="{170E5849-ED3C-4D1C-80C8-276D9C411C86}" type="pres">
      <dgm:prSet presAssocID="{FF2022AF-0163-4E26-ABD8-692ADDA8DC2E}" presName="level" presStyleLbl="node1" presStyleIdx="3" presStyleCnt="5" custScaleX="99511">
        <dgm:presLayoutVars>
          <dgm:chMax val="1"/>
          <dgm:bulletEnabled val="1"/>
        </dgm:presLayoutVars>
      </dgm:prSet>
      <dgm:spPr/>
    </dgm:pt>
    <dgm:pt modelId="{3F36F9A8-C747-4EEE-BBFF-1684C792B4A7}" type="pres">
      <dgm:prSet presAssocID="{FF2022AF-0163-4E26-ABD8-692ADDA8DC2E}" presName="levelTx" presStyleLbl="revTx" presStyleIdx="0" presStyleCnt="0">
        <dgm:presLayoutVars>
          <dgm:chMax val="1"/>
          <dgm:bulletEnabled val="1"/>
        </dgm:presLayoutVars>
      </dgm:prSet>
      <dgm:spPr/>
    </dgm:pt>
    <dgm:pt modelId="{598B9FA8-99AD-4350-A308-CB166E3C55FC}" type="pres">
      <dgm:prSet presAssocID="{02B6D1FD-CB7A-4182-B1D8-EE93DF1AC85B}" presName="Name8" presStyleCnt="0"/>
      <dgm:spPr/>
    </dgm:pt>
    <dgm:pt modelId="{2B5B0163-811B-4E06-A863-2FC79600459B}" type="pres">
      <dgm:prSet presAssocID="{02B6D1FD-CB7A-4182-B1D8-EE93DF1AC85B}" presName="level" presStyleLbl="node1" presStyleIdx="4" presStyleCnt="5">
        <dgm:presLayoutVars>
          <dgm:chMax val="1"/>
          <dgm:bulletEnabled val="1"/>
        </dgm:presLayoutVars>
      </dgm:prSet>
      <dgm:spPr/>
    </dgm:pt>
    <dgm:pt modelId="{C68F4544-BA4E-495F-807D-641856C4304C}" type="pres">
      <dgm:prSet presAssocID="{02B6D1FD-CB7A-4182-B1D8-EE93DF1AC85B}" presName="levelTx" presStyleLbl="revTx" presStyleIdx="0" presStyleCnt="0">
        <dgm:presLayoutVars>
          <dgm:chMax val="1"/>
          <dgm:bulletEnabled val="1"/>
        </dgm:presLayoutVars>
      </dgm:prSet>
      <dgm:spPr/>
    </dgm:pt>
  </dgm:ptLst>
  <dgm:cxnLst>
    <dgm:cxn modelId="{C4AA0806-EFAA-4154-BEC5-385464B427AD}" type="presOf" srcId="{54251906-0B6D-4550-B2A5-B62D3B9163CF}" destId="{89EEC864-1609-4ED5-A281-D14509D32739}" srcOrd="1" destOrd="0" presId="urn:microsoft.com/office/officeart/2005/8/layout/pyramid1"/>
    <dgm:cxn modelId="{CC28641E-8177-46E4-B241-5324798711A3}" type="presOf" srcId="{54251906-0B6D-4550-B2A5-B62D3B9163CF}" destId="{65E997CE-DAD1-4005-B6A9-63517F019471}" srcOrd="0" destOrd="0" presId="urn:microsoft.com/office/officeart/2005/8/layout/pyramid1"/>
    <dgm:cxn modelId="{D893B93B-6153-4608-83B4-DF73085EF7EB}" type="presOf" srcId="{02B6D1FD-CB7A-4182-B1D8-EE93DF1AC85B}" destId="{2B5B0163-811B-4E06-A863-2FC79600459B}" srcOrd="0" destOrd="0" presId="urn:microsoft.com/office/officeart/2005/8/layout/pyramid1"/>
    <dgm:cxn modelId="{2A27B740-309D-44B1-A7EE-644E7DC8395F}" type="presOf" srcId="{A730AC39-E0D2-493A-AFBC-F1B47C803B81}" destId="{59BA69B5-44BE-412E-B52A-EB2FB4F580E0}" srcOrd="1" destOrd="0" presId="urn:microsoft.com/office/officeart/2005/8/layout/pyramid1"/>
    <dgm:cxn modelId="{64F97764-88F7-41D0-90C1-7AD549ABA09D}" type="presOf" srcId="{FF2022AF-0163-4E26-ABD8-692ADDA8DC2E}" destId="{170E5849-ED3C-4D1C-80C8-276D9C411C86}" srcOrd="0" destOrd="0" presId="urn:microsoft.com/office/officeart/2005/8/layout/pyramid1"/>
    <dgm:cxn modelId="{3135AC64-3CF8-43F9-AE86-B9C9CBD6454B}" type="presOf" srcId="{2F2F5898-D590-4580-A9EA-10550B45F510}" destId="{94A2C350-354A-4325-B423-AB8109B41122}" srcOrd="0" destOrd="0" presId="urn:microsoft.com/office/officeart/2005/8/layout/pyramid1"/>
    <dgm:cxn modelId="{50860A45-7F94-40ED-A740-99144F0C42B4}" type="presOf" srcId="{02B6D1FD-CB7A-4182-B1D8-EE93DF1AC85B}" destId="{C68F4544-BA4E-495F-807D-641856C4304C}" srcOrd="1" destOrd="0" presId="urn:microsoft.com/office/officeart/2005/8/layout/pyramid1"/>
    <dgm:cxn modelId="{1845346F-6B05-4120-96EE-19EA65927936}" type="presOf" srcId="{FF2022AF-0163-4E26-ABD8-692ADDA8DC2E}" destId="{3F36F9A8-C747-4EEE-BBFF-1684C792B4A7}" srcOrd="1" destOrd="0" presId="urn:microsoft.com/office/officeart/2005/8/layout/pyramid1"/>
    <dgm:cxn modelId="{1A86BE79-E1D9-4006-88BA-B31EB468946E}" srcId="{2F2F5898-D590-4580-A9EA-10550B45F510}" destId="{FF2022AF-0163-4E26-ABD8-692ADDA8DC2E}" srcOrd="3" destOrd="0" parTransId="{799F7DE8-3A51-492D-AB2D-AA12270CC773}" sibTransId="{27ACDDCD-D908-4213-97A6-153A543607B9}"/>
    <dgm:cxn modelId="{8A136481-9DB0-4259-9123-FC42C02B5EDA}" srcId="{2F2F5898-D590-4580-A9EA-10550B45F510}" destId="{A730AC39-E0D2-493A-AFBC-F1B47C803B81}" srcOrd="1" destOrd="0" parTransId="{1D4CDC18-5056-4235-A4F6-876F88102366}" sibTransId="{8DA24557-A2E1-4C17-A758-3565365F333F}"/>
    <dgm:cxn modelId="{8E7CCEAE-7D0B-4907-949F-6532DF75F0A2}" type="presOf" srcId="{A730AC39-E0D2-493A-AFBC-F1B47C803B81}" destId="{4278897A-7AAE-4D73-9CE4-B4CE4FCFABAA}" srcOrd="0" destOrd="0" presId="urn:microsoft.com/office/officeart/2005/8/layout/pyramid1"/>
    <dgm:cxn modelId="{19DC8DAF-BEFF-4441-AD56-1C7A8BBA8E11}" type="presOf" srcId="{E7C67345-A93B-4F27-A02B-16FDFAB58EBB}" destId="{9A567C31-CE8F-46C4-BFA4-4DB20C8746F0}" srcOrd="0" destOrd="0" presId="urn:microsoft.com/office/officeart/2005/8/layout/pyramid1"/>
    <dgm:cxn modelId="{310BBEB6-BBB4-4056-88C9-155461B2F517}" srcId="{2F2F5898-D590-4580-A9EA-10550B45F510}" destId="{E7C67345-A93B-4F27-A02B-16FDFAB58EBB}" srcOrd="0" destOrd="0" parTransId="{50E3E8FE-6E37-4724-9EAE-B896344E3F15}" sibTransId="{CE00E906-C7D1-4E22-9508-A7EF87F0D5EC}"/>
    <dgm:cxn modelId="{A7FBBFD7-ABFF-4D86-BF31-C454B253C340}" type="presOf" srcId="{E7C67345-A93B-4F27-A02B-16FDFAB58EBB}" destId="{584090E3-E9B6-4894-89F7-7B5CAC2276A8}" srcOrd="1" destOrd="0" presId="urn:microsoft.com/office/officeart/2005/8/layout/pyramid1"/>
    <dgm:cxn modelId="{FD8D70DE-7DE5-4144-8BFF-C2138BB19714}" srcId="{2F2F5898-D590-4580-A9EA-10550B45F510}" destId="{54251906-0B6D-4550-B2A5-B62D3B9163CF}" srcOrd="2" destOrd="0" parTransId="{FAD4E10D-7A6D-4682-851C-1CC69E89EFBC}" sibTransId="{6163032A-1CFF-408A-9691-6780931C6267}"/>
    <dgm:cxn modelId="{E96DBEFE-E46F-4279-837E-FEAAFD65A60C}" srcId="{2F2F5898-D590-4580-A9EA-10550B45F510}" destId="{02B6D1FD-CB7A-4182-B1D8-EE93DF1AC85B}" srcOrd="4" destOrd="0" parTransId="{04881588-CA21-4776-A6DF-6BE513836A97}" sibTransId="{A1F95B67-0189-4223-99BD-51F28D38FAF9}"/>
    <dgm:cxn modelId="{5123EBCD-983D-4049-81CD-6B93720E7906}" type="presParOf" srcId="{94A2C350-354A-4325-B423-AB8109B41122}" destId="{4B927AFB-EEE2-4687-9C73-BE59AF113EC9}" srcOrd="0" destOrd="0" presId="urn:microsoft.com/office/officeart/2005/8/layout/pyramid1"/>
    <dgm:cxn modelId="{CD30F40F-3308-4F75-9C5F-4B82724E9AFD}" type="presParOf" srcId="{4B927AFB-EEE2-4687-9C73-BE59AF113EC9}" destId="{9A567C31-CE8F-46C4-BFA4-4DB20C8746F0}" srcOrd="0" destOrd="0" presId="urn:microsoft.com/office/officeart/2005/8/layout/pyramid1"/>
    <dgm:cxn modelId="{6F4B1E52-65C0-45CF-8345-D2B880436F21}" type="presParOf" srcId="{4B927AFB-EEE2-4687-9C73-BE59AF113EC9}" destId="{584090E3-E9B6-4894-89F7-7B5CAC2276A8}" srcOrd="1" destOrd="0" presId="urn:microsoft.com/office/officeart/2005/8/layout/pyramid1"/>
    <dgm:cxn modelId="{13A206F3-EC5C-42D9-B9BF-6882EC3762C4}" type="presParOf" srcId="{94A2C350-354A-4325-B423-AB8109B41122}" destId="{DBBA77EE-814B-44B4-A14F-9D016B0643A0}" srcOrd="1" destOrd="0" presId="urn:microsoft.com/office/officeart/2005/8/layout/pyramid1"/>
    <dgm:cxn modelId="{7D1B2F2A-0F3C-4444-A712-9E244D2EB6A6}" type="presParOf" srcId="{DBBA77EE-814B-44B4-A14F-9D016B0643A0}" destId="{4278897A-7AAE-4D73-9CE4-B4CE4FCFABAA}" srcOrd="0" destOrd="0" presId="urn:microsoft.com/office/officeart/2005/8/layout/pyramid1"/>
    <dgm:cxn modelId="{7BD83B07-9222-4B8C-B338-6CC46BD51F5F}" type="presParOf" srcId="{DBBA77EE-814B-44B4-A14F-9D016B0643A0}" destId="{59BA69B5-44BE-412E-B52A-EB2FB4F580E0}" srcOrd="1" destOrd="0" presId="urn:microsoft.com/office/officeart/2005/8/layout/pyramid1"/>
    <dgm:cxn modelId="{63DDAC07-EED0-47A8-91CC-548B99AF043F}" type="presParOf" srcId="{94A2C350-354A-4325-B423-AB8109B41122}" destId="{65F216F0-A78B-478F-9539-C522B510FBAF}" srcOrd="2" destOrd="0" presId="urn:microsoft.com/office/officeart/2005/8/layout/pyramid1"/>
    <dgm:cxn modelId="{F1BDC53D-0DAB-4309-8DE6-9A8F70F35052}" type="presParOf" srcId="{65F216F0-A78B-478F-9539-C522B510FBAF}" destId="{65E997CE-DAD1-4005-B6A9-63517F019471}" srcOrd="0" destOrd="0" presId="urn:microsoft.com/office/officeart/2005/8/layout/pyramid1"/>
    <dgm:cxn modelId="{91C4C43D-2B15-4984-8BC0-C4C521905D50}" type="presParOf" srcId="{65F216F0-A78B-478F-9539-C522B510FBAF}" destId="{89EEC864-1609-4ED5-A281-D14509D32739}" srcOrd="1" destOrd="0" presId="urn:microsoft.com/office/officeart/2005/8/layout/pyramid1"/>
    <dgm:cxn modelId="{4C59586E-D0BA-481A-A04A-CEBC26C6E98E}" type="presParOf" srcId="{94A2C350-354A-4325-B423-AB8109B41122}" destId="{428D0874-1351-4416-96D2-FD38CCA7DB2F}" srcOrd="3" destOrd="0" presId="urn:microsoft.com/office/officeart/2005/8/layout/pyramid1"/>
    <dgm:cxn modelId="{D4EAE381-B339-4C3D-9B29-27B32887FBE3}" type="presParOf" srcId="{428D0874-1351-4416-96D2-FD38CCA7DB2F}" destId="{170E5849-ED3C-4D1C-80C8-276D9C411C86}" srcOrd="0" destOrd="0" presId="urn:microsoft.com/office/officeart/2005/8/layout/pyramid1"/>
    <dgm:cxn modelId="{6F75871C-C770-460A-8A56-D406CCAC0998}" type="presParOf" srcId="{428D0874-1351-4416-96D2-FD38CCA7DB2F}" destId="{3F36F9A8-C747-4EEE-BBFF-1684C792B4A7}" srcOrd="1" destOrd="0" presId="urn:microsoft.com/office/officeart/2005/8/layout/pyramid1"/>
    <dgm:cxn modelId="{E21226AF-5EE8-412F-9EB0-F85D52BB78D7}" type="presParOf" srcId="{94A2C350-354A-4325-B423-AB8109B41122}" destId="{598B9FA8-99AD-4350-A308-CB166E3C55FC}" srcOrd="4" destOrd="0" presId="urn:microsoft.com/office/officeart/2005/8/layout/pyramid1"/>
    <dgm:cxn modelId="{4CC809AE-E774-42CD-992F-29FD9D38B584}" type="presParOf" srcId="{598B9FA8-99AD-4350-A308-CB166E3C55FC}" destId="{2B5B0163-811B-4E06-A863-2FC79600459B}" srcOrd="0" destOrd="0" presId="urn:microsoft.com/office/officeart/2005/8/layout/pyramid1"/>
    <dgm:cxn modelId="{5C622390-4C5E-4502-BD74-BDBFD8F80850}" type="presParOf" srcId="{598B9FA8-99AD-4350-A308-CB166E3C55FC}" destId="{C68F4544-BA4E-495F-807D-641856C4304C}"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E4C12B-5F27-4DCA-AEA4-4763A9E3EA9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56FB8C5-8EE2-4C72-93DF-01822CB19418}">
      <dgm:prSet/>
      <dgm:spPr/>
      <dgm:t>
        <a:bodyPr/>
        <a:lstStyle/>
        <a:p>
          <a:pPr algn="ctr"/>
          <a:r>
            <a:rPr lang="en-GB" dirty="0"/>
            <a:t>Lack of clarity in the vision of the divisions regarding the MD, the impact on the regional team and the countries.</a:t>
          </a:r>
          <a:endParaRPr lang="en-US" dirty="0"/>
        </a:p>
      </dgm:t>
    </dgm:pt>
    <dgm:pt modelId="{40ECE934-E1F8-4B02-BB4B-0AC02E30E434}" type="parTrans" cxnId="{81FE170A-C43E-4178-8CF4-E44EA4BFE9F6}">
      <dgm:prSet/>
      <dgm:spPr/>
      <dgm:t>
        <a:bodyPr/>
        <a:lstStyle/>
        <a:p>
          <a:endParaRPr lang="en-US"/>
        </a:p>
      </dgm:t>
    </dgm:pt>
    <dgm:pt modelId="{0B8D362E-4604-4419-BC3D-F889E1C7A782}" type="sibTrans" cxnId="{81FE170A-C43E-4178-8CF4-E44EA4BFE9F6}">
      <dgm:prSet/>
      <dgm:spPr/>
      <dgm:t>
        <a:bodyPr/>
        <a:lstStyle/>
        <a:p>
          <a:endParaRPr lang="en-US"/>
        </a:p>
      </dgm:t>
    </dgm:pt>
    <dgm:pt modelId="{977C8FE2-7E18-4729-8050-531F738BF80C}">
      <dgm:prSet/>
      <dgm:spPr/>
      <dgm:t>
        <a:bodyPr/>
        <a:lstStyle/>
        <a:p>
          <a:pPr algn="ctr"/>
          <a:r>
            <a:rPr lang="en-GB" noProof="0" dirty="0"/>
            <a:t>The needs of the countries are not driven by the structure of the divisions.</a:t>
          </a:r>
          <a:endParaRPr lang="es-MX" noProof="0" dirty="0"/>
        </a:p>
      </dgm:t>
    </dgm:pt>
    <dgm:pt modelId="{8174D3D7-DED9-43B5-B953-1BD604FA6D10}" type="parTrans" cxnId="{95FD9CB2-03E1-429B-9D3C-B1BCE7371B9C}">
      <dgm:prSet/>
      <dgm:spPr/>
      <dgm:t>
        <a:bodyPr/>
        <a:lstStyle/>
        <a:p>
          <a:endParaRPr lang="en-US"/>
        </a:p>
      </dgm:t>
    </dgm:pt>
    <dgm:pt modelId="{344F3411-A239-4303-A06E-82D2FA785614}" type="sibTrans" cxnId="{95FD9CB2-03E1-429B-9D3C-B1BCE7371B9C}">
      <dgm:prSet/>
      <dgm:spPr/>
      <dgm:t>
        <a:bodyPr/>
        <a:lstStyle/>
        <a:p>
          <a:endParaRPr lang="en-US"/>
        </a:p>
      </dgm:t>
    </dgm:pt>
    <dgm:pt modelId="{6A350158-EEF2-4D95-9F5E-67717099E384}">
      <dgm:prSet/>
      <dgm:spPr/>
      <dgm:t>
        <a:bodyPr/>
        <a:lstStyle/>
        <a:p>
          <a:r>
            <a:rPr lang="en-GB"/>
            <a:t>The administrative processes are insufficient and limited for the type of needs we meet in the regional context.</a:t>
          </a:r>
          <a:endParaRPr lang="en-US" dirty="0"/>
        </a:p>
      </dgm:t>
    </dgm:pt>
    <dgm:pt modelId="{E3C4E6C0-45B7-439F-A42C-E31AD8065D48}" type="parTrans" cxnId="{350688A6-95A5-449D-9AEB-DBA329F7563F}">
      <dgm:prSet/>
      <dgm:spPr/>
      <dgm:t>
        <a:bodyPr/>
        <a:lstStyle/>
        <a:p>
          <a:endParaRPr lang="en-US"/>
        </a:p>
      </dgm:t>
    </dgm:pt>
    <dgm:pt modelId="{92FC9179-F820-49BA-B1F1-4425FEA1AC89}" type="sibTrans" cxnId="{350688A6-95A5-449D-9AEB-DBA329F7563F}">
      <dgm:prSet/>
      <dgm:spPr/>
      <dgm:t>
        <a:bodyPr/>
        <a:lstStyle/>
        <a:p>
          <a:endParaRPr lang="en-US"/>
        </a:p>
      </dgm:t>
    </dgm:pt>
    <dgm:pt modelId="{A98A7649-3129-4480-8B61-5FDA9D2BCC5B}">
      <dgm:prSet/>
      <dgm:spPr/>
      <dgm:t>
        <a:bodyPr/>
        <a:lstStyle/>
        <a:p>
          <a:r>
            <a:rPr lang="en-GB"/>
            <a:t>Delivery model: Dissociation between the centralization of knowledge/authority in the divisions and the focus on country priorities.</a:t>
          </a:r>
          <a:endParaRPr lang="en-US" dirty="0"/>
        </a:p>
      </dgm:t>
    </dgm:pt>
    <dgm:pt modelId="{05922388-EDA7-4331-8134-EF246BD38F43}" type="parTrans" cxnId="{8B405B82-7F93-45D8-B83D-51159ADE5381}">
      <dgm:prSet/>
      <dgm:spPr/>
      <dgm:t>
        <a:bodyPr/>
        <a:lstStyle/>
        <a:p>
          <a:endParaRPr lang="en-US"/>
        </a:p>
      </dgm:t>
    </dgm:pt>
    <dgm:pt modelId="{9F64155E-A578-4815-935A-C46851071A9C}" type="sibTrans" cxnId="{8B405B82-7F93-45D8-B83D-51159ADE5381}">
      <dgm:prSet/>
      <dgm:spPr/>
      <dgm:t>
        <a:bodyPr/>
        <a:lstStyle/>
        <a:p>
          <a:endParaRPr lang="en-US"/>
        </a:p>
      </dgm:t>
    </dgm:pt>
    <dgm:pt modelId="{FB19E386-EA10-4F46-A5ED-933924672389}">
      <dgm:prSet/>
      <dgm:spPr/>
      <dgm:t>
        <a:bodyPr/>
        <a:lstStyle/>
        <a:p>
          <a:r>
            <a:rPr lang="en-GB" noProof="0"/>
            <a:t>Challenges in communicating our results internally (regional visibility within UNEP) and externally to donors and countries.</a:t>
          </a:r>
          <a:endParaRPr lang="es-MX" noProof="0" dirty="0"/>
        </a:p>
      </dgm:t>
    </dgm:pt>
    <dgm:pt modelId="{6E007DE6-445B-4883-ACA9-1647853A441E}" type="parTrans" cxnId="{81A2EEBE-F798-44C4-AB7E-8E08C66B5246}">
      <dgm:prSet/>
      <dgm:spPr/>
      <dgm:t>
        <a:bodyPr/>
        <a:lstStyle/>
        <a:p>
          <a:endParaRPr lang="es-MX"/>
        </a:p>
      </dgm:t>
    </dgm:pt>
    <dgm:pt modelId="{CE14F434-4EA7-4484-9367-C20385A3E1D6}" type="sibTrans" cxnId="{81A2EEBE-F798-44C4-AB7E-8E08C66B5246}">
      <dgm:prSet/>
      <dgm:spPr/>
      <dgm:t>
        <a:bodyPr/>
        <a:lstStyle/>
        <a:p>
          <a:endParaRPr lang="es-MX"/>
        </a:p>
      </dgm:t>
    </dgm:pt>
    <dgm:pt modelId="{DA46C728-94AC-4E31-BAE1-3E7909C185DF}">
      <dgm:prSet/>
      <dgm:spPr/>
      <dgm:t>
        <a:bodyPr/>
        <a:lstStyle/>
        <a:p>
          <a:r>
            <a:rPr lang="en-GB" noProof="0" dirty="0"/>
            <a:t>Limited disclosure about compliance and progress on the Paris Agreement to the general public.</a:t>
          </a:r>
          <a:endParaRPr lang="es-MX" noProof="0" dirty="0"/>
        </a:p>
      </dgm:t>
    </dgm:pt>
    <dgm:pt modelId="{FDCDD777-B3B2-47E5-8C4E-15295D690B15}" type="parTrans" cxnId="{2640CD32-E9F0-40D9-BE76-3AD3E8F6E4BD}">
      <dgm:prSet/>
      <dgm:spPr/>
      <dgm:t>
        <a:bodyPr/>
        <a:lstStyle/>
        <a:p>
          <a:endParaRPr lang="es-MX"/>
        </a:p>
      </dgm:t>
    </dgm:pt>
    <dgm:pt modelId="{08389434-BE4D-41EE-9A9D-BF71FAF3AF8D}" type="sibTrans" cxnId="{2640CD32-E9F0-40D9-BE76-3AD3E8F6E4BD}">
      <dgm:prSet/>
      <dgm:spPr/>
      <dgm:t>
        <a:bodyPr/>
        <a:lstStyle/>
        <a:p>
          <a:endParaRPr lang="es-MX"/>
        </a:p>
      </dgm:t>
    </dgm:pt>
    <dgm:pt modelId="{1E4A2784-B313-41AA-9ECF-F1AD93641A3D}">
      <dgm:prSet/>
      <dgm:spPr/>
      <dgm:t>
        <a:bodyPr/>
        <a:lstStyle/>
        <a:p>
          <a:r>
            <a:rPr lang="en-GB" noProof="0"/>
            <a:t>Limited scope of knowledge management</a:t>
          </a:r>
          <a:endParaRPr lang="es-MX" noProof="0" dirty="0"/>
        </a:p>
      </dgm:t>
    </dgm:pt>
    <dgm:pt modelId="{9DCF5898-7C1A-462D-8BBA-4AE420EA2D49}" type="sibTrans" cxnId="{EE6705D8-D715-40ED-9BCB-77EC6D4C7CF7}">
      <dgm:prSet/>
      <dgm:spPr/>
      <dgm:t>
        <a:bodyPr/>
        <a:lstStyle/>
        <a:p>
          <a:endParaRPr lang="es-MX"/>
        </a:p>
      </dgm:t>
    </dgm:pt>
    <dgm:pt modelId="{D3D84C3E-C2EC-46D0-9E37-0D52F4CC8870}" type="parTrans" cxnId="{EE6705D8-D715-40ED-9BCB-77EC6D4C7CF7}">
      <dgm:prSet/>
      <dgm:spPr/>
      <dgm:t>
        <a:bodyPr/>
        <a:lstStyle/>
        <a:p>
          <a:endParaRPr lang="es-MX"/>
        </a:p>
      </dgm:t>
    </dgm:pt>
    <dgm:pt modelId="{6F45EA7D-6B7B-4BD7-AC5A-7A7DBF776087}" type="pres">
      <dgm:prSet presAssocID="{BDE4C12B-5F27-4DCA-AEA4-4763A9E3EA9D}" presName="linear" presStyleCnt="0">
        <dgm:presLayoutVars>
          <dgm:animLvl val="lvl"/>
          <dgm:resizeHandles val="exact"/>
        </dgm:presLayoutVars>
      </dgm:prSet>
      <dgm:spPr/>
    </dgm:pt>
    <dgm:pt modelId="{CCD9235B-950D-410C-A0B6-D6CE917BA296}" type="pres">
      <dgm:prSet presAssocID="{756FB8C5-8EE2-4C72-93DF-01822CB19418}" presName="parentText" presStyleLbl="node1" presStyleIdx="0" presStyleCnt="7">
        <dgm:presLayoutVars>
          <dgm:chMax val="0"/>
          <dgm:bulletEnabled val="1"/>
        </dgm:presLayoutVars>
      </dgm:prSet>
      <dgm:spPr/>
    </dgm:pt>
    <dgm:pt modelId="{7E78565D-D16E-4F7F-9DFC-F21036B3DE8B}" type="pres">
      <dgm:prSet presAssocID="{0B8D362E-4604-4419-BC3D-F889E1C7A782}" presName="spacer" presStyleCnt="0"/>
      <dgm:spPr/>
    </dgm:pt>
    <dgm:pt modelId="{845026A1-F2D1-4371-9ADC-CB7BEF9C882B}" type="pres">
      <dgm:prSet presAssocID="{977C8FE2-7E18-4729-8050-531F738BF80C}" presName="parentText" presStyleLbl="node1" presStyleIdx="1" presStyleCnt="7">
        <dgm:presLayoutVars>
          <dgm:chMax val="0"/>
          <dgm:bulletEnabled val="1"/>
        </dgm:presLayoutVars>
      </dgm:prSet>
      <dgm:spPr/>
    </dgm:pt>
    <dgm:pt modelId="{16888B68-893E-4497-9B76-C4B568DFAAE7}" type="pres">
      <dgm:prSet presAssocID="{344F3411-A239-4303-A06E-82D2FA785614}" presName="spacer" presStyleCnt="0"/>
      <dgm:spPr/>
    </dgm:pt>
    <dgm:pt modelId="{4F82F737-D569-481F-8CF1-DFAF34342F1C}" type="pres">
      <dgm:prSet presAssocID="{6A350158-EEF2-4D95-9F5E-67717099E384}" presName="parentText" presStyleLbl="node1" presStyleIdx="2" presStyleCnt="7">
        <dgm:presLayoutVars>
          <dgm:chMax val="0"/>
          <dgm:bulletEnabled val="1"/>
        </dgm:presLayoutVars>
      </dgm:prSet>
      <dgm:spPr/>
    </dgm:pt>
    <dgm:pt modelId="{8A831593-6B66-4399-8703-AD6DAC8D375C}" type="pres">
      <dgm:prSet presAssocID="{92FC9179-F820-49BA-B1F1-4425FEA1AC89}" presName="spacer" presStyleCnt="0"/>
      <dgm:spPr/>
    </dgm:pt>
    <dgm:pt modelId="{E2944771-9854-4D20-B1E3-E56784AE3406}" type="pres">
      <dgm:prSet presAssocID="{A98A7649-3129-4480-8B61-5FDA9D2BCC5B}" presName="parentText" presStyleLbl="node1" presStyleIdx="3" presStyleCnt="7">
        <dgm:presLayoutVars>
          <dgm:chMax val="0"/>
          <dgm:bulletEnabled val="1"/>
        </dgm:presLayoutVars>
      </dgm:prSet>
      <dgm:spPr/>
    </dgm:pt>
    <dgm:pt modelId="{2F0A3803-DB43-4B6D-8E0F-4D9F45ED0B55}" type="pres">
      <dgm:prSet presAssocID="{9F64155E-A578-4815-935A-C46851071A9C}" presName="spacer" presStyleCnt="0"/>
      <dgm:spPr/>
    </dgm:pt>
    <dgm:pt modelId="{994F8B46-D457-4824-81E0-62F91E1335D4}" type="pres">
      <dgm:prSet presAssocID="{FB19E386-EA10-4F46-A5ED-933924672389}" presName="parentText" presStyleLbl="node1" presStyleIdx="4" presStyleCnt="7">
        <dgm:presLayoutVars>
          <dgm:chMax val="0"/>
          <dgm:bulletEnabled val="1"/>
        </dgm:presLayoutVars>
      </dgm:prSet>
      <dgm:spPr/>
    </dgm:pt>
    <dgm:pt modelId="{26C39ECD-9002-43FB-B0F5-6D123942F8F3}" type="pres">
      <dgm:prSet presAssocID="{CE14F434-4EA7-4484-9367-C20385A3E1D6}" presName="spacer" presStyleCnt="0"/>
      <dgm:spPr/>
    </dgm:pt>
    <dgm:pt modelId="{1DB59B6C-D47A-4E0A-AAFF-8B6C73908CAA}" type="pres">
      <dgm:prSet presAssocID="{1E4A2784-B313-41AA-9ECF-F1AD93641A3D}" presName="parentText" presStyleLbl="node1" presStyleIdx="5" presStyleCnt="7">
        <dgm:presLayoutVars>
          <dgm:chMax val="0"/>
          <dgm:bulletEnabled val="1"/>
        </dgm:presLayoutVars>
      </dgm:prSet>
      <dgm:spPr/>
    </dgm:pt>
    <dgm:pt modelId="{B88BCA3E-2093-4676-A784-A2224FBAA25A}" type="pres">
      <dgm:prSet presAssocID="{9DCF5898-7C1A-462D-8BBA-4AE420EA2D49}" presName="spacer" presStyleCnt="0"/>
      <dgm:spPr/>
    </dgm:pt>
    <dgm:pt modelId="{52170739-9E83-4A2E-89A2-609A99BDF437}" type="pres">
      <dgm:prSet presAssocID="{DA46C728-94AC-4E31-BAE1-3E7909C185DF}" presName="parentText" presStyleLbl="node1" presStyleIdx="6" presStyleCnt="7">
        <dgm:presLayoutVars>
          <dgm:chMax val="0"/>
          <dgm:bulletEnabled val="1"/>
        </dgm:presLayoutVars>
      </dgm:prSet>
      <dgm:spPr/>
    </dgm:pt>
  </dgm:ptLst>
  <dgm:cxnLst>
    <dgm:cxn modelId="{81FE170A-C43E-4178-8CF4-E44EA4BFE9F6}" srcId="{BDE4C12B-5F27-4DCA-AEA4-4763A9E3EA9D}" destId="{756FB8C5-8EE2-4C72-93DF-01822CB19418}" srcOrd="0" destOrd="0" parTransId="{40ECE934-E1F8-4B02-BB4B-0AC02E30E434}" sibTransId="{0B8D362E-4604-4419-BC3D-F889E1C7A782}"/>
    <dgm:cxn modelId="{6E92931C-F1C7-4224-BF55-F949134C503A}" type="presOf" srcId="{6A350158-EEF2-4D95-9F5E-67717099E384}" destId="{4F82F737-D569-481F-8CF1-DFAF34342F1C}" srcOrd="0" destOrd="0" presId="urn:microsoft.com/office/officeart/2005/8/layout/vList2"/>
    <dgm:cxn modelId="{6D7A4A24-FE61-412D-A544-8F7C9971EE99}" type="presOf" srcId="{FB19E386-EA10-4F46-A5ED-933924672389}" destId="{994F8B46-D457-4824-81E0-62F91E1335D4}" srcOrd="0" destOrd="0" presId="urn:microsoft.com/office/officeart/2005/8/layout/vList2"/>
    <dgm:cxn modelId="{E6FE5627-18D4-4205-801D-AD7EC588EA3E}" type="presOf" srcId="{DA46C728-94AC-4E31-BAE1-3E7909C185DF}" destId="{52170739-9E83-4A2E-89A2-609A99BDF437}" srcOrd="0" destOrd="0" presId="urn:microsoft.com/office/officeart/2005/8/layout/vList2"/>
    <dgm:cxn modelId="{19EB172A-C6D3-4A1D-BAED-259ACC871376}" type="presOf" srcId="{A98A7649-3129-4480-8B61-5FDA9D2BCC5B}" destId="{E2944771-9854-4D20-B1E3-E56784AE3406}" srcOrd="0" destOrd="0" presId="urn:microsoft.com/office/officeart/2005/8/layout/vList2"/>
    <dgm:cxn modelId="{2640CD32-E9F0-40D9-BE76-3AD3E8F6E4BD}" srcId="{BDE4C12B-5F27-4DCA-AEA4-4763A9E3EA9D}" destId="{DA46C728-94AC-4E31-BAE1-3E7909C185DF}" srcOrd="6" destOrd="0" parTransId="{FDCDD777-B3B2-47E5-8C4E-15295D690B15}" sibTransId="{08389434-BE4D-41EE-9A9D-BF71FAF3AF8D}"/>
    <dgm:cxn modelId="{57064244-8508-43F4-A78F-157A7A7BF239}" type="presOf" srcId="{977C8FE2-7E18-4729-8050-531F738BF80C}" destId="{845026A1-F2D1-4371-9ADC-CB7BEF9C882B}" srcOrd="0" destOrd="0" presId="urn:microsoft.com/office/officeart/2005/8/layout/vList2"/>
    <dgm:cxn modelId="{8B405B82-7F93-45D8-B83D-51159ADE5381}" srcId="{BDE4C12B-5F27-4DCA-AEA4-4763A9E3EA9D}" destId="{A98A7649-3129-4480-8B61-5FDA9D2BCC5B}" srcOrd="3" destOrd="0" parTransId="{05922388-EDA7-4331-8134-EF246BD38F43}" sibTransId="{9F64155E-A578-4815-935A-C46851071A9C}"/>
    <dgm:cxn modelId="{350688A6-95A5-449D-9AEB-DBA329F7563F}" srcId="{BDE4C12B-5F27-4DCA-AEA4-4763A9E3EA9D}" destId="{6A350158-EEF2-4D95-9F5E-67717099E384}" srcOrd="2" destOrd="0" parTransId="{E3C4E6C0-45B7-439F-A42C-E31AD8065D48}" sibTransId="{92FC9179-F820-49BA-B1F1-4425FEA1AC89}"/>
    <dgm:cxn modelId="{992DA7A6-9885-49A8-98A5-FE8DBCF8870C}" type="presOf" srcId="{756FB8C5-8EE2-4C72-93DF-01822CB19418}" destId="{CCD9235B-950D-410C-A0B6-D6CE917BA296}" srcOrd="0" destOrd="0" presId="urn:microsoft.com/office/officeart/2005/8/layout/vList2"/>
    <dgm:cxn modelId="{95FD9CB2-03E1-429B-9D3C-B1BCE7371B9C}" srcId="{BDE4C12B-5F27-4DCA-AEA4-4763A9E3EA9D}" destId="{977C8FE2-7E18-4729-8050-531F738BF80C}" srcOrd="1" destOrd="0" parTransId="{8174D3D7-DED9-43B5-B953-1BD604FA6D10}" sibTransId="{344F3411-A239-4303-A06E-82D2FA785614}"/>
    <dgm:cxn modelId="{81A2EEBE-F798-44C4-AB7E-8E08C66B5246}" srcId="{BDE4C12B-5F27-4DCA-AEA4-4763A9E3EA9D}" destId="{FB19E386-EA10-4F46-A5ED-933924672389}" srcOrd="4" destOrd="0" parTransId="{6E007DE6-445B-4883-ACA9-1647853A441E}" sibTransId="{CE14F434-4EA7-4484-9367-C20385A3E1D6}"/>
    <dgm:cxn modelId="{EE6705D8-D715-40ED-9BCB-77EC6D4C7CF7}" srcId="{BDE4C12B-5F27-4DCA-AEA4-4763A9E3EA9D}" destId="{1E4A2784-B313-41AA-9ECF-F1AD93641A3D}" srcOrd="5" destOrd="0" parTransId="{D3D84C3E-C2EC-46D0-9E37-0D52F4CC8870}" sibTransId="{9DCF5898-7C1A-462D-8BBA-4AE420EA2D49}"/>
    <dgm:cxn modelId="{D93BF7D8-A3AE-4FA7-B9E9-8A418A4A78FC}" type="presOf" srcId="{BDE4C12B-5F27-4DCA-AEA4-4763A9E3EA9D}" destId="{6F45EA7D-6B7B-4BD7-AC5A-7A7DBF776087}" srcOrd="0" destOrd="0" presId="urn:microsoft.com/office/officeart/2005/8/layout/vList2"/>
    <dgm:cxn modelId="{E98460F6-2A62-4E15-9221-A4F3161C05A9}" type="presOf" srcId="{1E4A2784-B313-41AA-9ECF-F1AD93641A3D}" destId="{1DB59B6C-D47A-4E0A-AAFF-8B6C73908CAA}" srcOrd="0" destOrd="0" presId="urn:microsoft.com/office/officeart/2005/8/layout/vList2"/>
    <dgm:cxn modelId="{16C94B1B-345E-4385-81E8-39B7C5400E8C}" type="presParOf" srcId="{6F45EA7D-6B7B-4BD7-AC5A-7A7DBF776087}" destId="{CCD9235B-950D-410C-A0B6-D6CE917BA296}" srcOrd="0" destOrd="0" presId="urn:microsoft.com/office/officeart/2005/8/layout/vList2"/>
    <dgm:cxn modelId="{38181055-15B5-4C82-806C-139CD619AA8E}" type="presParOf" srcId="{6F45EA7D-6B7B-4BD7-AC5A-7A7DBF776087}" destId="{7E78565D-D16E-4F7F-9DFC-F21036B3DE8B}" srcOrd="1" destOrd="0" presId="urn:microsoft.com/office/officeart/2005/8/layout/vList2"/>
    <dgm:cxn modelId="{4DC7FE58-5761-4FF5-9156-F0811B3BFFA8}" type="presParOf" srcId="{6F45EA7D-6B7B-4BD7-AC5A-7A7DBF776087}" destId="{845026A1-F2D1-4371-9ADC-CB7BEF9C882B}" srcOrd="2" destOrd="0" presId="urn:microsoft.com/office/officeart/2005/8/layout/vList2"/>
    <dgm:cxn modelId="{F658133E-3764-4B4D-9739-7389E5625528}" type="presParOf" srcId="{6F45EA7D-6B7B-4BD7-AC5A-7A7DBF776087}" destId="{16888B68-893E-4497-9B76-C4B568DFAAE7}" srcOrd="3" destOrd="0" presId="urn:microsoft.com/office/officeart/2005/8/layout/vList2"/>
    <dgm:cxn modelId="{FFE49B10-0E51-47FC-B64C-138276A1AA20}" type="presParOf" srcId="{6F45EA7D-6B7B-4BD7-AC5A-7A7DBF776087}" destId="{4F82F737-D569-481F-8CF1-DFAF34342F1C}" srcOrd="4" destOrd="0" presId="urn:microsoft.com/office/officeart/2005/8/layout/vList2"/>
    <dgm:cxn modelId="{A00E6EAC-8E64-4FAA-AD94-3B827D4B2C1C}" type="presParOf" srcId="{6F45EA7D-6B7B-4BD7-AC5A-7A7DBF776087}" destId="{8A831593-6B66-4399-8703-AD6DAC8D375C}" srcOrd="5" destOrd="0" presId="urn:microsoft.com/office/officeart/2005/8/layout/vList2"/>
    <dgm:cxn modelId="{35718A73-C45E-4AEA-BBCA-2106A91E619D}" type="presParOf" srcId="{6F45EA7D-6B7B-4BD7-AC5A-7A7DBF776087}" destId="{E2944771-9854-4D20-B1E3-E56784AE3406}" srcOrd="6" destOrd="0" presId="urn:microsoft.com/office/officeart/2005/8/layout/vList2"/>
    <dgm:cxn modelId="{C955BAEA-FDAA-4A46-9C00-149AFEB2CEC9}" type="presParOf" srcId="{6F45EA7D-6B7B-4BD7-AC5A-7A7DBF776087}" destId="{2F0A3803-DB43-4B6D-8E0F-4D9F45ED0B55}" srcOrd="7" destOrd="0" presId="urn:microsoft.com/office/officeart/2005/8/layout/vList2"/>
    <dgm:cxn modelId="{10A26060-7FD0-47F3-97C1-3DEA154DD460}" type="presParOf" srcId="{6F45EA7D-6B7B-4BD7-AC5A-7A7DBF776087}" destId="{994F8B46-D457-4824-81E0-62F91E1335D4}" srcOrd="8" destOrd="0" presId="urn:microsoft.com/office/officeart/2005/8/layout/vList2"/>
    <dgm:cxn modelId="{66281A43-B897-4741-81EF-A6DBF71905E8}" type="presParOf" srcId="{6F45EA7D-6B7B-4BD7-AC5A-7A7DBF776087}" destId="{26C39ECD-9002-43FB-B0F5-6D123942F8F3}" srcOrd="9" destOrd="0" presId="urn:microsoft.com/office/officeart/2005/8/layout/vList2"/>
    <dgm:cxn modelId="{E30EBC0F-5E32-42ED-BA9E-A1EDCC3D87B7}" type="presParOf" srcId="{6F45EA7D-6B7B-4BD7-AC5A-7A7DBF776087}" destId="{1DB59B6C-D47A-4E0A-AAFF-8B6C73908CAA}" srcOrd="10" destOrd="0" presId="urn:microsoft.com/office/officeart/2005/8/layout/vList2"/>
    <dgm:cxn modelId="{01E6021B-EC47-450B-A595-634E0D647763}" type="presParOf" srcId="{6F45EA7D-6B7B-4BD7-AC5A-7A7DBF776087}" destId="{B88BCA3E-2093-4676-A784-A2224FBAA25A}" srcOrd="11" destOrd="0" presId="urn:microsoft.com/office/officeart/2005/8/layout/vList2"/>
    <dgm:cxn modelId="{53562ECA-1D9B-43CA-BC30-13C7748477F3}" type="presParOf" srcId="{6F45EA7D-6B7B-4BD7-AC5A-7A7DBF776087}" destId="{52170739-9E83-4A2E-89A2-609A99BDF437}"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A653D5-1E9D-4F60-B160-1B470EDCE6F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7576168-3B87-4401-8C38-5299BF0FCB31}">
      <dgm:prSet/>
      <dgm:spPr/>
      <dgm:t>
        <a:bodyPr/>
        <a:lstStyle/>
        <a:p>
          <a:r>
            <a:rPr lang="en-GB" dirty="0"/>
            <a:t>Define communication strategies: disseminate the impact to all audiences and convey our narrative.</a:t>
          </a:r>
          <a:endParaRPr lang="en-US" dirty="0"/>
        </a:p>
      </dgm:t>
    </dgm:pt>
    <dgm:pt modelId="{B0F2E69B-998A-430E-8B44-2FCAFC51F6EC}" type="parTrans" cxnId="{4BB3C240-BEBD-45F5-8B9B-926B48DF892A}">
      <dgm:prSet/>
      <dgm:spPr/>
      <dgm:t>
        <a:bodyPr/>
        <a:lstStyle/>
        <a:p>
          <a:endParaRPr lang="en-US"/>
        </a:p>
      </dgm:t>
    </dgm:pt>
    <dgm:pt modelId="{9EE4F3A5-F544-4FF2-9B02-2BA512BDBD0D}" type="sibTrans" cxnId="{4BB3C240-BEBD-45F5-8B9B-926B48DF892A}">
      <dgm:prSet/>
      <dgm:spPr/>
      <dgm:t>
        <a:bodyPr/>
        <a:lstStyle/>
        <a:p>
          <a:endParaRPr lang="en-US"/>
        </a:p>
      </dgm:t>
    </dgm:pt>
    <dgm:pt modelId="{09997B83-08E2-4AC7-A771-DDAA5B69365C}">
      <dgm:prSet/>
      <dgm:spPr/>
      <dgm:t>
        <a:bodyPr/>
        <a:lstStyle/>
        <a:p>
          <a:r>
            <a:rPr lang="en-GB" dirty="0"/>
            <a:t>Administrative and financial sizing plans: implementing partners, contracting and execution according to our capabilities. Cost recovery policy. NBO</a:t>
          </a:r>
          <a:endParaRPr lang="en-US" dirty="0"/>
        </a:p>
      </dgm:t>
    </dgm:pt>
    <dgm:pt modelId="{E8412BA7-B6C8-4EED-91D9-1A674645A453}" type="parTrans" cxnId="{95297AB1-6C9D-4FE5-A9FB-73259F3AD608}">
      <dgm:prSet/>
      <dgm:spPr/>
      <dgm:t>
        <a:bodyPr/>
        <a:lstStyle/>
        <a:p>
          <a:endParaRPr lang="en-US"/>
        </a:p>
      </dgm:t>
    </dgm:pt>
    <dgm:pt modelId="{2EAA14E4-8E25-409F-806D-D58B4D6A7B58}" type="sibTrans" cxnId="{95297AB1-6C9D-4FE5-A9FB-73259F3AD608}">
      <dgm:prSet/>
      <dgm:spPr/>
      <dgm:t>
        <a:bodyPr/>
        <a:lstStyle/>
        <a:p>
          <a:endParaRPr lang="en-US"/>
        </a:p>
      </dgm:t>
    </dgm:pt>
    <dgm:pt modelId="{C1BF5F5F-74CA-48D1-B045-3E3CD5EBEA97}">
      <dgm:prSet/>
      <dgm:spPr/>
      <dgm:t>
        <a:bodyPr/>
        <a:lstStyle/>
        <a:p>
          <a:r>
            <a:rPr lang="en-GB" dirty="0"/>
            <a:t>Administrative capacity building to improve performance and structure new projects in line with these capabilities: prioritization of activities and projects</a:t>
          </a:r>
          <a:endParaRPr lang="en-US" dirty="0"/>
        </a:p>
      </dgm:t>
    </dgm:pt>
    <dgm:pt modelId="{AFFBF562-D011-4E73-935B-DF0E8D8880E9}" type="parTrans" cxnId="{29AB3B22-0D3A-4420-8B56-5AE12B173A15}">
      <dgm:prSet/>
      <dgm:spPr/>
      <dgm:t>
        <a:bodyPr/>
        <a:lstStyle/>
        <a:p>
          <a:endParaRPr lang="en-US"/>
        </a:p>
      </dgm:t>
    </dgm:pt>
    <dgm:pt modelId="{97CE2E91-0FBC-4CD2-8886-BD90A649A75D}" type="sibTrans" cxnId="{29AB3B22-0D3A-4420-8B56-5AE12B173A15}">
      <dgm:prSet/>
      <dgm:spPr/>
      <dgm:t>
        <a:bodyPr/>
        <a:lstStyle/>
        <a:p>
          <a:endParaRPr lang="en-US"/>
        </a:p>
      </dgm:t>
    </dgm:pt>
    <dgm:pt modelId="{0DA25E9C-CC21-44D8-A8A9-8DBF127D1AAD}">
      <dgm:prSet/>
      <dgm:spPr/>
      <dgm:t>
        <a:bodyPr/>
        <a:lstStyle/>
        <a:p>
          <a:r>
            <a:rPr lang="en-US" dirty="0"/>
            <a:t>Social profitability </a:t>
          </a:r>
        </a:p>
      </dgm:t>
    </dgm:pt>
    <dgm:pt modelId="{40DD6BBF-A1C8-45F8-834D-D029DD0F66DD}" type="parTrans" cxnId="{E07A2045-2520-4C4C-A786-1D77A840A8F2}">
      <dgm:prSet/>
      <dgm:spPr/>
      <dgm:t>
        <a:bodyPr/>
        <a:lstStyle/>
        <a:p>
          <a:endParaRPr lang="en-US"/>
        </a:p>
      </dgm:t>
    </dgm:pt>
    <dgm:pt modelId="{16817A05-6886-4E1A-8CE2-C8C527D48ACA}" type="sibTrans" cxnId="{E07A2045-2520-4C4C-A786-1D77A840A8F2}">
      <dgm:prSet/>
      <dgm:spPr/>
      <dgm:t>
        <a:bodyPr/>
        <a:lstStyle/>
        <a:p>
          <a:endParaRPr lang="en-US"/>
        </a:p>
      </dgm:t>
    </dgm:pt>
    <dgm:pt modelId="{83D85A85-8D77-4846-96EB-80E79D07A969}">
      <dgm:prSet/>
      <dgm:spPr/>
      <dgm:t>
        <a:bodyPr/>
        <a:lstStyle/>
        <a:p>
          <a:r>
            <a:rPr lang="en-GB" noProof="0" dirty="0"/>
            <a:t>Create a regional vision of UNEP's work on Climate Change to finalize the definition of the new DM. Contrast with other regions.</a:t>
          </a:r>
          <a:endParaRPr lang="es-MX" noProof="0" dirty="0"/>
        </a:p>
      </dgm:t>
    </dgm:pt>
    <dgm:pt modelId="{A23ABAC9-3AF4-4972-849B-9A694ED0BBFB}" type="parTrans" cxnId="{2BDDAFA2-DAFC-4C14-BC6A-0E81820CE810}">
      <dgm:prSet/>
      <dgm:spPr/>
      <dgm:t>
        <a:bodyPr/>
        <a:lstStyle/>
        <a:p>
          <a:endParaRPr lang="es-MX"/>
        </a:p>
      </dgm:t>
    </dgm:pt>
    <dgm:pt modelId="{A89503A8-4ADB-4A52-95E4-38F37C6806AF}" type="sibTrans" cxnId="{2BDDAFA2-DAFC-4C14-BC6A-0E81820CE810}">
      <dgm:prSet/>
      <dgm:spPr/>
      <dgm:t>
        <a:bodyPr/>
        <a:lstStyle/>
        <a:p>
          <a:endParaRPr lang="es-MX"/>
        </a:p>
      </dgm:t>
    </dgm:pt>
    <dgm:pt modelId="{E3300D30-A091-422C-BD20-AAE0B4B26D40}">
      <dgm:prSet/>
      <dgm:spPr/>
      <dgm:t>
        <a:bodyPr/>
        <a:lstStyle/>
        <a:p>
          <a:r>
            <a:rPr lang="en-GB" dirty="0"/>
            <a:t>Those that are not privately profitable but are socially and environmentally necessary. </a:t>
          </a:r>
          <a:endParaRPr lang="en-US" dirty="0"/>
        </a:p>
      </dgm:t>
    </dgm:pt>
    <dgm:pt modelId="{CAD6199D-5954-48CD-B639-F2A519E721B3}" type="parTrans" cxnId="{E35889FC-8169-4247-AD34-F733B11992F0}">
      <dgm:prSet/>
      <dgm:spPr/>
      <dgm:t>
        <a:bodyPr/>
        <a:lstStyle/>
        <a:p>
          <a:endParaRPr lang="en-US"/>
        </a:p>
      </dgm:t>
    </dgm:pt>
    <dgm:pt modelId="{CCC8D839-B0FE-4D75-B01F-E0862C35E3C1}" type="sibTrans" cxnId="{E35889FC-8169-4247-AD34-F733B11992F0}">
      <dgm:prSet/>
      <dgm:spPr/>
      <dgm:t>
        <a:bodyPr/>
        <a:lstStyle/>
        <a:p>
          <a:endParaRPr lang="en-US"/>
        </a:p>
      </dgm:t>
    </dgm:pt>
    <dgm:pt modelId="{9EF219EC-7B86-472C-A53A-01CA9CE51C23}">
      <dgm:prSet/>
      <dgm:spPr/>
      <dgm:t>
        <a:bodyPr/>
        <a:lstStyle/>
        <a:p>
          <a:r>
            <a:rPr lang="en-GB" dirty="0"/>
            <a:t>Innovation and acceleration of ideas for zero-net transition, resilience and NDCs 2025.</a:t>
          </a:r>
          <a:endParaRPr lang="en-US" dirty="0"/>
        </a:p>
      </dgm:t>
    </dgm:pt>
    <dgm:pt modelId="{3E1A497B-7A18-421D-B5BE-7DA980D1B5E5}" type="parTrans" cxnId="{F872343E-891E-4086-BAC6-70FB2B5406AC}">
      <dgm:prSet/>
      <dgm:spPr/>
      <dgm:t>
        <a:bodyPr/>
        <a:lstStyle/>
        <a:p>
          <a:endParaRPr lang="en-US"/>
        </a:p>
      </dgm:t>
    </dgm:pt>
    <dgm:pt modelId="{E101C116-3603-4B9E-8FBD-EC8FE16CDD90}" type="sibTrans" cxnId="{F872343E-891E-4086-BAC6-70FB2B5406AC}">
      <dgm:prSet/>
      <dgm:spPr/>
      <dgm:t>
        <a:bodyPr/>
        <a:lstStyle/>
        <a:p>
          <a:endParaRPr lang="en-US"/>
        </a:p>
      </dgm:t>
    </dgm:pt>
    <dgm:pt modelId="{0DDD2982-4648-4CF2-B9AA-5E74CF5616DC}" type="pres">
      <dgm:prSet presAssocID="{C5A653D5-1E9D-4F60-B160-1B470EDCE6FA}" presName="linear" presStyleCnt="0">
        <dgm:presLayoutVars>
          <dgm:animLvl val="lvl"/>
          <dgm:resizeHandles val="exact"/>
        </dgm:presLayoutVars>
      </dgm:prSet>
      <dgm:spPr/>
    </dgm:pt>
    <dgm:pt modelId="{2AAB8DE8-5C19-4778-9486-F1FB70249721}" type="pres">
      <dgm:prSet presAssocID="{83D85A85-8D77-4846-96EB-80E79D07A969}" presName="parentText" presStyleLbl="node1" presStyleIdx="0" presStyleCnt="4">
        <dgm:presLayoutVars>
          <dgm:chMax val="0"/>
          <dgm:bulletEnabled val="1"/>
        </dgm:presLayoutVars>
      </dgm:prSet>
      <dgm:spPr/>
    </dgm:pt>
    <dgm:pt modelId="{80F98471-6EF2-447E-A19C-EA490A52121F}" type="pres">
      <dgm:prSet presAssocID="{A89503A8-4ADB-4A52-95E4-38F37C6806AF}" presName="spacer" presStyleCnt="0"/>
      <dgm:spPr/>
    </dgm:pt>
    <dgm:pt modelId="{570D1440-0E98-45B5-A68E-EF94225AADC6}" type="pres">
      <dgm:prSet presAssocID="{77576168-3B87-4401-8C38-5299BF0FCB31}" presName="parentText" presStyleLbl="node1" presStyleIdx="1" presStyleCnt="4">
        <dgm:presLayoutVars>
          <dgm:chMax val="0"/>
          <dgm:bulletEnabled val="1"/>
        </dgm:presLayoutVars>
      </dgm:prSet>
      <dgm:spPr/>
    </dgm:pt>
    <dgm:pt modelId="{B7EB7F1D-DB74-49C5-BC87-61560ACA09BB}" type="pres">
      <dgm:prSet presAssocID="{9EE4F3A5-F544-4FF2-9B02-2BA512BDBD0D}" presName="spacer" presStyleCnt="0"/>
      <dgm:spPr/>
    </dgm:pt>
    <dgm:pt modelId="{154DFEC0-4DF4-4358-BD72-A933844392CE}" type="pres">
      <dgm:prSet presAssocID="{09997B83-08E2-4AC7-A771-DDAA5B69365C}" presName="parentText" presStyleLbl="node1" presStyleIdx="2" presStyleCnt="4">
        <dgm:presLayoutVars>
          <dgm:chMax val="0"/>
          <dgm:bulletEnabled val="1"/>
        </dgm:presLayoutVars>
      </dgm:prSet>
      <dgm:spPr/>
    </dgm:pt>
    <dgm:pt modelId="{A6361602-AD00-41E5-BE59-9E1512558042}" type="pres">
      <dgm:prSet presAssocID="{2EAA14E4-8E25-409F-806D-D58B4D6A7B58}" presName="spacer" presStyleCnt="0"/>
      <dgm:spPr/>
    </dgm:pt>
    <dgm:pt modelId="{EBED67C2-C1B8-4C10-A4CF-05DF3EA6258D}" type="pres">
      <dgm:prSet presAssocID="{C1BF5F5F-74CA-48D1-B045-3E3CD5EBEA97}" presName="parentText" presStyleLbl="node1" presStyleIdx="3" presStyleCnt="4">
        <dgm:presLayoutVars>
          <dgm:chMax val="0"/>
          <dgm:bulletEnabled val="1"/>
        </dgm:presLayoutVars>
      </dgm:prSet>
      <dgm:spPr/>
    </dgm:pt>
    <dgm:pt modelId="{238F9660-A6BC-4EF3-AB0B-90CE2F05B88C}" type="pres">
      <dgm:prSet presAssocID="{C1BF5F5F-74CA-48D1-B045-3E3CD5EBEA97}" presName="childText" presStyleLbl="revTx" presStyleIdx="0" presStyleCnt="1">
        <dgm:presLayoutVars>
          <dgm:bulletEnabled val="1"/>
        </dgm:presLayoutVars>
      </dgm:prSet>
      <dgm:spPr/>
    </dgm:pt>
  </dgm:ptLst>
  <dgm:cxnLst>
    <dgm:cxn modelId="{69D6DD0C-92AD-44F0-A4B2-97EA50D742AA}" type="presOf" srcId="{9EF219EC-7B86-472C-A53A-01CA9CE51C23}" destId="{238F9660-A6BC-4EF3-AB0B-90CE2F05B88C}" srcOrd="0" destOrd="2" presId="urn:microsoft.com/office/officeart/2005/8/layout/vList2"/>
    <dgm:cxn modelId="{29AB3B22-0D3A-4420-8B56-5AE12B173A15}" srcId="{C5A653D5-1E9D-4F60-B160-1B470EDCE6FA}" destId="{C1BF5F5F-74CA-48D1-B045-3E3CD5EBEA97}" srcOrd="3" destOrd="0" parTransId="{AFFBF562-D011-4E73-935B-DF0E8D8880E9}" sibTransId="{97CE2E91-0FBC-4CD2-8886-BD90A649A75D}"/>
    <dgm:cxn modelId="{9208DA2D-E39C-42E7-9984-126E00EF7AF2}" type="presOf" srcId="{C5A653D5-1E9D-4F60-B160-1B470EDCE6FA}" destId="{0DDD2982-4648-4CF2-B9AA-5E74CF5616DC}" srcOrd="0" destOrd="0" presId="urn:microsoft.com/office/officeart/2005/8/layout/vList2"/>
    <dgm:cxn modelId="{F872343E-891E-4086-BAC6-70FB2B5406AC}" srcId="{C1BF5F5F-74CA-48D1-B045-3E3CD5EBEA97}" destId="{9EF219EC-7B86-472C-A53A-01CA9CE51C23}" srcOrd="2" destOrd="0" parTransId="{3E1A497B-7A18-421D-B5BE-7DA980D1B5E5}" sibTransId="{E101C116-3603-4B9E-8FBD-EC8FE16CDD90}"/>
    <dgm:cxn modelId="{4BB3C240-BEBD-45F5-8B9B-926B48DF892A}" srcId="{C5A653D5-1E9D-4F60-B160-1B470EDCE6FA}" destId="{77576168-3B87-4401-8C38-5299BF0FCB31}" srcOrd="1" destOrd="0" parTransId="{B0F2E69B-998A-430E-8B44-2FCAFC51F6EC}" sibTransId="{9EE4F3A5-F544-4FF2-9B02-2BA512BDBD0D}"/>
    <dgm:cxn modelId="{E07A2045-2520-4C4C-A786-1D77A840A8F2}" srcId="{C1BF5F5F-74CA-48D1-B045-3E3CD5EBEA97}" destId="{0DA25E9C-CC21-44D8-A8A9-8DBF127D1AAD}" srcOrd="0" destOrd="0" parTransId="{40DD6BBF-A1C8-45F8-834D-D029DD0F66DD}" sibTransId="{16817A05-6886-4E1A-8CE2-C8C527D48ACA}"/>
    <dgm:cxn modelId="{5703A04C-9095-4ADD-B23D-38D1BA4CF060}" type="presOf" srcId="{C1BF5F5F-74CA-48D1-B045-3E3CD5EBEA97}" destId="{EBED67C2-C1B8-4C10-A4CF-05DF3EA6258D}" srcOrd="0" destOrd="0" presId="urn:microsoft.com/office/officeart/2005/8/layout/vList2"/>
    <dgm:cxn modelId="{61579B73-2FAF-42B2-9F0C-374540252C69}" type="presOf" srcId="{E3300D30-A091-422C-BD20-AAE0B4B26D40}" destId="{238F9660-A6BC-4EF3-AB0B-90CE2F05B88C}" srcOrd="0" destOrd="1" presId="urn:microsoft.com/office/officeart/2005/8/layout/vList2"/>
    <dgm:cxn modelId="{CBD6DD7B-4C2B-489A-8F48-18E0EC25C59A}" type="presOf" srcId="{77576168-3B87-4401-8C38-5299BF0FCB31}" destId="{570D1440-0E98-45B5-A68E-EF94225AADC6}" srcOrd="0" destOrd="0" presId="urn:microsoft.com/office/officeart/2005/8/layout/vList2"/>
    <dgm:cxn modelId="{2BDDAFA2-DAFC-4C14-BC6A-0E81820CE810}" srcId="{C5A653D5-1E9D-4F60-B160-1B470EDCE6FA}" destId="{83D85A85-8D77-4846-96EB-80E79D07A969}" srcOrd="0" destOrd="0" parTransId="{A23ABAC9-3AF4-4972-849B-9A694ED0BBFB}" sibTransId="{A89503A8-4ADB-4A52-95E4-38F37C6806AF}"/>
    <dgm:cxn modelId="{95297AB1-6C9D-4FE5-A9FB-73259F3AD608}" srcId="{C5A653D5-1E9D-4F60-B160-1B470EDCE6FA}" destId="{09997B83-08E2-4AC7-A771-DDAA5B69365C}" srcOrd="2" destOrd="0" parTransId="{E8412BA7-B6C8-4EED-91D9-1A674645A453}" sibTransId="{2EAA14E4-8E25-409F-806D-D58B4D6A7B58}"/>
    <dgm:cxn modelId="{C806BDB5-BE4F-4A83-97AE-0CB68D69B31E}" type="presOf" srcId="{09997B83-08E2-4AC7-A771-DDAA5B69365C}" destId="{154DFEC0-4DF4-4358-BD72-A933844392CE}" srcOrd="0" destOrd="0" presId="urn:microsoft.com/office/officeart/2005/8/layout/vList2"/>
    <dgm:cxn modelId="{3A7D74B6-3074-4F27-82C9-16A0CDEBAB99}" type="presOf" srcId="{0DA25E9C-CC21-44D8-A8A9-8DBF127D1AAD}" destId="{238F9660-A6BC-4EF3-AB0B-90CE2F05B88C}" srcOrd="0" destOrd="0" presId="urn:microsoft.com/office/officeart/2005/8/layout/vList2"/>
    <dgm:cxn modelId="{45B125CD-7CAA-49AA-8654-641B4A2FBC5A}" type="presOf" srcId="{83D85A85-8D77-4846-96EB-80E79D07A969}" destId="{2AAB8DE8-5C19-4778-9486-F1FB70249721}" srcOrd="0" destOrd="0" presId="urn:microsoft.com/office/officeart/2005/8/layout/vList2"/>
    <dgm:cxn modelId="{E35889FC-8169-4247-AD34-F733B11992F0}" srcId="{C1BF5F5F-74CA-48D1-B045-3E3CD5EBEA97}" destId="{E3300D30-A091-422C-BD20-AAE0B4B26D40}" srcOrd="1" destOrd="0" parTransId="{CAD6199D-5954-48CD-B639-F2A519E721B3}" sibTransId="{CCC8D839-B0FE-4D75-B01F-E0862C35E3C1}"/>
    <dgm:cxn modelId="{3EC5EB37-FD25-4CA5-84AF-1ED0E11E9EEC}" type="presParOf" srcId="{0DDD2982-4648-4CF2-B9AA-5E74CF5616DC}" destId="{2AAB8DE8-5C19-4778-9486-F1FB70249721}" srcOrd="0" destOrd="0" presId="urn:microsoft.com/office/officeart/2005/8/layout/vList2"/>
    <dgm:cxn modelId="{7AECD33D-52E2-45E6-90AE-373F92891C0C}" type="presParOf" srcId="{0DDD2982-4648-4CF2-B9AA-5E74CF5616DC}" destId="{80F98471-6EF2-447E-A19C-EA490A52121F}" srcOrd="1" destOrd="0" presId="urn:microsoft.com/office/officeart/2005/8/layout/vList2"/>
    <dgm:cxn modelId="{69CD4158-6C84-4AA4-91E4-F0F70F9F7055}" type="presParOf" srcId="{0DDD2982-4648-4CF2-B9AA-5E74CF5616DC}" destId="{570D1440-0E98-45B5-A68E-EF94225AADC6}" srcOrd="2" destOrd="0" presId="urn:microsoft.com/office/officeart/2005/8/layout/vList2"/>
    <dgm:cxn modelId="{3DF2368D-DC3B-48C3-8BC6-7748B10F62EA}" type="presParOf" srcId="{0DDD2982-4648-4CF2-B9AA-5E74CF5616DC}" destId="{B7EB7F1D-DB74-49C5-BC87-61560ACA09BB}" srcOrd="3" destOrd="0" presId="urn:microsoft.com/office/officeart/2005/8/layout/vList2"/>
    <dgm:cxn modelId="{CFAC18EB-EB8B-4DC2-BE68-EE9CB06B956B}" type="presParOf" srcId="{0DDD2982-4648-4CF2-B9AA-5E74CF5616DC}" destId="{154DFEC0-4DF4-4358-BD72-A933844392CE}" srcOrd="4" destOrd="0" presId="urn:microsoft.com/office/officeart/2005/8/layout/vList2"/>
    <dgm:cxn modelId="{6BF86742-F59A-4892-8888-54B815F4E6A3}" type="presParOf" srcId="{0DDD2982-4648-4CF2-B9AA-5E74CF5616DC}" destId="{A6361602-AD00-41E5-BE59-9E1512558042}" srcOrd="5" destOrd="0" presId="urn:microsoft.com/office/officeart/2005/8/layout/vList2"/>
    <dgm:cxn modelId="{07BACEC9-C0CE-4142-9018-D0097BCB1C6F}" type="presParOf" srcId="{0DDD2982-4648-4CF2-B9AA-5E74CF5616DC}" destId="{EBED67C2-C1B8-4C10-A4CF-05DF3EA6258D}" srcOrd="6" destOrd="0" presId="urn:microsoft.com/office/officeart/2005/8/layout/vList2"/>
    <dgm:cxn modelId="{B3DF71B2-7CAE-440E-BA65-B79DE78142F8}" type="presParOf" srcId="{0DDD2982-4648-4CF2-B9AA-5E74CF5616DC}" destId="{238F9660-A6BC-4EF3-AB0B-90CE2F05B88C}"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B6730-3894-4AA8-81E8-4F8875EB8AEE}">
      <dsp:nvSpPr>
        <dsp:cNvPr id="0" name=""/>
        <dsp:cNvSpPr/>
      </dsp:nvSpPr>
      <dsp:spPr>
        <a:xfrm rot="5400000">
          <a:off x="5579272" y="28009"/>
          <a:ext cx="1903937" cy="1856505"/>
        </a:xfrm>
        <a:prstGeom prst="hexagon">
          <a:avLst>
            <a:gd name="adj" fmla="val 25000"/>
            <a:gd name="vf" fmla="val 115470"/>
          </a:avLst>
        </a:prstGeom>
        <a:solidFill>
          <a:srgbClr val="1660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0" bIns="60960" numCol="1" spcCol="1270" anchor="ctr" anchorCtr="0">
          <a:noAutofit/>
        </a:bodyPr>
        <a:lstStyle/>
        <a:p>
          <a:pPr marL="0" lvl="0" indent="0" algn="ctr" defTabSz="711200">
            <a:lnSpc>
              <a:spcPct val="90000"/>
            </a:lnSpc>
            <a:spcBef>
              <a:spcPct val="0"/>
            </a:spcBef>
            <a:spcAft>
              <a:spcPct val="35000"/>
            </a:spcAft>
            <a:buNone/>
          </a:pPr>
          <a:r>
            <a:rPr lang="es-CO" sz="1600" b="1" i="0" kern="1200" dirty="0">
              <a:latin typeface="Roboto" panose="02000000000000000000" pitchFamily="2" charset="0"/>
              <a:ea typeface="Roboto" panose="02000000000000000000" pitchFamily="2" charset="0"/>
            </a:rPr>
            <a:t> 1. </a:t>
          </a:r>
          <a:r>
            <a:rPr lang="es-PA" sz="1600" b="1" i="0" u="none" kern="1200" dirty="0">
              <a:latin typeface="Roboto" panose="02000000000000000000" pitchFamily="2" charset="0"/>
              <a:ea typeface="Roboto" panose="02000000000000000000" pitchFamily="2" charset="0"/>
            </a:rPr>
            <a:t>Meta global (temperatura Emisiones de GEI)</a:t>
          </a:r>
          <a:endParaRPr lang="es-PA" sz="1600" b="0" kern="1200" dirty="0">
            <a:latin typeface="Roboto" panose="02000000000000000000" pitchFamily="2" charset="0"/>
            <a:ea typeface="Roboto" panose="02000000000000000000" pitchFamily="2" charset="0"/>
          </a:endParaRPr>
        </a:p>
      </dsp:txBody>
      <dsp:txXfrm rot="-5400000">
        <a:off x="5908551" y="317663"/>
        <a:ext cx="1245379" cy="1277197"/>
      </dsp:txXfrm>
    </dsp:sp>
    <dsp:sp modelId="{C73C84C7-970D-47E1-80FE-F9D73626993D}">
      <dsp:nvSpPr>
        <dsp:cNvPr id="0" name=""/>
        <dsp:cNvSpPr/>
      </dsp:nvSpPr>
      <dsp:spPr>
        <a:xfrm>
          <a:off x="7484073" y="0"/>
          <a:ext cx="3789804" cy="1403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PA" sz="1800" b="0" i="0"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Mantener el incremento de la temperatura global muy por debajo de los 2°C con respecto a los niveles </a:t>
          </a:r>
          <a:r>
            <a:rPr lang="es-PA" sz="1800" b="0" i="0" kern="12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pre-industriales</a:t>
          </a:r>
          <a:r>
            <a:rPr lang="es-PA" sz="1800" b="0" i="0"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 y  proseguir los esfuerzos para limitar ese aumento a 1.5°C</a:t>
          </a:r>
          <a:endParaRPr lang="es-CO" sz="1800" b="0" i="0" kern="12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dsp:txBody>
      <dsp:txXfrm>
        <a:off x="7484073" y="0"/>
        <a:ext cx="3789804" cy="1403038"/>
      </dsp:txXfrm>
    </dsp:sp>
    <dsp:sp modelId="{D65A0A43-12B7-4FB3-BD12-68C5977BB7C7}">
      <dsp:nvSpPr>
        <dsp:cNvPr id="0" name=""/>
        <dsp:cNvSpPr/>
      </dsp:nvSpPr>
      <dsp:spPr>
        <a:xfrm rot="5400000">
          <a:off x="3849698" y="127459"/>
          <a:ext cx="1903937" cy="1656425"/>
        </a:xfrm>
        <a:prstGeom prst="hexagon">
          <a:avLst>
            <a:gd name="adj" fmla="val 25000"/>
            <a:gd name="vf" fmla="val 115470"/>
          </a:avLst>
        </a:prstGeom>
        <a:solidFill>
          <a:srgbClr val="74E0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CO" sz="3600" kern="1200"/>
        </a:p>
      </dsp:txBody>
      <dsp:txXfrm rot="-5400000">
        <a:off x="4231580" y="300400"/>
        <a:ext cx="1140173" cy="1310543"/>
      </dsp:txXfrm>
    </dsp:sp>
    <dsp:sp modelId="{FC6EB4BD-2B01-48C8-B297-F8AED0D3E82F}">
      <dsp:nvSpPr>
        <dsp:cNvPr id="0" name=""/>
        <dsp:cNvSpPr/>
      </dsp:nvSpPr>
      <dsp:spPr>
        <a:xfrm rot="5400000">
          <a:off x="4693505" y="1673932"/>
          <a:ext cx="1903937" cy="1656425"/>
        </a:xfrm>
        <a:prstGeom prst="hexagon">
          <a:avLst>
            <a:gd name="adj" fmla="val 25000"/>
            <a:gd name="vf" fmla="val 115470"/>
          </a:avLst>
        </a:prstGeom>
        <a:solidFill>
          <a:srgbClr val="009E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0" bIns="60960" numCol="1" spcCol="1270" anchor="ctr" anchorCtr="0">
          <a:noAutofit/>
        </a:bodyPr>
        <a:lstStyle/>
        <a:p>
          <a:pPr marL="0" lvl="0" indent="0" algn="ctr" defTabSz="711200">
            <a:lnSpc>
              <a:spcPct val="90000"/>
            </a:lnSpc>
            <a:spcBef>
              <a:spcPct val="0"/>
            </a:spcBef>
            <a:spcAft>
              <a:spcPct val="35000"/>
            </a:spcAft>
            <a:buNone/>
          </a:pPr>
          <a:r>
            <a:rPr lang="es-CO" sz="1600" b="1" kern="1200" dirty="0">
              <a:latin typeface="Roboto" panose="02000000000000000000" pitchFamily="2" charset="0"/>
              <a:ea typeface="Roboto" panose="02000000000000000000" pitchFamily="2" charset="0"/>
            </a:rPr>
            <a:t>2. </a:t>
          </a:r>
          <a:r>
            <a:rPr lang="es-PA" sz="1600" b="1" i="0" u="none" kern="1200" dirty="0">
              <a:latin typeface="Roboto" panose="02000000000000000000" pitchFamily="2" charset="0"/>
              <a:ea typeface="Roboto" panose="02000000000000000000" pitchFamily="2" charset="0"/>
            </a:rPr>
            <a:t>Meta global de adaptación</a:t>
          </a:r>
          <a:endParaRPr lang="es-CO" sz="1600" b="1" kern="1200" dirty="0">
            <a:latin typeface="Roboto" panose="02000000000000000000" pitchFamily="2" charset="0"/>
            <a:ea typeface="Roboto" panose="02000000000000000000" pitchFamily="2" charset="0"/>
          </a:endParaRPr>
        </a:p>
      </dsp:txBody>
      <dsp:txXfrm rot="-5400000">
        <a:off x="5075387" y="1846873"/>
        <a:ext cx="1140173" cy="1310543"/>
      </dsp:txXfrm>
    </dsp:sp>
    <dsp:sp modelId="{7AB900CA-307A-44FC-B99D-8690FED17018}">
      <dsp:nvSpPr>
        <dsp:cNvPr id="0" name=""/>
        <dsp:cNvSpPr/>
      </dsp:nvSpPr>
      <dsp:spPr>
        <a:xfrm>
          <a:off x="7137" y="1661793"/>
          <a:ext cx="4548163" cy="168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PA" sz="1800" b="0" i="0"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Incrementar la capacidad de adaptación a los efectos adversos del cambio climático y promover la resiliencia al clima y el desarrollo bajo en emisiones de manera tal que no se amenace la producción de alimentos</a:t>
          </a:r>
          <a:endParaRPr lang="es-CO" sz="1800" b="0" i="0" kern="12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dsp:txBody>
      <dsp:txXfrm>
        <a:off x="7137" y="1661793"/>
        <a:ext cx="4548163" cy="1686652"/>
      </dsp:txXfrm>
    </dsp:sp>
    <dsp:sp modelId="{D5A05551-C425-4851-8BF4-616CB88940F8}">
      <dsp:nvSpPr>
        <dsp:cNvPr id="0" name=""/>
        <dsp:cNvSpPr/>
      </dsp:nvSpPr>
      <dsp:spPr>
        <a:xfrm rot="5400000">
          <a:off x="6439328" y="1691487"/>
          <a:ext cx="1903937" cy="1656425"/>
        </a:xfrm>
        <a:prstGeom prst="hexagon">
          <a:avLst>
            <a:gd name="adj" fmla="val 25000"/>
            <a:gd name="vf" fmla="val 115470"/>
          </a:avLst>
        </a:prstGeom>
        <a:solidFill>
          <a:srgbClr val="74E0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CO" sz="3600" kern="1200"/>
        </a:p>
      </dsp:txBody>
      <dsp:txXfrm rot="-5400000">
        <a:off x="6821210" y="1864428"/>
        <a:ext cx="1140173" cy="1310543"/>
      </dsp:txXfrm>
    </dsp:sp>
    <dsp:sp modelId="{2F77236F-6AFB-4A1E-946F-EC440BAC1993}">
      <dsp:nvSpPr>
        <dsp:cNvPr id="0" name=""/>
        <dsp:cNvSpPr/>
      </dsp:nvSpPr>
      <dsp:spPr>
        <a:xfrm rot="5400000">
          <a:off x="5557466" y="3198787"/>
          <a:ext cx="1932610" cy="1779779"/>
        </a:xfrm>
        <a:prstGeom prst="hexagon">
          <a:avLst>
            <a:gd name="adj" fmla="val 25000"/>
            <a:gd name="vf" fmla="val 115470"/>
          </a:avLst>
        </a:prstGeom>
        <a:solidFill>
          <a:srgbClr val="1660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1">
          <a:noAutofit/>
        </a:bodyPr>
        <a:lstStyle/>
        <a:p>
          <a:pPr marL="0" lvl="0" indent="0" algn="ctr" defTabSz="711200">
            <a:lnSpc>
              <a:spcPct val="90000"/>
            </a:lnSpc>
            <a:spcBef>
              <a:spcPct val="0"/>
            </a:spcBef>
            <a:spcAft>
              <a:spcPct val="35000"/>
            </a:spcAft>
            <a:buNone/>
          </a:pPr>
          <a:r>
            <a:rPr lang="es-CO" sz="1600" b="1" kern="1200" dirty="0">
              <a:latin typeface="Roboto" panose="02000000000000000000" pitchFamily="2" charset="0"/>
              <a:ea typeface="Roboto" panose="02000000000000000000" pitchFamily="2" charset="0"/>
            </a:rPr>
            <a:t>3. </a:t>
          </a:r>
          <a:r>
            <a:rPr lang="es-PA" sz="1600" b="1" i="0" u="none" kern="1200" dirty="0">
              <a:latin typeface="Roboto" panose="02000000000000000000" pitchFamily="2" charset="0"/>
              <a:ea typeface="Roboto" panose="02000000000000000000" pitchFamily="2" charset="0"/>
            </a:rPr>
            <a:t>Meta global de financia-miento</a:t>
          </a:r>
          <a:endParaRPr lang="es-PA" sz="1600" b="0" kern="1200" dirty="0">
            <a:latin typeface="Roboto" panose="02000000000000000000" pitchFamily="2" charset="0"/>
            <a:ea typeface="Roboto" panose="02000000000000000000" pitchFamily="2" charset="0"/>
          </a:endParaRPr>
        </a:p>
      </dsp:txBody>
      <dsp:txXfrm rot="-5400000">
        <a:off x="5918782" y="3431738"/>
        <a:ext cx="1209977" cy="1313878"/>
      </dsp:txXfrm>
    </dsp:sp>
    <dsp:sp modelId="{E85E6870-3270-4A7C-8830-DDC3EB11BB64}">
      <dsp:nvSpPr>
        <dsp:cNvPr id="0" name=""/>
        <dsp:cNvSpPr/>
      </dsp:nvSpPr>
      <dsp:spPr>
        <a:xfrm>
          <a:off x="7623863" y="3425460"/>
          <a:ext cx="3270674" cy="1142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PA" sz="1800" b="0" i="0"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Llevar los flujos financieros a un nivel compatible con una trayectoria de desarrollo bajo en emisiones y resistente al clima.</a:t>
          </a:r>
          <a:endParaRPr lang="es-CO" sz="1800" b="0" i="0" kern="12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dsp:txBody>
      <dsp:txXfrm>
        <a:off x="7623863" y="3425460"/>
        <a:ext cx="3270674" cy="1142362"/>
      </dsp:txXfrm>
    </dsp:sp>
    <dsp:sp modelId="{A9BEA093-A3B9-4049-AB58-2EE7F0D1AFC0}">
      <dsp:nvSpPr>
        <dsp:cNvPr id="0" name=""/>
        <dsp:cNvSpPr/>
      </dsp:nvSpPr>
      <dsp:spPr>
        <a:xfrm rot="5400000">
          <a:off x="3835421" y="3251706"/>
          <a:ext cx="1903937" cy="1656425"/>
        </a:xfrm>
        <a:prstGeom prst="hexagon">
          <a:avLst>
            <a:gd name="adj" fmla="val 25000"/>
            <a:gd name="vf" fmla="val 115470"/>
          </a:avLst>
        </a:prstGeom>
        <a:solidFill>
          <a:srgbClr val="009E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CO" sz="3600" kern="1200"/>
        </a:p>
      </dsp:txBody>
      <dsp:txXfrm rot="-5400000">
        <a:off x="4217303" y="3424647"/>
        <a:ext cx="1140173" cy="1310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67C31-CE8F-46C4-BFA4-4DB20C8746F0}">
      <dsp:nvSpPr>
        <dsp:cNvPr id="0" name=""/>
        <dsp:cNvSpPr/>
      </dsp:nvSpPr>
      <dsp:spPr>
        <a:xfrm>
          <a:off x="3258229" y="0"/>
          <a:ext cx="1634596" cy="1103983"/>
        </a:xfrm>
        <a:prstGeom prst="trapezoid">
          <a:avLst>
            <a:gd name="adj" fmla="val 73833"/>
          </a:avLst>
        </a:prstGeom>
        <a:solidFill>
          <a:srgbClr val="16606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100000"/>
            </a:lnSpc>
            <a:spcBef>
              <a:spcPct val="0"/>
            </a:spcBef>
            <a:spcAft>
              <a:spcPct val="35000"/>
            </a:spcAft>
            <a:buNone/>
          </a:pPr>
          <a:endParaRPr lang="en-GB" sz="1500" b="1" i="0" kern="1200" dirty="0">
            <a:solidFill>
              <a:schemeClr val="bg1"/>
            </a:solidFill>
          </a:endParaRPr>
        </a:p>
        <a:p>
          <a:pPr marL="0" lvl="0" indent="0" algn="ctr" defTabSz="666750">
            <a:lnSpc>
              <a:spcPct val="100000"/>
            </a:lnSpc>
            <a:spcBef>
              <a:spcPct val="0"/>
            </a:spcBef>
            <a:spcAft>
              <a:spcPct val="35000"/>
            </a:spcAft>
            <a:buNone/>
          </a:pPr>
          <a:r>
            <a:rPr lang="en-GB" sz="1500" b="1" i="0" kern="1200" dirty="0" err="1">
              <a:solidFill>
                <a:schemeClr val="bg1"/>
              </a:solidFill>
            </a:rPr>
            <a:t>Acuerdo</a:t>
          </a:r>
          <a:r>
            <a:rPr lang="en-GB" sz="1500" b="1" i="0" kern="1200" dirty="0">
              <a:solidFill>
                <a:schemeClr val="bg1"/>
              </a:solidFill>
            </a:rPr>
            <a:t> </a:t>
          </a:r>
        </a:p>
        <a:p>
          <a:pPr marL="0" lvl="0" indent="0" algn="ctr" defTabSz="666750">
            <a:lnSpc>
              <a:spcPct val="100000"/>
            </a:lnSpc>
            <a:spcBef>
              <a:spcPct val="0"/>
            </a:spcBef>
            <a:spcAft>
              <a:spcPct val="35000"/>
            </a:spcAft>
            <a:buNone/>
          </a:pPr>
          <a:r>
            <a:rPr lang="en-GB" sz="1500" b="1" i="0" kern="1200" dirty="0">
              <a:solidFill>
                <a:schemeClr val="bg1"/>
              </a:solidFill>
            </a:rPr>
            <a:t>de Paris </a:t>
          </a:r>
          <a:endParaRPr lang="en-US" sz="1500" b="1" kern="1200" dirty="0">
            <a:solidFill>
              <a:schemeClr val="bg1"/>
            </a:solidFill>
          </a:endParaRPr>
        </a:p>
      </dsp:txBody>
      <dsp:txXfrm>
        <a:off x="3258229" y="0"/>
        <a:ext cx="1634596" cy="1103983"/>
      </dsp:txXfrm>
    </dsp:sp>
    <dsp:sp modelId="{4278897A-7AAE-4D73-9CE4-B4CE4FCFABAA}">
      <dsp:nvSpPr>
        <dsp:cNvPr id="0" name=""/>
        <dsp:cNvSpPr/>
      </dsp:nvSpPr>
      <dsp:spPr>
        <a:xfrm>
          <a:off x="2442153" y="1103983"/>
          <a:ext cx="3266747" cy="1103983"/>
        </a:xfrm>
        <a:prstGeom prst="trapezoid">
          <a:avLst>
            <a:gd name="adj" fmla="val 73833"/>
          </a:avLst>
        </a:prstGeom>
        <a:solidFill>
          <a:srgbClr val="009EC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PA" sz="1500" b="1" i="0" kern="1200" dirty="0">
              <a:solidFill>
                <a:schemeClr val="bg1"/>
              </a:solidFill>
            </a:rPr>
            <a:t>Contribuciones Nacionalmente Determinadas (NDC)</a:t>
          </a:r>
        </a:p>
      </dsp:txBody>
      <dsp:txXfrm>
        <a:off x="3013834" y="1103983"/>
        <a:ext cx="2123385" cy="1103983"/>
      </dsp:txXfrm>
    </dsp:sp>
    <dsp:sp modelId="{65E997CE-DAD1-4005-B6A9-63517F019471}">
      <dsp:nvSpPr>
        <dsp:cNvPr id="0" name=""/>
        <dsp:cNvSpPr/>
      </dsp:nvSpPr>
      <dsp:spPr>
        <a:xfrm>
          <a:off x="1639723" y="2207966"/>
          <a:ext cx="4871608" cy="1103983"/>
        </a:xfrm>
        <a:prstGeom prst="trapezoid">
          <a:avLst>
            <a:gd name="adj" fmla="val 73833"/>
          </a:avLst>
        </a:prstGeom>
        <a:solidFill>
          <a:srgbClr val="74E0C7"/>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s-PA" sz="1500" b="1" kern="1200" noProof="0" dirty="0">
              <a:solidFill>
                <a:schemeClr val="bg1"/>
              </a:solidFill>
            </a:rPr>
            <a:t>Estrategias Nacionales y </a:t>
          </a:r>
          <a:r>
            <a:rPr lang="es-PA" sz="1500" b="1" kern="1200" noProof="0" dirty="0" err="1">
              <a:solidFill>
                <a:schemeClr val="bg1"/>
              </a:solidFill>
            </a:rPr>
            <a:t>Arr</a:t>
          </a:r>
          <a:r>
            <a:rPr lang="es-PA" sz="1500" b="1" kern="1200" noProof="0" dirty="0">
              <a:solidFill>
                <a:schemeClr val="bg1"/>
              </a:solidFill>
            </a:rPr>
            <a:t>. Inst. (</a:t>
          </a:r>
          <a:r>
            <a:rPr lang="es-PA" sz="1500" b="1" kern="1200" noProof="0" dirty="0" err="1">
              <a:solidFill>
                <a:schemeClr val="bg1"/>
              </a:solidFill>
            </a:rPr>
            <a:t>ej</a:t>
          </a:r>
          <a:r>
            <a:rPr lang="es-PA" sz="1500" b="1" kern="1200" noProof="0" dirty="0">
              <a:solidFill>
                <a:schemeClr val="bg1"/>
              </a:solidFill>
            </a:rPr>
            <a:t>: LTS-LEDS, </a:t>
          </a:r>
          <a:r>
            <a:rPr lang="es-PA" sz="1500" b="1" kern="1200" noProof="0" dirty="0" err="1">
              <a:solidFill>
                <a:schemeClr val="bg1"/>
              </a:solidFill>
            </a:rPr>
            <a:t>NDCs</a:t>
          </a:r>
          <a:r>
            <a:rPr lang="es-PA" sz="1500" b="1" kern="1200" noProof="0" dirty="0">
              <a:solidFill>
                <a:schemeClr val="bg1"/>
              </a:solidFill>
            </a:rPr>
            <a:t> actualizadas (5 años), Gabinetes de Cambio Climático, Comisiones, nodos subnacionales o gobiernos)</a:t>
          </a:r>
          <a:endParaRPr lang="en-US" sz="1500" b="0" kern="1200" noProof="0" dirty="0">
            <a:solidFill>
              <a:schemeClr val="bg1"/>
            </a:solidFill>
          </a:endParaRPr>
        </a:p>
      </dsp:txBody>
      <dsp:txXfrm>
        <a:off x="2492254" y="2207966"/>
        <a:ext cx="3166545" cy="1103983"/>
      </dsp:txXfrm>
    </dsp:sp>
    <dsp:sp modelId="{170E5849-ED3C-4D1C-80C8-276D9C411C86}">
      <dsp:nvSpPr>
        <dsp:cNvPr id="0" name=""/>
        <dsp:cNvSpPr/>
      </dsp:nvSpPr>
      <dsp:spPr>
        <a:xfrm>
          <a:off x="831048" y="3311950"/>
          <a:ext cx="6488957" cy="1103983"/>
        </a:xfrm>
        <a:prstGeom prst="trapezoid">
          <a:avLst>
            <a:gd name="adj" fmla="val 73833"/>
          </a:avLst>
        </a:prstGeom>
        <a:solidFill>
          <a:srgbClr val="74E0C7"/>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s-PA" sz="1500" b="1" i="0" kern="1200" dirty="0">
              <a:solidFill>
                <a:schemeClr val="bg1"/>
              </a:solidFill>
              <a:latin typeface="+mn-lt"/>
            </a:rPr>
            <a:t>Estrategias y planes sectoriales y territoriales</a:t>
          </a:r>
        </a:p>
        <a:p>
          <a:pPr marL="0" lvl="0" indent="0" algn="ctr" defTabSz="666750" rtl="0">
            <a:lnSpc>
              <a:spcPct val="90000"/>
            </a:lnSpc>
            <a:spcBef>
              <a:spcPct val="0"/>
            </a:spcBef>
            <a:spcAft>
              <a:spcPct val="35000"/>
            </a:spcAft>
            <a:buNone/>
          </a:pPr>
          <a:r>
            <a:rPr lang="es-PA" sz="1500" b="1" i="0" kern="1200" dirty="0">
              <a:solidFill>
                <a:schemeClr val="bg1"/>
              </a:solidFill>
              <a:latin typeface="+mn-lt"/>
            </a:rPr>
            <a:t> (</a:t>
          </a:r>
          <a:r>
            <a:rPr lang="es-PA" sz="1500" b="1" i="0" kern="1200" dirty="0" err="1">
              <a:solidFill>
                <a:schemeClr val="bg1"/>
              </a:solidFill>
              <a:latin typeface="+mn-lt"/>
            </a:rPr>
            <a:t>ej</a:t>
          </a:r>
          <a:r>
            <a:rPr lang="es-PA" sz="1500" b="1" i="0" kern="1200" dirty="0">
              <a:solidFill>
                <a:schemeClr val="bg1"/>
              </a:solidFill>
              <a:latin typeface="+mn-lt"/>
            </a:rPr>
            <a:t>: NDC </a:t>
          </a:r>
          <a:r>
            <a:rPr lang="es-PA" sz="1500" b="1" i="0" kern="1200" dirty="0" err="1">
              <a:solidFill>
                <a:schemeClr val="bg1"/>
              </a:solidFill>
              <a:latin typeface="+mn-lt"/>
            </a:rPr>
            <a:t>Action</a:t>
          </a:r>
          <a:r>
            <a:rPr lang="es-PA" sz="1500" b="1" i="0" kern="1200" dirty="0">
              <a:solidFill>
                <a:schemeClr val="bg1"/>
              </a:solidFill>
              <a:latin typeface="+mn-lt"/>
            </a:rPr>
            <a:t>, NDC-5, PNA y CBIT)</a:t>
          </a:r>
          <a:endParaRPr lang="en-GB" sz="1500" b="0" i="0" kern="1200" dirty="0">
            <a:solidFill>
              <a:schemeClr val="bg1"/>
            </a:solidFill>
            <a:latin typeface="+mn-lt"/>
          </a:endParaRPr>
        </a:p>
      </dsp:txBody>
      <dsp:txXfrm>
        <a:off x="1966616" y="3311950"/>
        <a:ext cx="4217822" cy="1103983"/>
      </dsp:txXfrm>
    </dsp:sp>
    <dsp:sp modelId="{2B5B0163-811B-4E06-A863-2FC79600459B}">
      <dsp:nvSpPr>
        <dsp:cNvPr id="0" name=""/>
        <dsp:cNvSpPr/>
      </dsp:nvSpPr>
      <dsp:spPr>
        <a:xfrm>
          <a:off x="0" y="4415933"/>
          <a:ext cx="8151055" cy="1103983"/>
        </a:xfrm>
        <a:prstGeom prst="trapezoid">
          <a:avLst>
            <a:gd name="adj" fmla="val 73833"/>
          </a:avLst>
        </a:prstGeom>
        <a:solidFill>
          <a:srgbClr val="009EC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i="0" kern="1200" dirty="0" err="1">
              <a:solidFill>
                <a:schemeClr val="bg1"/>
              </a:solidFill>
            </a:rPr>
            <a:t>Programas</a:t>
          </a:r>
          <a:r>
            <a:rPr lang="en-US" sz="1500" b="1" i="0" kern="1200" dirty="0">
              <a:solidFill>
                <a:schemeClr val="bg1"/>
              </a:solidFill>
            </a:rPr>
            <a:t> - </a:t>
          </a:r>
          <a:r>
            <a:rPr lang="en-GB" sz="1500" b="1" i="0" kern="1200" dirty="0" err="1">
              <a:solidFill>
                <a:schemeClr val="bg1"/>
              </a:solidFill>
            </a:rPr>
            <a:t>Proyectos</a:t>
          </a:r>
          <a:r>
            <a:rPr lang="en-GB" sz="1500" b="1" i="0" kern="1200" dirty="0">
              <a:solidFill>
                <a:schemeClr val="bg1"/>
              </a:solidFill>
            </a:rPr>
            <a:t> – </a:t>
          </a:r>
          <a:r>
            <a:rPr lang="en-GB" sz="1500" b="1" i="0" kern="1200" dirty="0" err="1">
              <a:solidFill>
                <a:schemeClr val="bg1"/>
              </a:solidFill>
            </a:rPr>
            <a:t>Acciones</a:t>
          </a:r>
          <a:endParaRPr lang="en-GB" sz="1500" b="0" i="0" kern="1200" dirty="0">
            <a:solidFill>
              <a:schemeClr val="bg1"/>
            </a:solidFill>
          </a:endParaRPr>
        </a:p>
        <a:p>
          <a:pPr marL="0" lvl="0" indent="0" algn="ctr" defTabSz="666750" rtl="0">
            <a:lnSpc>
              <a:spcPct val="90000"/>
            </a:lnSpc>
            <a:spcBef>
              <a:spcPct val="0"/>
            </a:spcBef>
            <a:spcAft>
              <a:spcPct val="35000"/>
            </a:spcAft>
            <a:buNone/>
          </a:pPr>
          <a:r>
            <a:rPr lang="en-GB" sz="1500" b="1" i="0" kern="1200" dirty="0">
              <a:solidFill>
                <a:schemeClr val="bg1"/>
              </a:solidFill>
              <a:latin typeface="Calibri Light" panose="020F0302020204030204"/>
            </a:rPr>
            <a:t> </a:t>
          </a:r>
          <a:r>
            <a:rPr lang="en-GB" sz="1500" b="0" i="0" kern="1200" dirty="0">
              <a:solidFill>
                <a:schemeClr val="bg1"/>
              </a:solidFill>
            </a:rPr>
            <a:t>(</a:t>
          </a:r>
          <a:r>
            <a:rPr lang="en-GB" sz="1500" b="0" i="0" kern="1200" dirty="0" err="1">
              <a:solidFill>
                <a:schemeClr val="bg1"/>
              </a:solidFill>
            </a:rPr>
            <a:t>ej</a:t>
          </a:r>
          <a:r>
            <a:rPr lang="en-GB" sz="1500" b="0" i="0" kern="1200" dirty="0">
              <a:solidFill>
                <a:schemeClr val="bg1"/>
              </a:solidFill>
            </a:rPr>
            <a:t>: </a:t>
          </a:r>
          <a:r>
            <a:rPr lang="en-GB" sz="1500" b="0" i="0" kern="1200" dirty="0" err="1">
              <a:solidFill>
                <a:schemeClr val="bg1"/>
              </a:solidFill>
            </a:rPr>
            <a:t>Termosolar</a:t>
          </a:r>
          <a:r>
            <a:rPr lang="en-GB" sz="1500" b="0" i="0" kern="1200" dirty="0">
              <a:solidFill>
                <a:schemeClr val="bg1"/>
              </a:solidFill>
            </a:rPr>
            <a:t>, </a:t>
          </a:r>
          <a:r>
            <a:rPr lang="en-GB" sz="1500" b="0" i="0" kern="1200" dirty="0" err="1">
              <a:solidFill>
                <a:schemeClr val="bg1"/>
              </a:solidFill>
            </a:rPr>
            <a:t>CityAdapt</a:t>
          </a:r>
          <a:r>
            <a:rPr lang="en-GB" sz="1500" b="0" i="0" kern="1200" dirty="0">
              <a:solidFill>
                <a:schemeClr val="bg1"/>
              </a:solidFill>
            </a:rPr>
            <a:t>, </a:t>
          </a:r>
          <a:r>
            <a:rPr lang="en-GB" sz="1500" b="0" i="0" kern="1200" dirty="0">
              <a:solidFill>
                <a:schemeClr val="bg1"/>
              </a:solidFill>
              <a:latin typeface="Calibri Light" panose="020F0302020204030204"/>
            </a:rPr>
            <a:t>Nature4Cities- GEM</a:t>
          </a:r>
          <a:r>
            <a:rPr lang="en-GB" sz="1500" b="0" i="0" kern="1200" dirty="0">
              <a:solidFill>
                <a:schemeClr val="bg1"/>
              </a:solidFill>
            </a:rPr>
            <a:t>)</a:t>
          </a:r>
        </a:p>
      </dsp:txBody>
      <dsp:txXfrm>
        <a:off x="1426434" y="4415933"/>
        <a:ext cx="5298185" cy="11039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9235B-950D-410C-A0B6-D6CE917BA296}">
      <dsp:nvSpPr>
        <dsp:cNvPr id="0" name=""/>
        <dsp:cNvSpPr/>
      </dsp:nvSpPr>
      <dsp:spPr>
        <a:xfrm>
          <a:off x="0" y="105140"/>
          <a:ext cx="9673457" cy="795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Lack of clarity in the vision of the divisions regarding the MD, the impact on the regional team and the countries.</a:t>
          </a:r>
          <a:endParaRPr lang="en-US" sz="2000" kern="1200" dirty="0"/>
        </a:p>
      </dsp:txBody>
      <dsp:txXfrm>
        <a:off x="38838" y="143978"/>
        <a:ext cx="9595781" cy="717924"/>
      </dsp:txXfrm>
    </dsp:sp>
    <dsp:sp modelId="{845026A1-F2D1-4371-9ADC-CB7BEF9C882B}">
      <dsp:nvSpPr>
        <dsp:cNvPr id="0" name=""/>
        <dsp:cNvSpPr/>
      </dsp:nvSpPr>
      <dsp:spPr>
        <a:xfrm>
          <a:off x="0" y="958340"/>
          <a:ext cx="9673457" cy="795600"/>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t>The needs of the countries are not driven by the structure of the divisions.</a:t>
          </a:r>
          <a:endParaRPr lang="es-MX" sz="2000" kern="1200" noProof="0" dirty="0"/>
        </a:p>
      </dsp:txBody>
      <dsp:txXfrm>
        <a:off x="38838" y="997178"/>
        <a:ext cx="9595781" cy="717924"/>
      </dsp:txXfrm>
    </dsp:sp>
    <dsp:sp modelId="{4F82F737-D569-481F-8CF1-DFAF34342F1C}">
      <dsp:nvSpPr>
        <dsp:cNvPr id="0" name=""/>
        <dsp:cNvSpPr/>
      </dsp:nvSpPr>
      <dsp:spPr>
        <a:xfrm>
          <a:off x="0" y="1811540"/>
          <a:ext cx="9673457" cy="79560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The administrative processes are insufficient and limited for the type of needs we meet in the regional context.</a:t>
          </a:r>
          <a:endParaRPr lang="en-US" sz="2000" kern="1200" dirty="0"/>
        </a:p>
      </dsp:txBody>
      <dsp:txXfrm>
        <a:off x="38838" y="1850378"/>
        <a:ext cx="9595781" cy="717924"/>
      </dsp:txXfrm>
    </dsp:sp>
    <dsp:sp modelId="{E2944771-9854-4D20-B1E3-E56784AE3406}">
      <dsp:nvSpPr>
        <dsp:cNvPr id="0" name=""/>
        <dsp:cNvSpPr/>
      </dsp:nvSpPr>
      <dsp:spPr>
        <a:xfrm>
          <a:off x="0" y="2664740"/>
          <a:ext cx="9673457" cy="7956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Delivery model: Dissociation between the centralization of knowledge/authority in the divisions and the focus on country priorities.</a:t>
          </a:r>
          <a:endParaRPr lang="en-US" sz="2000" kern="1200" dirty="0"/>
        </a:p>
      </dsp:txBody>
      <dsp:txXfrm>
        <a:off x="38838" y="2703578"/>
        <a:ext cx="9595781" cy="717924"/>
      </dsp:txXfrm>
    </dsp:sp>
    <dsp:sp modelId="{994F8B46-D457-4824-81E0-62F91E1335D4}">
      <dsp:nvSpPr>
        <dsp:cNvPr id="0" name=""/>
        <dsp:cNvSpPr/>
      </dsp:nvSpPr>
      <dsp:spPr>
        <a:xfrm>
          <a:off x="0" y="3517940"/>
          <a:ext cx="9673457" cy="79560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noProof="0"/>
            <a:t>Challenges in communicating our results internally (regional visibility within UNEP) and externally to donors and countries.</a:t>
          </a:r>
          <a:endParaRPr lang="es-MX" sz="2000" kern="1200" noProof="0" dirty="0"/>
        </a:p>
      </dsp:txBody>
      <dsp:txXfrm>
        <a:off x="38838" y="3556778"/>
        <a:ext cx="9595781" cy="717924"/>
      </dsp:txXfrm>
    </dsp:sp>
    <dsp:sp modelId="{1DB59B6C-D47A-4E0A-AAFF-8B6C73908CAA}">
      <dsp:nvSpPr>
        <dsp:cNvPr id="0" name=""/>
        <dsp:cNvSpPr/>
      </dsp:nvSpPr>
      <dsp:spPr>
        <a:xfrm>
          <a:off x="0" y="4371140"/>
          <a:ext cx="9673457" cy="795600"/>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noProof="0"/>
            <a:t>Limited scope of knowledge management</a:t>
          </a:r>
          <a:endParaRPr lang="es-MX" sz="2000" kern="1200" noProof="0" dirty="0"/>
        </a:p>
      </dsp:txBody>
      <dsp:txXfrm>
        <a:off x="38838" y="4409978"/>
        <a:ext cx="9595781" cy="717924"/>
      </dsp:txXfrm>
    </dsp:sp>
    <dsp:sp modelId="{52170739-9E83-4A2E-89A2-609A99BDF437}">
      <dsp:nvSpPr>
        <dsp:cNvPr id="0" name=""/>
        <dsp:cNvSpPr/>
      </dsp:nvSpPr>
      <dsp:spPr>
        <a:xfrm>
          <a:off x="0" y="5224339"/>
          <a:ext cx="9673457" cy="795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noProof="0" dirty="0"/>
            <a:t>Limited disclosure about compliance and progress on the Paris Agreement to the general public.</a:t>
          </a:r>
          <a:endParaRPr lang="es-MX" sz="2000" kern="1200" noProof="0" dirty="0"/>
        </a:p>
      </dsp:txBody>
      <dsp:txXfrm>
        <a:off x="38838" y="5263177"/>
        <a:ext cx="9595781" cy="7179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B8DE8-5C19-4778-9486-F1FB70249721}">
      <dsp:nvSpPr>
        <dsp:cNvPr id="0" name=""/>
        <dsp:cNvSpPr/>
      </dsp:nvSpPr>
      <dsp:spPr>
        <a:xfrm>
          <a:off x="0" y="83490"/>
          <a:ext cx="6788381" cy="1209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noProof="0" dirty="0"/>
            <a:t>Create a regional vision of UNEP's work on Climate Change to finalize the definition of the new DM. Contrast with other regions.</a:t>
          </a:r>
          <a:endParaRPr lang="es-MX" sz="2200" kern="1200" noProof="0" dirty="0"/>
        </a:p>
      </dsp:txBody>
      <dsp:txXfrm>
        <a:off x="59057" y="142547"/>
        <a:ext cx="6670267" cy="1091666"/>
      </dsp:txXfrm>
    </dsp:sp>
    <dsp:sp modelId="{570D1440-0E98-45B5-A68E-EF94225AADC6}">
      <dsp:nvSpPr>
        <dsp:cNvPr id="0" name=""/>
        <dsp:cNvSpPr/>
      </dsp:nvSpPr>
      <dsp:spPr>
        <a:xfrm>
          <a:off x="0" y="1356630"/>
          <a:ext cx="6788381" cy="120978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Define communication strategies: disseminate the impact to all audiences and convey our narrative.</a:t>
          </a:r>
          <a:endParaRPr lang="en-US" sz="2200" kern="1200" dirty="0"/>
        </a:p>
      </dsp:txBody>
      <dsp:txXfrm>
        <a:off x="59057" y="1415687"/>
        <a:ext cx="6670267" cy="1091666"/>
      </dsp:txXfrm>
    </dsp:sp>
    <dsp:sp modelId="{154DFEC0-4DF4-4358-BD72-A933844392CE}">
      <dsp:nvSpPr>
        <dsp:cNvPr id="0" name=""/>
        <dsp:cNvSpPr/>
      </dsp:nvSpPr>
      <dsp:spPr>
        <a:xfrm>
          <a:off x="0" y="2629770"/>
          <a:ext cx="6788381" cy="120978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Administrative and financial sizing plans: implementing partners, contracting and execution according to our capabilities. Cost recovery policy. NBO</a:t>
          </a:r>
          <a:endParaRPr lang="en-US" sz="2200" kern="1200" dirty="0"/>
        </a:p>
      </dsp:txBody>
      <dsp:txXfrm>
        <a:off x="59057" y="2688827"/>
        <a:ext cx="6670267" cy="1091666"/>
      </dsp:txXfrm>
    </dsp:sp>
    <dsp:sp modelId="{EBED67C2-C1B8-4C10-A4CF-05DF3EA6258D}">
      <dsp:nvSpPr>
        <dsp:cNvPr id="0" name=""/>
        <dsp:cNvSpPr/>
      </dsp:nvSpPr>
      <dsp:spPr>
        <a:xfrm>
          <a:off x="0" y="3902910"/>
          <a:ext cx="6788381" cy="12097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Administrative capacity building to improve performance and structure new projects in line with these capabilities: prioritization of activities and projects</a:t>
          </a:r>
          <a:endParaRPr lang="en-US" sz="2200" kern="1200" dirty="0"/>
        </a:p>
      </dsp:txBody>
      <dsp:txXfrm>
        <a:off x="59057" y="3961967"/>
        <a:ext cx="6670267" cy="1091666"/>
      </dsp:txXfrm>
    </dsp:sp>
    <dsp:sp modelId="{238F9660-A6BC-4EF3-AB0B-90CE2F05B88C}">
      <dsp:nvSpPr>
        <dsp:cNvPr id="0" name=""/>
        <dsp:cNvSpPr/>
      </dsp:nvSpPr>
      <dsp:spPr>
        <a:xfrm>
          <a:off x="0" y="5112690"/>
          <a:ext cx="6788381"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53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Social profitability </a:t>
          </a:r>
        </a:p>
        <a:p>
          <a:pPr marL="171450" lvl="1" indent="-171450" algn="l" defTabSz="755650">
            <a:lnSpc>
              <a:spcPct val="90000"/>
            </a:lnSpc>
            <a:spcBef>
              <a:spcPct val="0"/>
            </a:spcBef>
            <a:spcAft>
              <a:spcPct val="20000"/>
            </a:spcAft>
            <a:buChar char="•"/>
          </a:pPr>
          <a:r>
            <a:rPr lang="en-GB" sz="1700" kern="1200" dirty="0"/>
            <a:t>Those that are not privately profitable but are socially and environmentally necessary. </a:t>
          </a:r>
          <a:endParaRPr lang="en-US" sz="1700" kern="1200" dirty="0"/>
        </a:p>
        <a:p>
          <a:pPr marL="171450" lvl="1" indent="-171450" algn="l" defTabSz="755650">
            <a:lnSpc>
              <a:spcPct val="90000"/>
            </a:lnSpc>
            <a:spcBef>
              <a:spcPct val="0"/>
            </a:spcBef>
            <a:spcAft>
              <a:spcPct val="20000"/>
            </a:spcAft>
            <a:buChar char="•"/>
          </a:pPr>
          <a:r>
            <a:rPr lang="en-GB" sz="1700" kern="1200" dirty="0"/>
            <a:t>Innovation and acceleration of ideas for zero-net transition, resilience and NDCs 2025.</a:t>
          </a:r>
          <a:endParaRPr lang="en-US" sz="1700" kern="1200" dirty="0"/>
        </a:p>
      </dsp:txBody>
      <dsp:txXfrm>
        <a:off x="0" y="5112690"/>
        <a:ext cx="6788381" cy="136620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es-ES_trad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9A751C1E-EF67-D34E-8E55-5D48D14F7992}" type="datetimeFigureOut">
              <a:rPr lang="es-ES_tradnl" smtClean="0"/>
              <a:pPr/>
              <a:t>16/05/2023</a:t>
            </a:fld>
            <a:endParaRPr lang="es-ES_trad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_tradnl"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es-ES_trad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A3D11E83-3F35-FA49-AFE8-48CE92BC066E}" type="slidenum">
              <a:rPr lang="es-ES_tradnl" smtClean="0"/>
              <a:pPr/>
              <a:t>‹#›</a:t>
            </a:fld>
            <a:endParaRPr lang="es-ES_tradnl" dirty="0"/>
          </a:p>
        </p:txBody>
      </p:sp>
    </p:spTree>
    <p:extLst>
      <p:ext uri="{BB962C8B-B14F-4D97-AF65-F5344CB8AC3E}">
        <p14:creationId xmlns:p14="http://schemas.microsoft.com/office/powerpoint/2010/main" val="3756948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EB0D2C93-4B58-4E86-A892-4853FBCF3917}" type="slidenum">
              <a:rPr lang="es-MX" smtClean="0"/>
              <a:t>3</a:t>
            </a:fld>
            <a:endParaRPr lang="es-MX"/>
          </a:p>
        </p:txBody>
      </p:sp>
    </p:spTree>
    <p:extLst>
      <p:ext uri="{BB962C8B-B14F-4D97-AF65-F5344CB8AC3E}">
        <p14:creationId xmlns:p14="http://schemas.microsoft.com/office/powerpoint/2010/main" val="2927672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EB0D2C93-4B58-4E86-A892-4853FBCF3917}" type="slidenum">
              <a:rPr lang="es-MX" smtClean="0"/>
              <a:t>15</a:t>
            </a:fld>
            <a:endParaRPr lang="es-MX"/>
          </a:p>
        </p:txBody>
      </p:sp>
    </p:spTree>
    <p:extLst>
      <p:ext uri="{BB962C8B-B14F-4D97-AF65-F5344CB8AC3E}">
        <p14:creationId xmlns:p14="http://schemas.microsoft.com/office/powerpoint/2010/main" val="4202303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EB0D2C93-4B58-4E86-A892-4853FBCF3917}" type="slidenum">
              <a:rPr lang="es-MX" smtClean="0"/>
              <a:t>16</a:t>
            </a:fld>
            <a:endParaRPr lang="es-MX"/>
          </a:p>
        </p:txBody>
      </p:sp>
    </p:spTree>
    <p:extLst>
      <p:ext uri="{BB962C8B-B14F-4D97-AF65-F5344CB8AC3E}">
        <p14:creationId xmlns:p14="http://schemas.microsoft.com/office/powerpoint/2010/main" val="2065174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EB0D2C93-4B58-4E86-A892-4853FBCF3917}" type="slidenum">
              <a:rPr lang="es-MX" smtClean="0"/>
              <a:t>17</a:t>
            </a:fld>
            <a:endParaRPr lang="es-MX"/>
          </a:p>
        </p:txBody>
      </p:sp>
    </p:spTree>
    <p:extLst>
      <p:ext uri="{BB962C8B-B14F-4D97-AF65-F5344CB8AC3E}">
        <p14:creationId xmlns:p14="http://schemas.microsoft.com/office/powerpoint/2010/main" val="2303733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EB0D2C93-4B58-4E86-A892-4853FBCF3917}" type="slidenum">
              <a:rPr lang="es-MX" smtClean="0"/>
              <a:t>18</a:t>
            </a:fld>
            <a:endParaRPr lang="es-MX"/>
          </a:p>
        </p:txBody>
      </p:sp>
    </p:spTree>
    <p:extLst>
      <p:ext uri="{BB962C8B-B14F-4D97-AF65-F5344CB8AC3E}">
        <p14:creationId xmlns:p14="http://schemas.microsoft.com/office/powerpoint/2010/main" val="808680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EB0D2C93-4B58-4E86-A892-4853FBCF3917}" type="slidenum">
              <a:rPr lang="es-MX" smtClean="0"/>
              <a:t>20</a:t>
            </a:fld>
            <a:endParaRPr lang="es-MX"/>
          </a:p>
        </p:txBody>
      </p:sp>
    </p:spTree>
    <p:extLst>
      <p:ext uri="{BB962C8B-B14F-4D97-AF65-F5344CB8AC3E}">
        <p14:creationId xmlns:p14="http://schemas.microsoft.com/office/powerpoint/2010/main" val="1915975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EB0D2C93-4B58-4E86-A892-4853FBCF3917}" type="slidenum">
              <a:rPr lang="es-MX" smtClean="0"/>
              <a:t>21</a:t>
            </a:fld>
            <a:endParaRPr lang="es-MX"/>
          </a:p>
        </p:txBody>
      </p:sp>
    </p:spTree>
    <p:extLst>
      <p:ext uri="{BB962C8B-B14F-4D97-AF65-F5344CB8AC3E}">
        <p14:creationId xmlns:p14="http://schemas.microsoft.com/office/powerpoint/2010/main" val="291538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PA" dirty="0"/>
          </a:p>
        </p:txBody>
      </p:sp>
      <p:sp>
        <p:nvSpPr>
          <p:cNvPr id="4" name="Espace réservé du numéro de diapositive 3"/>
          <p:cNvSpPr>
            <a:spLocks noGrp="1"/>
          </p:cNvSpPr>
          <p:nvPr>
            <p:ph type="sldNum" sz="quarter" idx="5"/>
          </p:nvPr>
        </p:nvSpPr>
        <p:spPr/>
        <p:txBody>
          <a:bodyPr/>
          <a:lstStyle/>
          <a:p>
            <a:fld id="{46D10785-65BF-48CE-A3B9-5AF1DB51F5BE}" type="slidenum">
              <a:rPr lang="es-CO" smtClean="0"/>
              <a:t>22</a:t>
            </a:fld>
            <a:endParaRPr lang="es-CO"/>
          </a:p>
        </p:txBody>
      </p:sp>
    </p:spTree>
    <p:extLst>
      <p:ext uri="{BB962C8B-B14F-4D97-AF65-F5344CB8AC3E}">
        <p14:creationId xmlns:p14="http://schemas.microsoft.com/office/powerpoint/2010/main" val="2222345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En los proyectos actuales muchas veces se incluyen aspectos de lineamientos para el financiamiento requerido, quedando un gran camino por delante en este tema que ya prevemos nos dejará muchas necesidades de mejora en la primera fase de reportes</a:t>
            </a:r>
          </a:p>
        </p:txBody>
      </p:sp>
      <p:sp>
        <p:nvSpPr>
          <p:cNvPr id="4" name="Marcador de número de diapositiva 3"/>
          <p:cNvSpPr>
            <a:spLocks noGrp="1"/>
          </p:cNvSpPr>
          <p:nvPr>
            <p:ph type="sldNum" sz="quarter" idx="5"/>
          </p:nvPr>
        </p:nvSpPr>
        <p:spPr/>
        <p:txBody>
          <a:bodyPr/>
          <a:lstStyle/>
          <a:p>
            <a:fld id="{46D10785-65BF-48CE-A3B9-5AF1DB51F5BE}" type="slidenum">
              <a:rPr lang="es-CO" smtClean="0"/>
              <a:t>26</a:t>
            </a:fld>
            <a:endParaRPr lang="es-CO"/>
          </a:p>
        </p:txBody>
      </p:sp>
    </p:spTree>
    <p:extLst>
      <p:ext uri="{BB962C8B-B14F-4D97-AF65-F5344CB8AC3E}">
        <p14:creationId xmlns:p14="http://schemas.microsoft.com/office/powerpoint/2010/main" val="59529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46D10785-65BF-48CE-A3B9-5AF1DB51F5BE}" type="slidenum">
              <a:rPr lang="es-CO" smtClean="0"/>
              <a:t>28</a:t>
            </a:fld>
            <a:endParaRPr lang="es-CO"/>
          </a:p>
        </p:txBody>
      </p:sp>
    </p:spTree>
    <p:extLst>
      <p:ext uri="{BB962C8B-B14F-4D97-AF65-F5344CB8AC3E}">
        <p14:creationId xmlns:p14="http://schemas.microsoft.com/office/powerpoint/2010/main" val="3623148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PA" dirty="0"/>
              <a:t>Algunos países como C</a:t>
            </a:r>
            <a:r>
              <a:rPr lang="fr-FR" dirty="0"/>
              <a:t>hile </a:t>
            </a:r>
            <a:r>
              <a:rPr lang="fr-FR" dirty="0" err="1"/>
              <a:t>emitieron</a:t>
            </a:r>
            <a:r>
              <a:rPr lang="fr-FR" dirty="0"/>
              <a:t> su 4to BUR </a:t>
            </a:r>
            <a:r>
              <a:rPr lang="fr-FR" dirty="0" err="1"/>
              <a:t>recientemente</a:t>
            </a:r>
            <a:r>
              <a:rPr lang="fr-FR" dirty="0"/>
              <a:t> y se </a:t>
            </a:r>
            <a:r>
              <a:rPr lang="fr-FR" dirty="0" err="1"/>
              <a:t>esperaría</a:t>
            </a:r>
            <a:r>
              <a:rPr lang="fr-FR" dirty="0"/>
              <a:t> que </a:t>
            </a:r>
            <a:r>
              <a:rPr lang="fr-FR" dirty="0" err="1"/>
              <a:t>emitieran</a:t>
            </a:r>
            <a:r>
              <a:rPr lang="fr-FR" dirty="0"/>
              <a:t> el 5to en 2023, </a:t>
            </a:r>
            <a:r>
              <a:rPr lang="fr-FR" dirty="0" err="1"/>
              <a:t>mientras</a:t>
            </a:r>
            <a:r>
              <a:rPr lang="fr-FR" dirty="0"/>
              <a:t> que </a:t>
            </a:r>
            <a:r>
              <a:rPr lang="fr-FR" dirty="0" err="1"/>
              <a:t>otros</a:t>
            </a:r>
            <a:r>
              <a:rPr lang="fr-FR" dirty="0"/>
              <a:t> en la </a:t>
            </a:r>
            <a:r>
              <a:rPr lang="fr-FR" dirty="0" err="1"/>
              <a:t>región</a:t>
            </a:r>
            <a:r>
              <a:rPr lang="fr-FR" dirty="0"/>
              <a:t> </a:t>
            </a:r>
            <a:r>
              <a:rPr lang="fr-FR" dirty="0" err="1"/>
              <a:t>aún</a:t>
            </a:r>
            <a:r>
              <a:rPr lang="fr-FR" dirty="0"/>
              <a:t> no han </a:t>
            </a:r>
            <a:r>
              <a:rPr lang="fr-FR" dirty="0" err="1"/>
              <a:t>emitido</a:t>
            </a:r>
            <a:r>
              <a:rPr lang="fr-FR" dirty="0"/>
              <a:t> el </a:t>
            </a:r>
            <a:r>
              <a:rPr lang="fr-FR" dirty="0" err="1"/>
              <a:t>segundo</a:t>
            </a:r>
            <a:r>
              <a:rPr lang="fr-FR" dirty="0"/>
              <a:t> BUR y en 2021 </a:t>
            </a:r>
            <a:r>
              <a:rPr lang="fr-FR" dirty="0" err="1"/>
              <a:t>debían</a:t>
            </a:r>
            <a:r>
              <a:rPr lang="fr-FR" dirty="0"/>
              <a:t> </a:t>
            </a:r>
            <a:r>
              <a:rPr lang="fr-FR" dirty="0" err="1"/>
              <a:t>estarlo</a:t>
            </a:r>
            <a:r>
              <a:rPr lang="fr-FR" dirty="0"/>
              <a:t> </a:t>
            </a:r>
            <a:r>
              <a:rPr lang="fr-FR" dirty="0" err="1"/>
              <a:t>emitiendo</a:t>
            </a:r>
            <a:r>
              <a:rPr lang="fr-FR" dirty="0"/>
              <a:t>. Hay que </a:t>
            </a:r>
            <a:r>
              <a:rPr lang="fr-FR" dirty="0" err="1"/>
              <a:t>tener</a:t>
            </a:r>
            <a:r>
              <a:rPr lang="fr-FR" dirty="0"/>
              <a:t> </a:t>
            </a:r>
            <a:r>
              <a:rPr lang="fr-FR" dirty="0" err="1"/>
              <a:t>muy</a:t>
            </a:r>
            <a:r>
              <a:rPr lang="fr-FR" dirty="0"/>
              <a:t> en </a:t>
            </a:r>
            <a:r>
              <a:rPr lang="fr-FR" dirty="0" err="1"/>
              <a:t>cuenta</a:t>
            </a:r>
            <a:r>
              <a:rPr lang="fr-FR" dirty="0"/>
              <a:t> que la </a:t>
            </a:r>
            <a:r>
              <a:rPr lang="fr-FR" dirty="0" err="1"/>
              <a:t>solicitud</a:t>
            </a:r>
            <a:r>
              <a:rPr lang="fr-FR" dirty="0"/>
              <a:t> de </a:t>
            </a:r>
            <a:r>
              <a:rPr lang="fr-FR" dirty="0" err="1"/>
              <a:t>recursos</a:t>
            </a:r>
            <a:r>
              <a:rPr lang="fr-FR" dirty="0"/>
              <a:t> para la </a:t>
            </a:r>
            <a:r>
              <a:rPr lang="fr-FR" dirty="0" err="1"/>
              <a:t>presentación</a:t>
            </a:r>
            <a:r>
              <a:rPr lang="fr-FR" dirty="0"/>
              <a:t> </a:t>
            </a:r>
            <a:r>
              <a:rPr lang="fr-FR" dirty="0" err="1"/>
              <a:t>del</a:t>
            </a:r>
            <a:r>
              <a:rPr lang="fr-FR" dirty="0"/>
              <a:t> primer BTR a </a:t>
            </a:r>
            <a:r>
              <a:rPr lang="fr-FR" dirty="0" err="1"/>
              <a:t>presentar</a:t>
            </a:r>
            <a:r>
              <a:rPr lang="fr-FR" dirty="0"/>
              <a:t> en 2024, </a:t>
            </a:r>
            <a:r>
              <a:rPr lang="fr-FR" dirty="0" err="1"/>
              <a:t>debe</a:t>
            </a:r>
            <a:r>
              <a:rPr lang="fr-FR" dirty="0"/>
              <a:t> </a:t>
            </a:r>
            <a:r>
              <a:rPr lang="fr-FR" dirty="0" err="1"/>
              <a:t>hacerse</a:t>
            </a:r>
            <a:r>
              <a:rPr lang="fr-FR" dirty="0"/>
              <a:t> en 2022 y para </a:t>
            </a:r>
            <a:r>
              <a:rPr lang="fr-FR" dirty="0" err="1"/>
              <a:t>ello</a:t>
            </a:r>
            <a:r>
              <a:rPr lang="fr-FR" dirty="0"/>
              <a:t>, </a:t>
            </a:r>
            <a:r>
              <a:rPr lang="fr-FR" dirty="0" err="1"/>
              <a:t>deben</a:t>
            </a:r>
            <a:r>
              <a:rPr lang="fr-FR" dirty="0"/>
              <a:t> </a:t>
            </a:r>
            <a:r>
              <a:rPr lang="fr-FR" dirty="0" err="1"/>
              <a:t>haberse</a:t>
            </a:r>
            <a:r>
              <a:rPr lang="fr-FR" dirty="0"/>
              <a:t> </a:t>
            </a:r>
            <a:r>
              <a:rPr lang="fr-FR" dirty="0" err="1"/>
              <a:t>gastado</a:t>
            </a:r>
            <a:r>
              <a:rPr lang="fr-FR" dirty="0"/>
              <a:t> </a:t>
            </a:r>
            <a:r>
              <a:rPr lang="fr-FR" dirty="0" err="1"/>
              <a:t>todos</a:t>
            </a:r>
            <a:r>
              <a:rPr lang="fr-FR" dirty="0"/>
              <a:t> los </a:t>
            </a:r>
            <a:r>
              <a:rPr lang="fr-FR" dirty="0" err="1"/>
              <a:t>recursos</a:t>
            </a:r>
            <a:r>
              <a:rPr lang="fr-FR" dirty="0"/>
              <a:t> de reportes </a:t>
            </a:r>
            <a:r>
              <a:rPr lang="fr-FR" dirty="0" err="1"/>
              <a:t>previos</a:t>
            </a:r>
            <a:r>
              <a:rPr lang="fr-FR" dirty="0"/>
              <a:t> (NC o </a:t>
            </a:r>
            <a:r>
              <a:rPr lang="fr-FR" dirty="0" err="1"/>
              <a:t>BURs</a:t>
            </a:r>
            <a:r>
              <a:rPr lang="fr-FR" dirty="0"/>
              <a:t>) para que se </a:t>
            </a:r>
            <a:r>
              <a:rPr lang="fr-FR" dirty="0" err="1"/>
              <a:t>desembolsen</a:t>
            </a:r>
            <a:r>
              <a:rPr lang="fr-FR" dirty="0"/>
              <a:t> </a:t>
            </a:r>
            <a:r>
              <a:rPr lang="fr-FR" dirty="0" err="1"/>
              <a:t>dichos</a:t>
            </a:r>
            <a:r>
              <a:rPr lang="fr-FR" dirty="0"/>
              <a:t> </a:t>
            </a:r>
            <a:r>
              <a:rPr lang="fr-FR" dirty="0" err="1"/>
              <a:t>recursos</a:t>
            </a:r>
            <a:r>
              <a:rPr lang="fr-FR" dirty="0"/>
              <a:t> de </a:t>
            </a:r>
            <a:r>
              <a:rPr lang="fr-FR" dirty="0" err="1"/>
              <a:t>BTRs</a:t>
            </a:r>
            <a:r>
              <a:rPr lang="fr-FR" dirty="0"/>
              <a:t>. Los </a:t>
            </a:r>
            <a:r>
              <a:rPr lang="fr-FR" dirty="0" err="1"/>
              <a:t>países</a:t>
            </a:r>
            <a:r>
              <a:rPr lang="fr-FR" dirty="0"/>
              <a:t> deben </a:t>
            </a:r>
            <a:r>
              <a:rPr lang="fr-FR" dirty="0" err="1"/>
              <a:t>prestar</a:t>
            </a:r>
            <a:r>
              <a:rPr lang="fr-FR" dirty="0"/>
              <a:t> </a:t>
            </a:r>
            <a:r>
              <a:rPr lang="fr-FR" dirty="0" err="1"/>
              <a:t>atención</a:t>
            </a:r>
            <a:r>
              <a:rPr lang="fr-FR" dirty="0"/>
              <a:t> a </a:t>
            </a:r>
            <a:r>
              <a:rPr lang="fr-FR" dirty="0" err="1"/>
              <a:t>esto</a:t>
            </a:r>
            <a:r>
              <a:rPr lang="fr-FR" dirty="0"/>
              <a:t> </a:t>
            </a:r>
            <a:r>
              <a:rPr lang="fr-FR" dirty="0" err="1"/>
              <a:t>ya</a:t>
            </a:r>
            <a:r>
              <a:rPr lang="fr-FR" dirty="0"/>
              <a:t> que nos </a:t>
            </a:r>
            <a:r>
              <a:rPr lang="fr-FR" dirty="0" err="1"/>
              <a:t>referimos</a:t>
            </a:r>
            <a:r>
              <a:rPr lang="fr-FR" dirty="0"/>
              <a:t> a que los </a:t>
            </a:r>
            <a:r>
              <a:rPr lang="fr-FR" dirty="0" err="1"/>
              <a:t>recursos</a:t>
            </a:r>
            <a:r>
              <a:rPr lang="fr-FR" dirty="0"/>
              <a:t> de </a:t>
            </a:r>
            <a:r>
              <a:rPr lang="fr-FR" dirty="0" err="1"/>
              <a:t>cualquier</a:t>
            </a:r>
            <a:r>
              <a:rPr lang="fr-FR" dirty="0"/>
              <a:t> reporte que se </a:t>
            </a:r>
            <a:r>
              <a:rPr lang="fr-FR" dirty="0" err="1"/>
              <a:t>esté</a:t>
            </a:r>
            <a:r>
              <a:rPr lang="fr-FR" dirty="0"/>
              <a:t> </a:t>
            </a:r>
            <a:r>
              <a:rPr lang="fr-FR" dirty="0" err="1"/>
              <a:t>haciendo</a:t>
            </a:r>
            <a:r>
              <a:rPr lang="fr-FR" dirty="0"/>
              <a:t> en este </a:t>
            </a:r>
            <a:r>
              <a:rPr lang="fr-FR" dirty="0" err="1"/>
              <a:t>momento</a:t>
            </a:r>
            <a:r>
              <a:rPr lang="fr-FR" dirty="0"/>
              <a:t> deben </a:t>
            </a:r>
            <a:r>
              <a:rPr lang="fr-FR" dirty="0" err="1"/>
              <a:t>utilizarse</a:t>
            </a:r>
            <a:r>
              <a:rPr lang="fr-FR" dirty="0"/>
              <a:t> a </a:t>
            </a:r>
            <a:r>
              <a:rPr lang="fr-FR" dirty="0" err="1"/>
              <a:t>cabalidad</a:t>
            </a:r>
            <a:r>
              <a:rPr lang="fr-FR" dirty="0"/>
              <a:t> </a:t>
            </a:r>
            <a:r>
              <a:rPr lang="fr-FR" dirty="0" err="1"/>
              <a:t>previo</a:t>
            </a:r>
            <a:r>
              <a:rPr lang="fr-FR" dirty="0"/>
              <a:t> a </a:t>
            </a:r>
            <a:r>
              <a:rPr lang="fr-FR" dirty="0" err="1"/>
              <a:t>concluir</a:t>
            </a:r>
            <a:r>
              <a:rPr lang="fr-FR" dirty="0"/>
              <a:t> 2022.</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El </a:t>
            </a:r>
            <a:r>
              <a:rPr lang="en-US" sz="1200" dirty="0" err="1">
                <a:solidFill>
                  <a:srgbClr val="FFFFFF"/>
                </a:solidFill>
              </a:rPr>
              <a:t>enfoque</a:t>
            </a:r>
            <a:r>
              <a:rPr lang="en-US" sz="1200" dirty="0">
                <a:solidFill>
                  <a:srgbClr val="FFFFFF"/>
                </a:solidFill>
              </a:rPr>
              <a:t> de </a:t>
            </a:r>
            <a:r>
              <a:rPr lang="en-US" sz="1200" dirty="0" err="1">
                <a:solidFill>
                  <a:srgbClr val="FFFFFF"/>
                </a:solidFill>
              </a:rPr>
              <a:t>apoyo</a:t>
            </a:r>
            <a:r>
              <a:rPr lang="en-US" sz="1200" dirty="0">
                <a:solidFill>
                  <a:srgbClr val="FFFFFF"/>
                </a:solidFill>
              </a:rPr>
              <a:t> a los </a:t>
            </a:r>
            <a:r>
              <a:rPr lang="en-US" sz="1200" dirty="0" err="1">
                <a:solidFill>
                  <a:srgbClr val="FFFFFF"/>
                </a:solidFill>
              </a:rPr>
              <a:t>países</a:t>
            </a:r>
            <a:r>
              <a:rPr lang="en-US" sz="1200" dirty="0">
                <a:solidFill>
                  <a:srgbClr val="FFFFFF"/>
                </a:solidFill>
              </a:rPr>
              <a:t> </a:t>
            </a:r>
            <a:r>
              <a:rPr lang="en-US" sz="1200" dirty="0" err="1">
                <a:solidFill>
                  <a:srgbClr val="FFFFFF"/>
                </a:solidFill>
              </a:rPr>
              <a:t>posiblemente</a:t>
            </a:r>
            <a:r>
              <a:rPr lang="en-US" sz="1200" dirty="0">
                <a:solidFill>
                  <a:srgbClr val="FFFFFF"/>
                </a:solidFill>
              </a:rPr>
              <a:t> </a:t>
            </a:r>
            <a:r>
              <a:rPr lang="en-US" sz="1200" dirty="0" err="1">
                <a:solidFill>
                  <a:srgbClr val="FFFFFF"/>
                </a:solidFill>
              </a:rPr>
              <a:t>requiere</a:t>
            </a:r>
            <a:r>
              <a:rPr lang="en-US" sz="1200" dirty="0">
                <a:solidFill>
                  <a:srgbClr val="FFFFFF"/>
                </a:solidFill>
              </a:rPr>
              <a:t> que </a:t>
            </a:r>
            <a:r>
              <a:rPr lang="en-US" sz="1200" dirty="0" err="1">
                <a:solidFill>
                  <a:srgbClr val="FFFFFF"/>
                </a:solidFill>
              </a:rPr>
              <a:t>reforcemos</a:t>
            </a:r>
            <a:r>
              <a:rPr lang="en-US" sz="1200" dirty="0">
                <a:solidFill>
                  <a:srgbClr val="FFFFFF"/>
                </a:solidFill>
              </a:rPr>
              <a:t> </a:t>
            </a:r>
            <a:r>
              <a:rPr lang="en-US" sz="1200" dirty="0" err="1">
                <a:solidFill>
                  <a:srgbClr val="FFFFFF"/>
                </a:solidFill>
              </a:rPr>
              <a:t>temas</a:t>
            </a:r>
            <a:r>
              <a:rPr lang="en-US" sz="1200" dirty="0">
                <a:solidFill>
                  <a:srgbClr val="FFFFFF"/>
                </a:solidFill>
              </a:rPr>
              <a:t> </a:t>
            </a:r>
            <a:r>
              <a:rPr lang="en-US" sz="1200" dirty="0" err="1">
                <a:solidFill>
                  <a:srgbClr val="FFFFFF"/>
                </a:solidFill>
              </a:rPr>
              <a:t>como</a:t>
            </a:r>
            <a:r>
              <a:rPr lang="en-US" sz="1200" dirty="0">
                <a:solidFill>
                  <a:srgbClr val="FFFFFF"/>
                </a:solidFill>
              </a:rPr>
              <a:t> </a:t>
            </a:r>
            <a:r>
              <a:rPr lang="en-US" sz="1200" dirty="0" err="1">
                <a:solidFill>
                  <a:srgbClr val="FFFFFF"/>
                </a:solidFill>
              </a:rPr>
              <a:t>contabilidad</a:t>
            </a:r>
            <a:r>
              <a:rPr lang="en-US" sz="1200" dirty="0">
                <a:solidFill>
                  <a:srgbClr val="FFFFFF"/>
                </a:solidFill>
              </a:rPr>
              <a:t>, </a:t>
            </a:r>
            <a:r>
              <a:rPr lang="en-US" sz="1200" dirty="0" err="1">
                <a:solidFill>
                  <a:srgbClr val="FFFFFF"/>
                </a:solidFill>
              </a:rPr>
              <a:t>alineación</a:t>
            </a:r>
            <a:r>
              <a:rPr lang="en-US" sz="1200" dirty="0">
                <a:solidFill>
                  <a:srgbClr val="FFFFFF"/>
                </a:solidFill>
              </a:rPr>
              <a:t> con ELP y </a:t>
            </a:r>
            <a:r>
              <a:rPr lang="en-US" sz="1200" dirty="0" err="1">
                <a:solidFill>
                  <a:srgbClr val="FFFFFF"/>
                </a:solidFill>
              </a:rPr>
              <a:t>financiamiento</a:t>
            </a:r>
            <a:r>
              <a:rPr lang="en-US" sz="1200" dirty="0">
                <a:solidFill>
                  <a:srgbClr val="FFFFFF"/>
                </a:solidFill>
              </a:rPr>
              <a:t> de </a:t>
            </a:r>
            <a:r>
              <a:rPr lang="en-US" sz="1200" dirty="0" err="1">
                <a:solidFill>
                  <a:srgbClr val="FFFFFF"/>
                </a:solidFill>
              </a:rPr>
              <a:t>cara</a:t>
            </a:r>
            <a:r>
              <a:rPr lang="en-US" sz="1200" dirty="0">
                <a:solidFill>
                  <a:srgbClr val="FFFFFF"/>
                </a:solidFill>
              </a:rPr>
              <a:t> a 2024 y a la </a:t>
            </a:r>
            <a:r>
              <a:rPr lang="en-US" sz="1200" dirty="0" err="1">
                <a:solidFill>
                  <a:srgbClr val="FFFFFF"/>
                </a:solidFill>
              </a:rPr>
              <a:t>creación</a:t>
            </a:r>
            <a:r>
              <a:rPr lang="en-US" sz="1200" dirty="0">
                <a:solidFill>
                  <a:srgbClr val="FFFFFF"/>
                </a:solidFill>
              </a:rPr>
              <a:t> de los BTRs. ¿</a:t>
            </a:r>
            <a:r>
              <a:rPr lang="en-US" sz="1200" dirty="0" err="1">
                <a:solidFill>
                  <a:srgbClr val="FFFFFF"/>
                </a:solidFill>
              </a:rPr>
              <a:t>Qué</a:t>
            </a:r>
            <a:r>
              <a:rPr lang="en-US" sz="1200" dirty="0">
                <a:solidFill>
                  <a:srgbClr val="FFFFFF"/>
                </a:solidFill>
              </a:rPr>
              <a:t> tan a </a:t>
            </a:r>
            <a:r>
              <a:rPr lang="en-US" sz="1200" dirty="0" err="1">
                <a:solidFill>
                  <a:srgbClr val="FFFFFF"/>
                </a:solidFill>
              </a:rPr>
              <a:t>tiempo</a:t>
            </a:r>
            <a:r>
              <a:rPr lang="en-US" sz="1200" dirty="0">
                <a:solidFill>
                  <a:srgbClr val="FFFFFF"/>
                </a:solidFill>
              </a:rPr>
              <a:t> </a:t>
            </a:r>
            <a:r>
              <a:rPr lang="en-US" sz="1200" dirty="0" err="1">
                <a:solidFill>
                  <a:srgbClr val="FFFFFF"/>
                </a:solidFill>
              </a:rPr>
              <a:t>estamos</a:t>
            </a:r>
            <a:r>
              <a:rPr lang="en-US" sz="1200" dirty="0">
                <a:solidFill>
                  <a:srgbClr val="FFFFFF"/>
                </a:solidFill>
              </a:rPr>
              <a:t>? ¿</a:t>
            </a:r>
            <a:r>
              <a:rPr lang="en-US" sz="1200" dirty="0" err="1">
                <a:solidFill>
                  <a:srgbClr val="FFFFFF"/>
                </a:solidFill>
              </a:rPr>
              <a:t>Qué</a:t>
            </a:r>
            <a:r>
              <a:rPr lang="en-US" sz="1200" dirty="0">
                <a:solidFill>
                  <a:srgbClr val="FFFFFF"/>
                </a:solidFill>
              </a:rPr>
              <a:t> </a:t>
            </a:r>
            <a:r>
              <a:rPr lang="en-US" sz="1200" dirty="0" err="1">
                <a:solidFill>
                  <a:srgbClr val="FFFFFF"/>
                </a:solidFill>
              </a:rPr>
              <a:t>otras</a:t>
            </a:r>
            <a:r>
              <a:rPr lang="en-US" sz="1200" dirty="0">
                <a:solidFill>
                  <a:srgbClr val="FFFFFF"/>
                </a:solidFill>
              </a:rPr>
              <a:t> </a:t>
            </a:r>
            <a:r>
              <a:rPr lang="en-US" sz="1200" dirty="0" err="1">
                <a:solidFill>
                  <a:srgbClr val="FFFFFF"/>
                </a:solidFill>
              </a:rPr>
              <a:t>iniciativas</a:t>
            </a:r>
            <a:r>
              <a:rPr lang="en-US" sz="1200" dirty="0">
                <a:solidFill>
                  <a:srgbClr val="FFFFFF"/>
                </a:solidFill>
              </a:rPr>
              <a:t> </a:t>
            </a:r>
            <a:r>
              <a:rPr lang="en-US" sz="1200" dirty="0" err="1">
                <a:solidFill>
                  <a:srgbClr val="FFFFFF"/>
                </a:solidFill>
              </a:rPr>
              <a:t>podemos</a:t>
            </a:r>
            <a:r>
              <a:rPr lang="en-US" sz="1200" dirty="0">
                <a:solidFill>
                  <a:srgbClr val="FFFFFF"/>
                </a:solidFill>
              </a:rPr>
              <a:t> </a:t>
            </a:r>
            <a:r>
              <a:rPr lang="en-US" sz="1200" dirty="0" err="1">
                <a:solidFill>
                  <a:srgbClr val="FFFFFF"/>
                </a:solidFill>
              </a:rPr>
              <a:t>alinear</a:t>
            </a:r>
            <a:r>
              <a:rPr lang="en-US" sz="1200" dirty="0">
                <a:solidFill>
                  <a:srgbClr val="FFFFFF"/>
                </a:solidFill>
              </a:rPr>
              <a:t> para </a:t>
            </a:r>
            <a:r>
              <a:rPr lang="en-US" sz="1200" dirty="0" err="1">
                <a:solidFill>
                  <a:srgbClr val="FFFFFF"/>
                </a:solidFill>
              </a:rPr>
              <a:t>reforzar</a:t>
            </a:r>
            <a:r>
              <a:rPr lang="en-US" sz="1200" dirty="0">
                <a:solidFill>
                  <a:srgbClr val="FFFFFF"/>
                </a:solidFill>
              </a:rPr>
              <a:t> </a:t>
            </a:r>
            <a:r>
              <a:rPr lang="en-US" sz="1200" dirty="0" err="1">
                <a:solidFill>
                  <a:srgbClr val="FFFFFF"/>
                </a:solidFill>
              </a:rPr>
              <a:t>esto</a:t>
            </a:r>
            <a:r>
              <a:rPr lang="en-US" sz="1200" dirty="0">
                <a:solidFill>
                  <a:srgbClr val="FFFFFF"/>
                </a:solidFill>
              </a:rPr>
              <a:t>? </a:t>
            </a:r>
          </a:p>
          <a:p>
            <a:endParaRPr lang="fr-PA" dirty="0"/>
          </a:p>
        </p:txBody>
      </p:sp>
      <p:sp>
        <p:nvSpPr>
          <p:cNvPr id="4" name="Espace réservé du numéro de diapositive 3"/>
          <p:cNvSpPr>
            <a:spLocks noGrp="1"/>
          </p:cNvSpPr>
          <p:nvPr>
            <p:ph type="sldNum" sz="quarter" idx="5"/>
          </p:nvPr>
        </p:nvSpPr>
        <p:spPr/>
        <p:txBody>
          <a:bodyPr/>
          <a:lstStyle/>
          <a:p>
            <a:fld id="{46D10785-65BF-48CE-A3B9-5AF1DB51F5BE}" type="slidenum">
              <a:rPr lang="es-CO" smtClean="0"/>
              <a:t>29</a:t>
            </a:fld>
            <a:endParaRPr lang="es-CO"/>
          </a:p>
        </p:txBody>
      </p:sp>
    </p:spTree>
    <p:extLst>
      <p:ext uri="{BB962C8B-B14F-4D97-AF65-F5344CB8AC3E}">
        <p14:creationId xmlns:p14="http://schemas.microsoft.com/office/powerpoint/2010/main" val="3671141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0D2C93-4B58-4E86-A892-4853FBCF3917}" type="slidenum">
              <a:rPr kumimoji="0" lang="es-MX"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MX" sz="1200" b="0" i="0" u="none" strike="noStrike" kern="1200" cap="none" spc="0" normalizeH="0" baseline="0" noProof="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3253493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PA" dirty="0"/>
          </a:p>
        </p:txBody>
      </p:sp>
      <p:sp>
        <p:nvSpPr>
          <p:cNvPr id="4" name="Espace réservé du numéro de diapositive 3"/>
          <p:cNvSpPr>
            <a:spLocks noGrp="1"/>
          </p:cNvSpPr>
          <p:nvPr>
            <p:ph type="sldNum" sz="quarter" idx="5"/>
          </p:nvPr>
        </p:nvSpPr>
        <p:spPr/>
        <p:txBody>
          <a:bodyPr/>
          <a:lstStyle/>
          <a:p>
            <a:fld id="{46D10785-65BF-48CE-A3B9-5AF1DB51F5BE}" type="slidenum">
              <a:rPr lang="es-CO" smtClean="0"/>
              <a:t>30</a:t>
            </a:fld>
            <a:endParaRPr lang="es-CO"/>
          </a:p>
        </p:txBody>
      </p:sp>
    </p:spTree>
    <p:extLst>
      <p:ext uri="{BB962C8B-B14F-4D97-AF65-F5344CB8AC3E}">
        <p14:creationId xmlns:p14="http://schemas.microsoft.com/office/powerpoint/2010/main" val="2882697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PA" dirty="0"/>
          </a:p>
        </p:txBody>
      </p:sp>
      <p:sp>
        <p:nvSpPr>
          <p:cNvPr id="4" name="Espace réservé du numéro de diapositive 3"/>
          <p:cNvSpPr>
            <a:spLocks noGrp="1"/>
          </p:cNvSpPr>
          <p:nvPr>
            <p:ph type="sldNum" sz="quarter" idx="5"/>
          </p:nvPr>
        </p:nvSpPr>
        <p:spPr/>
        <p:txBody>
          <a:bodyPr/>
          <a:lstStyle/>
          <a:p>
            <a:fld id="{46D10785-65BF-48CE-A3B9-5AF1DB51F5BE}" type="slidenum">
              <a:rPr lang="es-CO" smtClean="0"/>
              <a:t>31</a:t>
            </a:fld>
            <a:endParaRPr lang="es-CO"/>
          </a:p>
        </p:txBody>
      </p:sp>
    </p:spTree>
    <p:extLst>
      <p:ext uri="{BB962C8B-B14F-4D97-AF65-F5344CB8AC3E}">
        <p14:creationId xmlns:p14="http://schemas.microsoft.com/office/powerpoint/2010/main" val="2499803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PA" dirty="0"/>
          </a:p>
        </p:txBody>
      </p:sp>
      <p:sp>
        <p:nvSpPr>
          <p:cNvPr id="4" name="Espace réservé du numéro de diapositive 3"/>
          <p:cNvSpPr>
            <a:spLocks noGrp="1"/>
          </p:cNvSpPr>
          <p:nvPr>
            <p:ph type="sldNum" sz="quarter" idx="5"/>
          </p:nvPr>
        </p:nvSpPr>
        <p:spPr/>
        <p:txBody>
          <a:bodyPr/>
          <a:lstStyle/>
          <a:p>
            <a:fld id="{46D10785-65BF-48CE-A3B9-5AF1DB51F5BE}" type="slidenum">
              <a:rPr lang="es-CO" smtClean="0"/>
              <a:t>32</a:t>
            </a:fld>
            <a:endParaRPr lang="es-CO"/>
          </a:p>
        </p:txBody>
      </p:sp>
    </p:spTree>
    <p:extLst>
      <p:ext uri="{BB962C8B-B14F-4D97-AF65-F5344CB8AC3E}">
        <p14:creationId xmlns:p14="http://schemas.microsoft.com/office/powerpoint/2010/main" val="740323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A" dirty="0"/>
          </a:p>
        </p:txBody>
      </p:sp>
      <p:sp>
        <p:nvSpPr>
          <p:cNvPr id="4" name="Slide Number Placeholder 3"/>
          <p:cNvSpPr>
            <a:spLocks noGrp="1"/>
          </p:cNvSpPr>
          <p:nvPr>
            <p:ph type="sldNum" sz="quarter" idx="5"/>
          </p:nvPr>
        </p:nvSpPr>
        <p:spPr/>
        <p:txBody>
          <a:bodyPr/>
          <a:lstStyle/>
          <a:p>
            <a:fld id="{A3D11E83-3F35-FA49-AFE8-48CE92BC066E}" type="slidenum">
              <a:rPr lang="es-ES_tradnl" smtClean="0"/>
              <a:pPr/>
              <a:t>36</a:t>
            </a:fld>
            <a:endParaRPr lang="es-ES_tradnl" dirty="0"/>
          </a:p>
        </p:txBody>
      </p:sp>
    </p:spTree>
    <p:extLst>
      <p:ext uri="{BB962C8B-B14F-4D97-AF65-F5344CB8AC3E}">
        <p14:creationId xmlns:p14="http://schemas.microsoft.com/office/powerpoint/2010/main" val="3274957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A" dirty="0"/>
          </a:p>
        </p:txBody>
      </p:sp>
      <p:sp>
        <p:nvSpPr>
          <p:cNvPr id="4" name="Slide Number Placeholder 3"/>
          <p:cNvSpPr>
            <a:spLocks noGrp="1"/>
          </p:cNvSpPr>
          <p:nvPr>
            <p:ph type="sldNum" sz="quarter" idx="5"/>
          </p:nvPr>
        </p:nvSpPr>
        <p:spPr/>
        <p:txBody>
          <a:bodyPr/>
          <a:lstStyle/>
          <a:p>
            <a:fld id="{A3D11E83-3F35-FA49-AFE8-48CE92BC066E}" type="slidenum">
              <a:rPr lang="es-ES_tradnl" smtClean="0"/>
              <a:pPr/>
              <a:t>37</a:t>
            </a:fld>
            <a:endParaRPr lang="es-ES_tradnl" dirty="0"/>
          </a:p>
        </p:txBody>
      </p:sp>
    </p:spTree>
    <p:extLst>
      <p:ext uri="{BB962C8B-B14F-4D97-AF65-F5344CB8AC3E}">
        <p14:creationId xmlns:p14="http://schemas.microsoft.com/office/powerpoint/2010/main" val="3052850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A"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0817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EB0D2C93-4B58-4E86-A892-4853FBCF3917}" type="slidenum">
              <a:rPr lang="es-MX" smtClean="0"/>
              <a:t>6</a:t>
            </a:fld>
            <a:endParaRPr lang="es-MX"/>
          </a:p>
        </p:txBody>
      </p:sp>
    </p:spTree>
    <p:extLst>
      <p:ext uri="{BB962C8B-B14F-4D97-AF65-F5344CB8AC3E}">
        <p14:creationId xmlns:p14="http://schemas.microsoft.com/office/powerpoint/2010/main" val="229926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EB0D2C93-4B58-4E86-A892-4853FBCF3917}" type="slidenum">
              <a:rPr lang="es-MX" smtClean="0"/>
              <a:t>7</a:t>
            </a:fld>
            <a:endParaRPr lang="es-MX"/>
          </a:p>
        </p:txBody>
      </p:sp>
    </p:spTree>
    <p:extLst>
      <p:ext uri="{BB962C8B-B14F-4D97-AF65-F5344CB8AC3E}">
        <p14:creationId xmlns:p14="http://schemas.microsoft.com/office/powerpoint/2010/main" val="611224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EB0D2C93-4B58-4E86-A892-4853FBCF3917}" type="slidenum">
              <a:rPr lang="es-MX" smtClean="0"/>
              <a:t>8</a:t>
            </a:fld>
            <a:endParaRPr lang="es-MX"/>
          </a:p>
        </p:txBody>
      </p:sp>
    </p:spTree>
    <p:extLst>
      <p:ext uri="{BB962C8B-B14F-4D97-AF65-F5344CB8AC3E}">
        <p14:creationId xmlns:p14="http://schemas.microsoft.com/office/powerpoint/2010/main" val="69305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EB0D2C93-4B58-4E86-A892-4853FBCF3917}" type="slidenum">
              <a:rPr lang="es-MX" smtClean="0"/>
              <a:t>9</a:t>
            </a:fld>
            <a:endParaRPr lang="es-MX"/>
          </a:p>
        </p:txBody>
      </p:sp>
    </p:spTree>
    <p:extLst>
      <p:ext uri="{BB962C8B-B14F-4D97-AF65-F5344CB8AC3E}">
        <p14:creationId xmlns:p14="http://schemas.microsoft.com/office/powerpoint/2010/main" val="3695759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1E83-3F35-FA49-AFE8-48CE92BC066E}" type="slidenum">
              <a:rPr kumimoji="0" lang="es-ES_tradnl"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_tradnl" sz="1200" b="0" i="0" u="none" strike="noStrike" kern="1200" cap="none" spc="0" normalizeH="0" baseline="0" noProof="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2684773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1E83-3F35-FA49-AFE8-48CE92BC066E}" type="slidenum">
              <a:rPr kumimoji="0" lang="es-ES_tradnl"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_tradnl" sz="1200" b="0" i="0" u="none" strike="noStrike" kern="1200" cap="none" spc="0" normalizeH="0" baseline="0" noProof="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2015134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EB0D2C93-4B58-4E86-A892-4853FBCF3917}" type="slidenum">
              <a:rPr lang="es-MX" smtClean="0"/>
              <a:t>14</a:t>
            </a:fld>
            <a:endParaRPr lang="es-MX"/>
          </a:p>
        </p:txBody>
      </p:sp>
    </p:spTree>
    <p:extLst>
      <p:ext uri="{BB962C8B-B14F-4D97-AF65-F5344CB8AC3E}">
        <p14:creationId xmlns:p14="http://schemas.microsoft.com/office/powerpoint/2010/main" val="318471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91DB1-C425-4A42-9EF8-E812151769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_tradnl"/>
          </a:p>
        </p:txBody>
      </p:sp>
      <p:sp>
        <p:nvSpPr>
          <p:cNvPr id="3" name="Subtitle 2">
            <a:extLst>
              <a:ext uri="{FF2B5EF4-FFF2-40B4-BE49-F238E27FC236}">
                <a16:creationId xmlns:a16="http://schemas.microsoft.com/office/drawing/2014/main" id="{485201E9-F146-BA47-B8DE-94567674FB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_tradnl"/>
          </a:p>
        </p:txBody>
      </p:sp>
      <p:sp>
        <p:nvSpPr>
          <p:cNvPr id="4" name="Date Placeholder 3">
            <a:extLst>
              <a:ext uri="{FF2B5EF4-FFF2-40B4-BE49-F238E27FC236}">
                <a16:creationId xmlns:a16="http://schemas.microsoft.com/office/drawing/2014/main" id="{5E4A96EA-BC43-C04A-9EC3-915061B975B2}"/>
              </a:ext>
            </a:extLst>
          </p:cNvPr>
          <p:cNvSpPr>
            <a:spLocks noGrp="1"/>
          </p:cNvSpPr>
          <p:nvPr>
            <p:ph type="dt" sz="half" idx="10"/>
          </p:nvPr>
        </p:nvSpPr>
        <p:spPr/>
        <p:txBody>
          <a:bodyPr/>
          <a:lstStyle/>
          <a:p>
            <a:fld id="{8916B927-C62B-B448-BDBB-E237EE171577}" type="datetimeFigureOut">
              <a:rPr lang="es-ES_tradnl" smtClean="0"/>
              <a:t>16/05/2023</a:t>
            </a:fld>
            <a:endParaRPr lang="es-ES_tradnl"/>
          </a:p>
        </p:txBody>
      </p:sp>
      <p:sp>
        <p:nvSpPr>
          <p:cNvPr id="5" name="Footer Placeholder 4">
            <a:extLst>
              <a:ext uri="{FF2B5EF4-FFF2-40B4-BE49-F238E27FC236}">
                <a16:creationId xmlns:a16="http://schemas.microsoft.com/office/drawing/2014/main" id="{54E585FE-94D0-EF46-9FE4-E58B80E0DAE0}"/>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83BE6CF5-3868-6749-A09E-BA5CE9CA6A74}"/>
              </a:ext>
            </a:extLst>
          </p:cNvPr>
          <p:cNvSpPr>
            <a:spLocks noGrp="1"/>
          </p:cNvSpPr>
          <p:nvPr>
            <p:ph type="sldNum" sz="quarter" idx="12"/>
          </p:nvPr>
        </p:nvSpPr>
        <p:spPr/>
        <p:txBody>
          <a:bodyPr/>
          <a:lstStyle/>
          <a:p>
            <a:fld id="{3B6C7EDF-A486-6C40-8587-F4E9E3603859}" type="slidenum">
              <a:rPr lang="es-ES_tradnl" smtClean="0"/>
              <a:t>‹#›</a:t>
            </a:fld>
            <a:endParaRPr lang="es-ES_tradnl"/>
          </a:p>
        </p:txBody>
      </p:sp>
    </p:spTree>
    <p:extLst>
      <p:ext uri="{BB962C8B-B14F-4D97-AF65-F5344CB8AC3E}">
        <p14:creationId xmlns:p14="http://schemas.microsoft.com/office/powerpoint/2010/main" val="93480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85889-CA22-E749-AC09-1595CD4415BA}"/>
              </a:ext>
            </a:extLst>
          </p:cNvPr>
          <p:cNvSpPr>
            <a:spLocks noGrp="1"/>
          </p:cNvSpPr>
          <p:nvPr>
            <p:ph type="title"/>
          </p:nvPr>
        </p:nvSpPr>
        <p:spPr/>
        <p:txBody>
          <a:bodyPr/>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061E7F26-88AA-8548-B1FD-0609FAA253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739D22D1-80F6-FD4B-9D77-F9E3491F15D9}"/>
              </a:ext>
            </a:extLst>
          </p:cNvPr>
          <p:cNvSpPr>
            <a:spLocks noGrp="1"/>
          </p:cNvSpPr>
          <p:nvPr>
            <p:ph type="dt" sz="half" idx="10"/>
          </p:nvPr>
        </p:nvSpPr>
        <p:spPr/>
        <p:txBody>
          <a:bodyPr/>
          <a:lstStyle/>
          <a:p>
            <a:fld id="{8916B927-C62B-B448-BDBB-E237EE171577}" type="datetimeFigureOut">
              <a:rPr lang="es-ES_tradnl" smtClean="0"/>
              <a:t>16/05/2023</a:t>
            </a:fld>
            <a:endParaRPr lang="es-ES_tradnl"/>
          </a:p>
        </p:txBody>
      </p:sp>
      <p:sp>
        <p:nvSpPr>
          <p:cNvPr id="5" name="Footer Placeholder 4">
            <a:extLst>
              <a:ext uri="{FF2B5EF4-FFF2-40B4-BE49-F238E27FC236}">
                <a16:creationId xmlns:a16="http://schemas.microsoft.com/office/drawing/2014/main" id="{0628D235-4E33-1C4E-9ABE-FEC8402F7F9C}"/>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6C512942-DE87-6A48-90F1-C71987AEA95C}"/>
              </a:ext>
            </a:extLst>
          </p:cNvPr>
          <p:cNvSpPr>
            <a:spLocks noGrp="1"/>
          </p:cNvSpPr>
          <p:nvPr>
            <p:ph type="sldNum" sz="quarter" idx="12"/>
          </p:nvPr>
        </p:nvSpPr>
        <p:spPr/>
        <p:txBody>
          <a:bodyPr/>
          <a:lstStyle/>
          <a:p>
            <a:fld id="{3B6C7EDF-A486-6C40-8587-F4E9E3603859}" type="slidenum">
              <a:rPr lang="es-ES_tradnl" smtClean="0"/>
              <a:t>‹#›</a:t>
            </a:fld>
            <a:endParaRPr lang="es-ES_tradnl"/>
          </a:p>
        </p:txBody>
      </p:sp>
    </p:spTree>
    <p:extLst>
      <p:ext uri="{BB962C8B-B14F-4D97-AF65-F5344CB8AC3E}">
        <p14:creationId xmlns:p14="http://schemas.microsoft.com/office/powerpoint/2010/main" val="253348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263DB0-0E10-5441-A887-424C8E776E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5270EEC6-CA29-2B48-A026-6B2C192C77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B5E92DAA-BFE0-2C42-A323-B20C90F716CB}"/>
              </a:ext>
            </a:extLst>
          </p:cNvPr>
          <p:cNvSpPr>
            <a:spLocks noGrp="1"/>
          </p:cNvSpPr>
          <p:nvPr>
            <p:ph type="dt" sz="half" idx="10"/>
          </p:nvPr>
        </p:nvSpPr>
        <p:spPr/>
        <p:txBody>
          <a:bodyPr/>
          <a:lstStyle/>
          <a:p>
            <a:fld id="{8916B927-C62B-B448-BDBB-E237EE171577}" type="datetimeFigureOut">
              <a:rPr lang="es-ES_tradnl" smtClean="0"/>
              <a:t>16/05/2023</a:t>
            </a:fld>
            <a:endParaRPr lang="es-ES_tradnl"/>
          </a:p>
        </p:txBody>
      </p:sp>
      <p:sp>
        <p:nvSpPr>
          <p:cNvPr id="5" name="Footer Placeholder 4">
            <a:extLst>
              <a:ext uri="{FF2B5EF4-FFF2-40B4-BE49-F238E27FC236}">
                <a16:creationId xmlns:a16="http://schemas.microsoft.com/office/drawing/2014/main" id="{48F65D98-CFB7-D944-A2C5-52E146DE9FB8}"/>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3798DFFE-B39C-B94F-8E97-F2CDAFE0F408}"/>
              </a:ext>
            </a:extLst>
          </p:cNvPr>
          <p:cNvSpPr>
            <a:spLocks noGrp="1"/>
          </p:cNvSpPr>
          <p:nvPr>
            <p:ph type="sldNum" sz="quarter" idx="12"/>
          </p:nvPr>
        </p:nvSpPr>
        <p:spPr/>
        <p:txBody>
          <a:bodyPr/>
          <a:lstStyle/>
          <a:p>
            <a:fld id="{3B6C7EDF-A486-6C40-8587-F4E9E3603859}" type="slidenum">
              <a:rPr lang="es-ES_tradnl" smtClean="0"/>
              <a:t>‹#›</a:t>
            </a:fld>
            <a:endParaRPr lang="es-ES_tradnl"/>
          </a:p>
        </p:txBody>
      </p:sp>
    </p:spTree>
    <p:extLst>
      <p:ext uri="{BB962C8B-B14F-4D97-AF65-F5344CB8AC3E}">
        <p14:creationId xmlns:p14="http://schemas.microsoft.com/office/powerpoint/2010/main" val="2287621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 y fecha"/>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Autor y fecha</a:t>
            </a:r>
          </a:p>
        </p:txBody>
      </p:sp>
      <p:sp>
        <p:nvSpPr>
          <p:cNvPr id="12" name="Título de presentación"/>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Título de presentación</a:t>
            </a:r>
          </a:p>
        </p:txBody>
      </p:sp>
      <p:sp>
        <p:nvSpPr>
          <p:cNvPr id="13" name="Nivel de texto 1…"/>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Subtítulo de presentación</a:t>
            </a:r>
          </a:p>
          <a:p>
            <a:pPr lvl="1"/>
            <a:endParaRPr/>
          </a:p>
          <a:p>
            <a:pPr lvl="2"/>
            <a:endParaRPr/>
          </a:p>
          <a:p>
            <a:pPr lvl="3"/>
            <a:endParaRPr/>
          </a:p>
          <a:p>
            <a:pPr lvl="4"/>
            <a:endParaRPr/>
          </a:p>
        </p:txBody>
      </p:sp>
      <p:sp>
        <p:nvSpPr>
          <p:cNvPr id="14" name="Número de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401278153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42" name="Título de diapositiva"/>
          <p:cNvSpPr txBox="1">
            <a:spLocks noGrp="1"/>
          </p:cNvSpPr>
          <p:nvPr>
            <p:ph type="title" hasCustomPrompt="1"/>
          </p:nvPr>
        </p:nvSpPr>
        <p:spPr>
          <a:prstGeom prst="rect">
            <a:avLst/>
          </a:prstGeom>
        </p:spPr>
        <p:txBody>
          <a:bodyPr/>
          <a:lstStyle/>
          <a:p>
            <a:r>
              <a:t>Título de diapositiva</a:t>
            </a:r>
          </a:p>
        </p:txBody>
      </p:sp>
      <p:sp>
        <p:nvSpPr>
          <p:cNvPr id="43" name="Subtítulo de diapositiv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de diapositiva</a:t>
            </a:r>
          </a:p>
        </p:txBody>
      </p:sp>
      <p:sp>
        <p:nvSpPr>
          <p:cNvPr id="44" name="Nivel de texto 1…"/>
          <p:cNvSpPr txBox="1">
            <a:spLocks noGrp="1"/>
          </p:cNvSpPr>
          <p:nvPr>
            <p:ph type="body" idx="1" hasCustomPrompt="1"/>
          </p:nvPr>
        </p:nvSpPr>
        <p:spPr>
          <a:prstGeom prst="rect">
            <a:avLst/>
          </a:prstGeom>
        </p:spPr>
        <p:txBody>
          <a:bodyPr/>
          <a:lstStyle/>
          <a:p>
            <a:r>
              <a:t>Texto en viñeta de diapositiva</a:t>
            </a:r>
          </a:p>
          <a:p>
            <a:pPr lvl="1"/>
            <a:endParaRPr/>
          </a:p>
          <a:p>
            <a:pPr lvl="2"/>
            <a:endParaRPr/>
          </a:p>
          <a:p>
            <a:pPr lvl="3"/>
            <a:endParaRPr/>
          </a:p>
          <a:p>
            <a:pPr lvl="4"/>
            <a:endParaRPr/>
          </a:p>
        </p:txBody>
      </p:sp>
      <p:sp>
        <p:nvSpPr>
          <p:cNvPr id="45" name="Número de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00293672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52" name="Nivel de texto 1…"/>
          <p:cNvSpPr txBox="1">
            <a:spLocks noGrp="1"/>
          </p:cNvSpPr>
          <p:nvPr>
            <p:ph type="body" idx="1" hasCustomPrompt="1"/>
          </p:nvPr>
        </p:nvSpPr>
        <p:spPr>
          <a:prstGeom prst="rect">
            <a:avLst/>
          </a:prstGeom>
        </p:spPr>
        <p:txBody>
          <a:bodyPr numCol="2" spcCol="1098550"/>
          <a:lstStyle/>
          <a:p>
            <a:r>
              <a:t>Texto en viñeta de diapositiva</a:t>
            </a:r>
          </a:p>
          <a:p>
            <a:pPr lvl="1"/>
            <a:endParaRPr/>
          </a:p>
          <a:p>
            <a:pPr lvl="2"/>
            <a:endParaRPr/>
          </a:p>
          <a:p>
            <a:pPr lvl="3"/>
            <a:endParaRPr/>
          </a:p>
          <a:p>
            <a:pPr lvl="4"/>
            <a:endParaRPr/>
          </a:p>
        </p:txBody>
      </p:sp>
      <p:sp>
        <p:nvSpPr>
          <p:cNvPr id="53" name="Número de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51331359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0" name="Subtítulo de diapositiva"/>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de diapositiva</a:t>
            </a:r>
          </a:p>
        </p:txBody>
      </p:sp>
      <p:sp>
        <p:nvSpPr>
          <p:cNvPr id="61" name="Nivel de texto 1…"/>
          <p:cNvSpPr txBox="1">
            <a:spLocks noGrp="1"/>
          </p:cNvSpPr>
          <p:nvPr>
            <p:ph type="body" sz="half" idx="1" hasCustomPrompt="1"/>
          </p:nvPr>
        </p:nvSpPr>
        <p:spPr>
          <a:xfrm>
            <a:off x="603250" y="2124252"/>
            <a:ext cx="4889500" cy="4128315"/>
          </a:xfrm>
          <a:prstGeom prst="rect">
            <a:avLst/>
          </a:prstGeom>
        </p:spPr>
        <p:txBody>
          <a:bodyPr/>
          <a:lstStyle/>
          <a:p>
            <a:r>
              <a:t>Texto en viñeta de diapositiva</a:t>
            </a:r>
          </a:p>
          <a:p>
            <a:pPr lvl="1"/>
            <a:endParaRPr/>
          </a:p>
          <a:p>
            <a:pPr lvl="2"/>
            <a:endParaRPr/>
          </a:p>
          <a:p>
            <a:pPr lvl="3"/>
            <a:endParaRPr/>
          </a:p>
          <a:p>
            <a:pPr lvl="4"/>
            <a:endParaRPr/>
          </a:p>
        </p:txBody>
      </p:sp>
      <p:sp>
        <p:nvSpPr>
          <p:cNvPr id="62" name="Plato de pasta pappardelle con mantequilla de perejil, avellanas tostadas y queso parmesano rallado"/>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Título de diapositiva"/>
          <p:cNvSpPr txBox="1">
            <a:spLocks noGrp="1"/>
          </p:cNvSpPr>
          <p:nvPr>
            <p:ph type="title" hasCustomPrompt="1"/>
          </p:nvPr>
        </p:nvSpPr>
        <p:spPr>
          <a:xfrm>
            <a:off x="603250" y="539750"/>
            <a:ext cx="4889500" cy="717550"/>
          </a:xfrm>
          <a:prstGeom prst="rect">
            <a:avLst/>
          </a:prstGeom>
        </p:spPr>
        <p:txBody>
          <a:bodyPr/>
          <a:lstStyle/>
          <a:p>
            <a:r>
              <a:t>Título de diapositiva</a:t>
            </a:r>
          </a:p>
        </p:txBody>
      </p:sp>
      <p:sp>
        <p:nvSpPr>
          <p:cNvPr id="64" name="Número de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30623899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Sección">
    <p:spTree>
      <p:nvGrpSpPr>
        <p:cNvPr id="1" name=""/>
        <p:cNvGrpSpPr/>
        <p:nvPr/>
      </p:nvGrpSpPr>
      <p:grpSpPr>
        <a:xfrm>
          <a:off x="0" y="0"/>
          <a:ext cx="0" cy="0"/>
          <a:chOff x="0" y="0"/>
          <a:chExt cx="0" cy="0"/>
        </a:xfrm>
      </p:grpSpPr>
      <p:sp>
        <p:nvSpPr>
          <p:cNvPr id="71" name="Título de sección"/>
          <p:cNvSpPr txBox="1">
            <a:spLocks noGrp="1"/>
          </p:cNvSpPr>
          <p:nvPr>
            <p:ph type="title" hasCustomPrompt="1"/>
          </p:nvPr>
        </p:nvSpPr>
        <p:spPr>
          <a:xfrm>
            <a:off x="603248" y="2266950"/>
            <a:ext cx="10985502"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Título de sección</a:t>
            </a:r>
          </a:p>
        </p:txBody>
      </p:sp>
      <p:sp>
        <p:nvSpPr>
          <p:cNvPr id="72" name="Número de diapositiva"/>
          <p:cNvSpPr txBox="1">
            <a:spLocks noGrp="1"/>
          </p:cNvSpPr>
          <p:nvPr>
            <p:ph type="sldNum" sz="quarter" idx="2"/>
          </p:nvPr>
        </p:nvSpPr>
        <p:spPr>
          <a:xfrm>
            <a:off x="6000750" y="6488825"/>
            <a:ext cx="304571" cy="241092"/>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405517968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Sólo título">
    <p:spTree>
      <p:nvGrpSpPr>
        <p:cNvPr id="1" name=""/>
        <p:cNvGrpSpPr/>
        <p:nvPr/>
      </p:nvGrpSpPr>
      <p:grpSpPr>
        <a:xfrm>
          <a:off x="0" y="0"/>
          <a:ext cx="0" cy="0"/>
          <a:chOff x="0" y="0"/>
          <a:chExt cx="0" cy="0"/>
        </a:xfrm>
      </p:grpSpPr>
      <p:sp>
        <p:nvSpPr>
          <p:cNvPr id="79" name="Título de diapositiva"/>
          <p:cNvSpPr txBox="1">
            <a:spLocks noGrp="1"/>
          </p:cNvSpPr>
          <p:nvPr>
            <p:ph type="title" hasCustomPrompt="1"/>
          </p:nvPr>
        </p:nvSpPr>
        <p:spPr>
          <a:xfrm>
            <a:off x="603250" y="539750"/>
            <a:ext cx="10985500" cy="717475"/>
          </a:xfrm>
          <a:prstGeom prst="rect">
            <a:avLst/>
          </a:prstGeom>
        </p:spPr>
        <p:txBody>
          <a:bodyPr/>
          <a:lstStyle/>
          <a:p>
            <a:r>
              <a:t>Título de diapositiva</a:t>
            </a:r>
          </a:p>
        </p:txBody>
      </p:sp>
      <p:sp>
        <p:nvSpPr>
          <p:cNvPr id="80" name="Subtítulo de diapositiv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de diapositiva</a:t>
            </a:r>
          </a:p>
        </p:txBody>
      </p:sp>
      <p:sp>
        <p:nvSpPr>
          <p:cNvPr id="81" name="Número de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419725425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ítulo de agenda"/>
          <p:cNvSpPr txBox="1">
            <a:spLocks noGrp="1"/>
          </p:cNvSpPr>
          <p:nvPr>
            <p:ph type="title" hasCustomPrompt="1"/>
          </p:nvPr>
        </p:nvSpPr>
        <p:spPr>
          <a:xfrm>
            <a:off x="603250" y="539750"/>
            <a:ext cx="10985500" cy="717550"/>
          </a:xfrm>
          <a:prstGeom prst="rect">
            <a:avLst/>
          </a:prstGeom>
        </p:spPr>
        <p:txBody>
          <a:bodyPr/>
          <a:lstStyle/>
          <a:p>
            <a:r>
              <a:t>Título de agenda</a:t>
            </a:r>
          </a:p>
        </p:txBody>
      </p:sp>
      <p:sp>
        <p:nvSpPr>
          <p:cNvPr id="89" name="Subtítulo de agend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de agenda</a:t>
            </a:r>
          </a:p>
        </p:txBody>
      </p:sp>
      <p:sp>
        <p:nvSpPr>
          <p:cNvPr id="90" name="Nivel de texto 1…"/>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r>
              <a:t>Temas de agenda</a:t>
            </a:r>
          </a:p>
          <a:p>
            <a:pPr lvl="1"/>
            <a:endParaRPr/>
          </a:p>
          <a:p>
            <a:pPr lvl="2"/>
            <a:endParaRPr/>
          </a:p>
          <a:p>
            <a:pPr lvl="3"/>
            <a:endParaRPr/>
          </a:p>
          <a:p>
            <a:pPr lvl="4"/>
            <a:endParaRPr/>
          </a:p>
        </p:txBody>
      </p:sp>
      <p:sp>
        <p:nvSpPr>
          <p:cNvPr id="91" name="Número de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412597060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eclaración">
    <p:spTree>
      <p:nvGrpSpPr>
        <p:cNvPr id="1" name=""/>
        <p:cNvGrpSpPr/>
        <p:nvPr/>
      </p:nvGrpSpPr>
      <p:grpSpPr>
        <a:xfrm>
          <a:off x="0" y="0"/>
          <a:ext cx="0" cy="0"/>
          <a:chOff x="0" y="0"/>
          <a:chExt cx="0" cy="0"/>
        </a:xfrm>
      </p:grpSpPr>
      <p:sp>
        <p:nvSpPr>
          <p:cNvPr id="98" name="Nivel de texto 1…"/>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Declaración</a:t>
            </a:r>
          </a:p>
          <a:p>
            <a:pPr lvl="1"/>
            <a:endParaRPr/>
          </a:p>
          <a:p>
            <a:pPr lvl="2"/>
            <a:endParaRPr/>
          </a:p>
          <a:p>
            <a:pPr lvl="3"/>
            <a:endParaRPr/>
          </a:p>
          <a:p>
            <a:pPr lvl="4"/>
            <a:endParaRPr/>
          </a:p>
        </p:txBody>
      </p:sp>
      <p:sp>
        <p:nvSpPr>
          <p:cNvPr id="99" name="Número de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28676499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C71C-88F1-5448-B878-D44E2FDD6D12}"/>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50EA169C-A4FC-7645-9DF8-5DC0380B01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7B69B20D-F23B-B644-8641-0A8054D9FACA}"/>
              </a:ext>
            </a:extLst>
          </p:cNvPr>
          <p:cNvSpPr>
            <a:spLocks noGrp="1"/>
          </p:cNvSpPr>
          <p:nvPr>
            <p:ph type="dt" sz="half" idx="10"/>
          </p:nvPr>
        </p:nvSpPr>
        <p:spPr/>
        <p:txBody>
          <a:bodyPr/>
          <a:lstStyle/>
          <a:p>
            <a:fld id="{8916B927-C62B-B448-BDBB-E237EE171577}" type="datetimeFigureOut">
              <a:rPr lang="es-ES_tradnl" smtClean="0"/>
              <a:t>16/05/2023</a:t>
            </a:fld>
            <a:endParaRPr lang="es-ES_tradnl"/>
          </a:p>
        </p:txBody>
      </p:sp>
      <p:sp>
        <p:nvSpPr>
          <p:cNvPr id="5" name="Footer Placeholder 4">
            <a:extLst>
              <a:ext uri="{FF2B5EF4-FFF2-40B4-BE49-F238E27FC236}">
                <a16:creationId xmlns:a16="http://schemas.microsoft.com/office/drawing/2014/main" id="{460B4287-F81D-A34E-873A-76C4E95471E1}"/>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A0A81F8C-36ED-5A4A-B20A-EBC016FD5CE6}"/>
              </a:ext>
            </a:extLst>
          </p:cNvPr>
          <p:cNvSpPr>
            <a:spLocks noGrp="1"/>
          </p:cNvSpPr>
          <p:nvPr>
            <p:ph type="sldNum" sz="quarter" idx="12"/>
          </p:nvPr>
        </p:nvSpPr>
        <p:spPr/>
        <p:txBody>
          <a:bodyPr/>
          <a:lstStyle/>
          <a:p>
            <a:fld id="{3B6C7EDF-A486-6C40-8587-F4E9E3603859}" type="slidenum">
              <a:rPr lang="es-ES_tradnl" smtClean="0"/>
              <a:t>‹#›</a:t>
            </a:fld>
            <a:endParaRPr lang="es-ES_tradnl"/>
          </a:p>
        </p:txBody>
      </p:sp>
    </p:spTree>
    <p:extLst>
      <p:ext uri="{BB962C8B-B14F-4D97-AF65-F5344CB8AC3E}">
        <p14:creationId xmlns:p14="http://schemas.microsoft.com/office/powerpoint/2010/main" val="50987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Hecho (grande)">
    <p:spTree>
      <p:nvGrpSpPr>
        <p:cNvPr id="1" name=""/>
        <p:cNvGrpSpPr/>
        <p:nvPr/>
      </p:nvGrpSpPr>
      <p:grpSpPr>
        <a:xfrm>
          <a:off x="0" y="0"/>
          <a:ext cx="0" cy="0"/>
          <a:chOff x="0" y="0"/>
          <a:chExt cx="0" cy="0"/>
        </a:xfrm>
      </p:grpSpPr>
      <p:sp>
        <p:nvSpPr>
          <p:cNvPr id="106" name="Nivel de texto 1…"/>
          <p:cNvSpPr txBox="1">
            <a:spLocks noGrp="1"/>
          </p:cNvSpPr>
          <p:nvPr>
            <p:ph type="body" idx="1" hasCustomPrompt="1"/>
          </p:nvPr>
        </p:nvSpPr>
        <p:spPr>
          <a:xfrm>
            <a:off x="603250" y="537964"/>
            <a:ext cx="10985500" cy="3620792"/>
          </a:xfrm>
          <a:prstGeom prst="rect">
            <a:avLst/>
          </a:prstGeom>
        </p:spPr>
        <p:txBody>
          <a:bodyPr anchor="b"/>
          <a:lstStyle>
            <a:lvl1pPr marL="0" indent="0" algn="ctr">
              <a:lnSpc>
                <a:spcPct val="80000"/>
              </a:lnSpc>
              <a:spcBef>
                <a:spcPts val="0"/>
              </a:spcBef>
              <a:buSzTx/>
              <a:buNone/>
              <a:defRPr sz="12500" b="1" spc="-125"/>
            </a:lvl1pPr>
            <a:lvl2pPr marL="0" indent="228600" algn="ctr">
              <a:lnSpc>
                <a:spcPct val="80000"/>
              </a:lnSpc>
              <a:spcBef>
                <a:spcPts val="0"/>
              </a:spcBef>
              <a:buSzTx/>
              <a:buNone/>
              <a:defRPr sz="12500" b="1" spc="-125"/>
            </a:lvl2pPr>
            <a:lvl3pPr marL="0" indent="457200" algn="ctr">
              <a:lnSpc>
                <a:spcPct val="80000"/>
              </a:lnSpc>
              <a:spcBef>
                <a:spcPts val="0"/>
              </a:spcBef>
              <a:buSzTx/>
              <a:buNone/>
              <a:defRPr sz="12500" b="1" spc="-125"/>
            </a:lvl3pPr>
            <a:lvl4pPr marL="0" indent="685800" algn="ctr">
              <a:lnSpc>
                <a:spcPct val="80000"/>
              </a:lnSpc>
              <a:spcBef>
                <a:spcPts val="0"/>
              </a:spcBef>
              <a:buSzTx/>
              <a:buNone/>
              <a:defRPr sz="12500" b="1" spc="-125"/>
            </a:lvl4pPr>
            <a:lvl5pPr marL="0" indent="914400"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07" name="Información del hecho"/>
          <p:cNvSpPr txBox="1">
            <a:spLocks noGrp="1"/>
          </p:cNvSpPr>
          <p:nvPr>
            <p:ph type="body" sz="quarter" idx="21" hasCustomPrompt="1"/>
          </p:nvPr>
        </p:nvSpPr>
        <p:spPr>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b="1"/>
            </a:lvl1pPr>
          </a:lstStyle>
          <a:p>
            <a:r>
              <a:t>Información del hecho</a:t>
            </a:r>
          </a:p>
        </p:txBody>
      </p:sp>
      <p:sp>
        <p:nvSpPr>
          <p:cNvPr id="108" name="Número de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70361746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115" name="Atribución"/>
          <p:cNvSpPr txBox="1">
            <a:spLocks noGrp="1"/>
          </p:cNvSpPr>
          <p:nvPr>
            <p:ph type="body" sz="quarter" idx="21" hasCustomPrompt="1"/>
          </p:nvPr>
        </p:nvSpPr>
        <p:spPr>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Atribución</a:t>
            </a:r>
          </a:p>
        </p:txBody>
      </p:sp>
      <p:sp>
        <p:nvSpPr>
          <p:cNvPr id="116" name="Nivel de texto 1…"/>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SzTx/>
              <a:buNone/>
              <a:defRPr sz="4250" spc="-85">
                <a:latin typeface="Helvetica Neue Medium"/>
                <a:ea typeface="Helvetica Neue Medium"/>
                <a:cs typeface="Helvetica Neue Medium"/>
                <a:sym typeface="Helvetica Neue Medium"/>
              </a:defRPr>
            </a:lvl1pPr>
            <a:lvl2pPr marL="319462" indent="-6350">
              <a:spcBef>
                <a:spcPts val="0"/>
              </a:spcBef>
              <a:buSzTx/>
              <a:buNone/>
              <a:defRPr sz="4250" spc="-85">
                <a:latin typeface="Helvetica Neue Medium"/>
                <a:ea typeface="Helvetica Neue Medium"/>
                <a:cs typeface="Helvetica Neue Medium"/>
                <a:sym typeface="Helvetica Neue Medium"/>
              </a:defRPr>
            </a:lvl2pPr>
            <a:lvl3pPr marL="319462" indent="222250">
              <a:spcBef>
                <a:spcPts val="0"/>
              </a:spcBef>
              <a:buSzTx/>
              <a:buNone/>
              <a:defRPr sz="4250" spc="-85">
                <a:latin typeface="Helvetica Neue Medium"/>
                <a:ea typeface="Helvetica Neue Medium"/>
                <a:cs typeface="Helvetica Neue Medium"/>
                <a:sym typeface="Helvetica Neue Medium"/>
              </a:defRPr>
            </a:lvl3pPr>
            <a:lvl4pPr marL="319462" indent="450850">
              <a:spcBef>
                <a:spcPts val="0"/>
              </a:spcBef>
              <a:buSzTx/>
              <a:buNone/>
              <a:defRPr sz="4250" spc="-85">
                <a:latin typeface="Helvetica Neue Medium"/>
                <a:ea typeface="Helvetica Neue Medium"/>
                <a:cs typeface="Helvetica Neue Medium"/>
                <a:sym typeface="Helvetica Neue Medium"/>
              </a:defRPr>
            </a:lvl4pPr>
            <a:lvl5pPr marL="319462" indent="679450">
              <a:spcBef>
                <a:spcPts val="0"/>
              </a:spcBef>
              <a:buSzTx/>
              <a:buNone/>
              <a:defRPr sz="4250" spc="-85">
                <a:latin typeface="Helvetica Neue Medium"/>
                <a:ea typeface="Helvetica Neue Medium"/>
                <a:cs typeface="Helvetica Neue Medium"/>
                <a:sym typeface="Helvetica Neue Medium"/>
              </a:defRPr>
            </a:lvl5pPr>
          </a:lstStyle>
          <a:p>
            <a:r>
              <a:t>“Frase celebre”</a:t>
            </a:r>
          </a:p>
          <a:p>
            <a:pPr lvl="1"/>
            <a:endParaRPr/>
          </a:p>
          <a:p>
            <a:pPr lvl="2"/>
            <a:endParaRPr/>
          </a:p>
          <a:p>
            <a:pPr lvl="3"/>
            <a:endParaRPr/>
          </a:p>
          <a:p>
            <a:pPr lvl="4"/>
            <a:endParaRPr/>
          </a:p>
        </p:txBody>
      </p:sp>
      <p:sp>
        <p:nvSpPr>
          <p:cNvPr id="117" name="Número de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53724415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124" name="Plato de ensalada con arroz frito, huevos duros y palillos"/>
          <p:cNvSpPr>
            <a:spLocks noGrp="1"/>
          </p:cNvSpPr>
          <p:nvPr>
            <p:ph type="pic" sz="quarter" idx="21"/>
          </p:nvPr>
        </p:nvSpPr>
        <p:spPr>
          <a:xfrm>
            <a:off x="7880350" y="508000"/>
            <a:ext cx="3719550" cy="2974839"/>
          </a:xfrm>
          <a:prstGeom prst="rect">
            <a:avLst/>
          </a:prstGeom>
        </p:spPr>
        <p:txBody>
          <a:bodyPr lIns="91439" tIns="45719" rIns="91439" bIns="45719">
            <a:noAutofit/>
          </a:bodyPr>
          <a:lstStyle/>
          <a:p>
            <a:endParaRPr/>
          </a:p>
        </p:txBody>
      </p:sp>
      <p:sp>
        <p:nvSpPr>
          <p:cNvPr id="125" name="Tazón con tortas de salmón, ensalada y hummus "/>
          <p:cNvSpPr>
            <a:spLocks noGrp="1"/>
          </p:cNvSpPr>
          <p:nvPr>
            <p:ph type="pic" sz="half" idx="22"/>
          </p:nvPr>
        </p:nvSpPr>
        <p:spPr>
          <a:xfrm>
            <a:off x="6750050" y="1989138"/>
            <a:ext cx="5219700" cy="6075091"/>
          </a:xfrm>
          <a:prstGeom prst="rect">
            <a:avLst/>
          </a:prstGeom>
        </p:spPr>
        <p:txBody>
          <a:bodyPr lIns="91439" tIns="45719" rIns="91439" bIns="45719">
            <a:noAutofit/>
          </a:bodyPr>
          <a:lstStyle/>
          <a:p>
            <a:endParaRPr/>
          </a:p>
        </p:txBody>
      </p:sp>
      <p:sp>
        <p:nvSpPr>
          <p:cNvPr id="126" name="Plato de pasta pappardelle con mantequilla de perejil, avellanas tostadas y queso parmesano rallado"/>
          <p:cNvSpPr>
            <a:spLocks noGrp="1"/>
          </p:cNvSpPr>
          <p:nvPr>
            <p:ph type="pic" idx="23"/>
          </p:nvPr>
        </p:nvSpPr>
        <p:spPr>
          <a:xfrm>
            <a:off x="-69850" y="247650"/>
            <a:ext cx="8305800" cy="6229350"/>
          </a:xfrm>
          <a:prstGeom prst="rect">
            <a:avLst/>
          </a:prstGeom>
        </p:spPr>
        <p:txBody>
          <a:bodyPr lIns="91439" tIns="45719" rIns="91439" bIns="45719">
            <a:noAutofit/>
          </a:bodyPr>
          <a:lstStyle/>
          <a:p>
            <a:endParaRPr/>
          </a:p>
        </p:txBody>
      </p:sp>
      <p:sp>
        <p:nvSpPr>
          <p:cNvPr id="127" name="Número de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53512609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tazón de ensalada con arroz frito, huevos cocidos y palillos"/>
          <p:cNvSpPr>
            <a:spLocks noGrp="1"/>
          </p:cNvSpPr>
          <p:nvPr>
            <p:ph type="pic" idx="21"/>
          </p:nvPr>
        </p:nvSpPr>
        <p:spPr>
          <a:xfrm>
            <a:off x="-666750" y="-2762250"/>
            <a:ext cx="13525500" cy="10820400"/>
          </a:xfrm>
          <a:prstGeom prst="rect">
            <a:avLst/>
          </a:prstGeom>
        </p:spPr>
        <p:txBody>
          <a:bodyPr lIns="91439" tIns="45719" rIns="91439" bIns="45719">
            <a:noAutofit/>
          </a:bodyPr>
          <a:lstStyle/>
          <a:p>
            <a:endParaRPr/>
          </a:p>
        </p:txBody>
      </p:sp>
      <p:sp>
        <p:nvSpPr>
          <p:cNvPr id="135"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a:p>
        </p:txBody>
      </p:sp>
    </p:spTree>
    <p:extLst>
      <p:ext uri="{BB962C8B-B14F-4D97-AF65-F5344CB8AC3E}">
        <p14:creationId xmlns:p14="http://schemas.microsoft.com/office/powerpoint/2010/main" val="43272555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42" name="Número de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414549455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ítulo" type="title">
  <p:cSld name="1_Título">
    <p:spTree>
      <p:nvGrpSpPr>
        <p:cNvPr id="1" name="Shape 84"/>
        <p:cNvGrpSpPr/>
        <p:nvPr/>
      </p:nvGrpSpPr>
      <p:grpSpPr>
        <a:xfrm>
          <a:off x="0" y="0"/>
          <a:ext cx="0" cy="0"/>
          <a:chOff x="0" y="0"/>
          <a:chExt cx="0" cy="0"/>
        </a:xfrm>
      </p:grpSpPr>
      <p:sp>
        <p:nvSpPr>
          <p:cNvPr id="85" name="Google Shape;85;p7"/>
          <p:cNvSpPr txBox="1">
            <a:spLocks noGrp="1"/>
          </p:cNvSpPr>
          <p:nvPr>
            <p:ph type="body" idx="1"/>
          </p:nvPr>
        </p:nvSpPr>
        <p:spPr>
          <a:xfrm>
            <a:off x="600670" y="5929931"/>
            <a:ext cx="10985502" cy="318490"/>
          </a:xfrm>
          <a:prstGeom prst="rect">
            <a:avLst/>
          </a:prstGeom>
          <a:noFill/>
          <a:ln>
            <a:noFill/>
          </a:ln>
        </p:spPr>
        <p:txBody>
          <a:bodyPr spcFirstLastPara="1" wrap="square" lIns="45700" tIns="45700" rIns="45700" bIns="45700" anchor="t" anchorCtr="0">
            <a:normAutofit/>
          </a:bodyPr>
          <a:lstStyle>
            <a:lvl1pPr marL="228600" lvl="0" indent="-114300" algn="l">
              <a:lnSpc>
                <a:spcPct val="100000"/>
              </a:lnSpc>
              <a:spcBef>
                <a:spcPts val="0"/>
              </a:spcBef>
              <a:spcAft>
                <a:spcPts val="0"/>
              </a:spcAft>
              <a:buClr>
                <a:srgbClr val="000000"/>
              </a:buClr>
              <a:buSzPts val="3600"/>
              <a:buFont typeface="Helvetica Neue"/>
              <a:buNone/>
              <a:defRPr sz="1800" b="1"/>
            </a:lvl1pPr>
            <a:lvl2pPr marL="457200" lvl="1" indent="-184595" algn="l">
              <a:lnSpc>
                <a:spcPct val="90000"/>
              </a:lnSpc>
              <a:spcBef>
                <a:spcPts val="2250"/>
              </a:spcBef>
              <a:spcAft>
                <a:spcPts val="0"/>
              </a:spcAft>
              <a:buClr>
                <a:srgbClr val="000000"/>
              </a:buClr>
              <a:buSzPts val="2214"/>
              <a:buChar char="•"/>
              <a:defRPr/>
            </a:lvl2pPr>
            <a:lvl3pPr marL="685800" lvl="2" indent="-184595" algn="l">
              <a:lnSpc>
                <a:spcPct val="90000"/>
              </a:lnSpc>
              <a:spcBef>
                <a:spcPts val="2250"/>
              </a:spcBef>
              <a:spcAft>
                <a:spcPts val="0"/>
              </a:spcAft>
              <a:buClr>
                <a:srgbClr val="000000"/>
              </a:buClr>
              <a:buSzPts val="2214"/>
              <a:buChar char="•"/>
              <a:defRPr/>
            </a:lvl3pPr>
            <a:lvl4pPr marL="914400" lvl="3" indent="-184595" algn="l">
              <a:lnSpc>
                <a:spcPct val="90000"/>
              </a:lnSpc>
              <a:spcBef>
                <a:spcPts val="2250"/>
              </a:spcBef>
              <a:spcAft>
                <a:spcPts val="0"/>
              </a:spcAft>
              <a:buClr>
                <a:srgbClr val="000000"/>
              </a:buClr>
              <a:buSzPts val="2214"/>
              <a:buChar char="•"/>
              <a:defRPr/>
            </a:lvl4pPr>
            <a:lvl5pPr marL="1143000" lvl="4" indent="-184595" algn="l">
              <a:lnSpc>
                <a:spcPct val="90000"/>
              </a:lnSpc>
              <a:spcBef>
                <a:spcPts val="2250"/>
              </a:spcBef>
              <a:spcAft>
                <a:spcPts val="0"/>
              </a:spcAft>
              <a:buClr>
                <a:srgbClr val="000000"/>
              </a:buClr>
              <a:buSzPts val="2214"/>
              <a:buChar char="•"/>
              <a:defRPr/>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86" name="Google Shape;86;p7"/>
          <p:cNvSpPr txBox="1">
            <a:spLocks noGrp="1"/>
          </p:cNvSpPr>
          <p:nvPr>
            <p:ph type="title"/>
          </p:nvPr>
        </p:nvSpPr>
        <p:spPr>
          <a:xfrm>
            <a:off x="603248" y="1287496"/>
            <a:ext cx="10985502" cy="2324101"/>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58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87" name="Google Shape;87;p7"/>
          <p:cNvSpPr txBox="1">
            <a:spLocks noGrp="1"/>
          </p:cNvSpPr>
          <p:nvPr>
            <p:ph type="body" idx="2"/>
          </p:nvPr>
        </p:nvSpPr>
        <p:spPr>
          <a:xfrm>
            <a:off x="600671" y="3611595"/>
            <a:ext cx="10985501" cy="952501"/>
          </a:xfrm>
          <a:prstGeom prst="rect">
            <a:avLst/>
          </a:prstGeom>
          <a:noFill/>
          <a:ln>
            <a:noFill/>
          </a:ln>
        </p:spPr>
        <p:txBody>
          <a:bodyPr spcFirstLastPara="1" wrap="square" lIns="50800" tIns="50800" rIns="50800" bIns="50800" anchor="t" anchorCtr="0">
            <a:normAutofit/>
          </a:bodyPr>
          <a:lstStyle>
            <a:lvl1pPr marL="228600" lvl="0" indent="-114300" algn="l">
              <a:lnSpc>
                <a:spcPct val="100000"/>
              </a:lnSpc>
              <a:spcBef>
                <a:spcPts val="0"/>
              </a:spcBef>
              <a:spcAft>
                <a:spcPts val="0"/>
              </a:spcAft>
              <a:buClr>
                <a:srgbClr val="000000"/>
              </a:buClr>
              <a:buSzPts val="5500"/>
              <a:buFont typeface="Helvetica Neue"/>
              <a:buNone/>
              <a:defRPr sz="2750" b="1"/>
            </a:lvl1pPr>
            <a:lvl2pPr marL="457200" lvl="1" indent="-114300" algn="l">
              <a:lnSpc>
                <a:spcPct val="100000"/>
              </a:lnSpc>
              <a:spcBef>
                <a:spcPts val="0"/>
              </a:spcBef>
              <a:spcAft>
                <a:spcPts val="0"/>
              </a:spcAft>
              <a:buClr>
                <a:srgbClr val="000000"/>
              </a:buClr>
              <a:buSzPts val="5500"/>
              <a:buFont typeface="Helvetica Neue"/>
              <a:buNone/>
              <a:defRPr sz="2750" b="1"/>
            </a:lvl2pPr>
            <a:lvl3pPr marL="685800" lvl="2" indent="-114300" algn="l">
              <a:lnSpc>
                <a:spcPct val="100000"/>
              </a:lnSpc>
              <a:spcBef>
                <a:spcPts val="0"/>
              </a:spcBef>
              <a:spcAft>
                <a:spcPts val="0"/>
              </a:spcAft>
              <a:buClr>
                <a:srgbClr val="000000"/>
              </a:buClr>
              <a:buSzPts val="5500"/>
              <a:buFont typeface="Helvetica Neue"/>
              <a:buNone/>
              <a:defRPr sz="2750" b="1"/>
            </a:lvl3pPr>
            <a:lvl4pPr marL="914400" lvl="3" indent="-114300" algn="l">
              <a:lnSpc>
                <a:spcPct val="100000"/>
              </a:lnSpc>
              <a:spcBef>
                <a:spcPts val="0"/>
              </a:spcBef>
              <a:spcAft>
                <a:spcPts val="0"/>
              </a:spcAft>
              <a:buClr>
                <a:srgbClr val="000000"/>
              </a:buClr>
              <a:buSzPts val="5500"/>
              <a:buFont typeface="Helvetica Neue"/>
              <a:buNone/>
              <a:defRPr sz="2750" b="1"/>
            </a:lvl4pPr>
            <a:lvl5pPr marL="1143000" lvl="4" indent="-114300" algn="l">
              <a:lnSpc>
                <a:spcPct val="100000"/>
              </a:lnSpc>
              <a:spcBef>
                <a:spcPts val="0"/>
              </a:spcBef>
              <a:spcAft>
                <a:spcPts val="0"/>
              </a:spcAft>
              <a:buClr>
                <a:srgbClr val="000000"/>
              </a:buClr>
              <a:buSzPts val="5500"/>
              <a:buFont typeface="Helvetica Neue"/>
              <a:buNone/>
              <a:defRPr sz="2750" b="1"/>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88" name="Google Shape;88;p7"/>
          <p:cNvSpPr txBox="1">
            <a:spLocks noGrp="1"/>
          </p:cNvSpPr>
          <p:nvPr>
            <p:ph type="sldNum" idx="12"/>
          </p:nvPr>
        </p:nvSpPr>
        <p:spPr>
          <a:xfrm>
            <a:off x="6000750" y="6209709"/>
            <a:ext cx="184253" cy="5180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9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9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9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9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9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9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9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9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900">
                <a:solidFill>
                  <a:srgbClr val="000000"/>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702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8B3CD-D9B0-4C67-B93E-4E96B4720C5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0F46B9D8-A630-464F-AC0B-F5A026B921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FC2FF764-A89C-40F6-BA85-20E74A252292}"/>
              </a:ext>
            </a:extLst>
          </p:cNvPr>
          <p:cNvSpPr>
            <a:spLocks noGrp="1"/>
          </p:cNvSpPr>
          <p:nvPr>
            <p:ph type="dt" sz="half" idx="10"/>
          </p:nvPr>
        </p:nvSpPr>
        <p:spPr/>
        <p:txBody>
          <a:bodyPr/>
          <a:lstStyle/>
          <a:p>
            <a:fld id="{796A40E5-8E8E-443E-827E-C0A57E4BE142}" type="datetimeFigureOut">
              <a:rPr lang="es-CO" smtClean="0"/>
              <a:t>16/05/2023</a:t>
            </a:fld>
            <a:endParaRPr lang="es-CO"/>
          </a:p>
        </p:txBody>
      </p:sp>
      <p:sp>
        <p:nvSpPr>
          <p:cNvPr id="5" name="Marcador de pie de página 4">
            <a:extLst>
              <a:ext uri="{FF2B5EF4-FFF2-40B4-BE49-F238E27FC236}">
                <a16:creationId xmlns:a16="http://schemas.microsoft.com/office/drawing/2014/main" id="{5B5283A6-99B0-4687-82F5-5F98CD19C52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C699B55-D6FA-43D0-9ED1-E7DFA5AE5D40}"/>
              </a:ext>
            </a:extLst>
          </p:cNvPr>
          <p:cNvSpPr>
            <a:spLocks noGrp="1"/>
          </p:cNvSpPr>
          <p:nvPr>
            <p:ph type="sldNum" sz="quarter" idx="12"/>
          </p:nvPr>
        </p:nvSpPr>
        <p:spPr/>
        <p:txBody>
          <a:bodyPr/>
          <a:lstStyle/>
          <a:p>
            <a:fld id="{EDAFC521-64C4-4FD6-8B85-1AB9201E1B81}" type="slidenum">
              <a:rPr lang="es-CO" smtClean="0"/>
              <a:t>‹#›</a:t>
            </a:fld>
            <a:endParaRPr lang="es-CO"/>
          </a:p>
        </p:txBody>
      </p:sp>
    </p:spTree>
    <p:extLst>
      <p:ext uri="{BB962C8B-B14F-4D97-AF65-F5344CB8AC3E}">
        <p14:creationId xmlns:p14="http://schemas.microsoft.com/office/powerpoint/2010/main" val="2430950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D4DDF-5CDC-9C46-B6D0-7D47775ECC38}"/>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A8D035AC-0DDA-C943-ACFF-12476FE444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9EA1AA84-C2F4-E847-A0FD-0663E8B164F3}"/>
              </a:ext>
            </a:extLst>
          </p:cNvPr>
          <p:cNvSpPr>
            <a:spLocks noGrp="1"/>
          </p:cNvSpPr>
          <p:nvPr>
            <p:ph type="dt" sz="half" idx="10"/>
          </p:nvPr>
        </p:nvSpPr>
        <p:spPr/>
        <p:txBody>
          <a:bodyPr/>
          <a:lstStyle/>
          <a:p>
            <a:fld id="{796A40E5-8E8E-443E-827E-C0A57E4BE142}" type="datetimeFigureOut">
              <a:rPr lang="es-CO" smtClean="0"/>
              <a:t>16/05/2023</a:t>
            </a:fld>
            <a:endParaRPr lang="es-CO"/>
          </a:p>
        </p:txBody>
      </p:sp>
      <p:sp>
        <p:nvSpPr>
          <p:cNvPr id="5" name="Footer Placeholder 4">
            <a:extLst>
              <a:ext uri="{FF2B5EF4-FFF2-40B4-BE49-F238E27FC236}">
                <a16:creationId xmlns:a16="http://schemas.microsoft.com/office/drawing/2014/main" id="{D3A9662C-1DB0-2A4A-9AC9-F7C961D22E35}"/>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0AF48015-6FA6-B742-B048-1AD273FDCC6A}"/>
              </a:ext>
            </a:extLst>
          </p:cNvPr>
          <p:cNvSpPr>
            <a:spLocks noGrp="1"/>
          </p:cNvSpPr>
          <p:nvPr>
            <p:ph type="sldNum" sz="quarter" idx="12"/>
          </p:nvPr>
        </p:nvSpPr>
        <p:spPr/>
        <p:txBody>
          <a:bodyPr/>
          <a:lstStyle/>
          <a:p>
            <a:fld id="{EDAFC521-64C4-4FD6-8B85-1AB9201E1B81}" type="slidenum">
              <a:rPr lang="es-CO" smtClean="0"/>
              <a:t>‹#›</a:t>
            </a:fld>
            <a:endParaRPr lang="es-CO"/>
          </a:p>
        </p:txBody>
      </p:sp>
    </p:spTree>
    <p:extLst>
      <p:ext uri="{BB962C8B-B14F-4D97-AF65-F5344CB8AC3E}">
        <p14:creationId xmlns:p14="http://schemas.microsoft.com/office/powerpoint/2010/main" val="3397757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98FA4B-8E0D-98A4-A0E4-D4DC86E59FB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BFCA97F8-8824-462C-76BF-B59C7FCE78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28C8527-E124-7D21-D837-7D7362AF7B1D}"/>
              </a:ext>
            </a:extLst>
          </p:cNvPr>
          <p:cNvSpPr>
            <a:spLocks noGrp="1"/>
          </p:cNvSpPr>
          <p:nvPr>
            <p:ph type="dt" sz="half" idx="10"/>
          </p:nvPr>
        </p:nvSpPr>
        <p:spPr/>
        <p:txBody>
          <a:bodyPr/>
          <a:lstStyle/>
          <a:p>
            <a:fld id="{AF48CE16-D1A7-47EB-B6F9-B25D79AAB1F6}" type="datetimeFigureOut">
              <a:rPr lang="es-MX" smtClean="0"/>
              <a:t>16/05/2023</a:t>
            </a:fld>
            <a:endParaRPr lang="es-MX"/>
          </a:p>
        </p:txBody>
      </p:sp>
      <p:sp>
        <p:nvSpPr>
          <p:cNvPr id="5" name="Marcador de pie de página 4">
            <a:extLst>
              <a:ext uri="{FF2B5EF4-FFF2-40B4-BE49-F238E27FC236}">
                <a16:creationId xmlns:a16="http://schemas.microsoft.com/office/drawing/2014/main" id="{FAE10C35-FC2C-5DE5-A149-D22A26A7D52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2AA11FF-DEEC-D761-B18B-75386B104FD4}"/>
              </a:ext>
            </a:extLst>
          </p:cNvPr>
          <p:cNvSpPr>
            <a:spLocks noGrp="1"/>
          </p:cNvSpPr>
          <p:nvPr>
            <p:ph type="sldNum" sz="quarter" idx="12"/>
          </p:nvPr>
        </p:nvSpPr>
        <p:spPr/>
        <p:txBody>
          <a:bodyPr/>
          <a:lstStyle/>
          <a:p>
            <a:fld id="{A51AED1E-FF51-4B73-9214-00B1CEF29FC0}" type="slidenum">
              <a:rPr lang="es-MX" smtClean="0"/>
              <a:t>‹#›</a:t>
            </a:fld>
            <a:endParaRPr lang="es-MX"/>
          </a:p>
        </p:txBody>
      </p:sp>
    </p:spTree>
    <p:extLst>
      <p:ext uri="{BB962C8B-B14F-4D97-AF65-F5344CB8AC3E}">
        <p14:creationId xmlns:p14="http://schemas.microsoft.com/office/powerpoint/2010/main" val="2314227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5038CF-70D9-C1E6-8069-EF7E711DE4B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390AE7E-854F-AC5C-1B09-878441AD528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B18C7D2-766A-A792-F2C1-5FCA05A849D2}"/>
              </a:ext>
            </a:extLst>
          </p:cNvPr>
          <p:cNvSpPr>
            <a:spLocks noGrp="1"/>
          </p:cNvSpPr>
          <p:nvPr>
            <p:ph type="dt" sz="half" idx="10"/>
          </p:nvPr>
        </p:nvSpPr>
        <p:spPr/>
        <p:txBody>
          <a:bodyPr/>
          <a:lstStyle/>
          <a:p>
            <a:fld id="{AF48CE16-D1A7-47EB-B6F9-B25D79AAB1F6}" type="datetimeFigureOut">
              <a:rPr lang="es-MX" smtClean="0"/>
              <a:t>16/05/2023</a:t>
            </a:fld>
            <a:endParaRPr lang="es-MX"/>
          </a:p>
        </p:txBody>
      </p:sp>
      <p:sp>
        <p:nvSpPr>
          <p:cNvPr id="5" name="Marcador de pie de página 4">
            <a:extLst>
              <a:ext uri="{FF2B5EF4-FFF2-40B4-BE49-F238E27FC236}">
                <a16:creationId xmlns:a16="http://schemas.microsoft.com/office/drawing/2014/main" id="{69E5D16A-EC82-A57C-1C1B-80513B4DFE5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53CB78B-5530-EC3B-AD3B-D207AFD82E08}"/>
              </a:ext>
            </a:extLst>
          </p:cNvPr>
          <p:cNvSpPr>
            <a:spLocks noGrp="1"/>
          </p:cNvSpPr>
          <p:nvPr>
            <p:ph type="sldNum" sz="quarter" idx="12"/>
          </p:nvPr>
        </p:nvSpPr>
        <p:spPr/>
        <p:txBody>
          <a:bodyPr/>
          <a:lstStyle/>
          <a:p>
            <a:fld id="{A51AED1E-FF51-4B73-9214-00B1CEF29FC0}" type="slidenum">
              <a:rPr lang="es-MX" smtClean="0"/>
              <a:t>‹#›</a:t>
            </a:fld>
            <a:endParaRPr lang="es-MX"/>
          </a:p>
        </p:txBody>
      </p:sp>
    </p:spTree>
    <p:extLst>
      <p:ext uri="{BB962C8B-B14F-4D97-AF65-F5344CB8AC3E}">
        <p14:creationId xmlns:p14="http://schemas.microsoft.com/office/powerpoint/2010/main" val="121392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7E31A-53F2-1649-A39A-F8A9D0880B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E24B3225-8DC0-6046-AC9B-85316AEBB9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9FCC1F-B1F3-854E-96BB-9FAB06F71150}"/>
              </a:ext>
            </a:extLst>
          </p:cNvPr>
          <p:cNvSpPr>
            <a:spLocks noGrp="1"/>
          </p:cNvSpPr>
          <p:nvPr>
            <p:ph type="dt" sz="half" idx="10"/>
          </p:nvPr>
        </p:nvSpPr>
        <p:spPr/>
        <p:txBody>
          <a:bodyPr/>
          <a:lstStyle/>
          <a:p>
            <a:fld id="{8916B927-C62B-B448-BDBB-E237EE171577}" type="datetimeFigureOut">
              <a:rPr lang="es-ES_tradnl" smtClean="0"/>
              <a:t>16/05/2023</a:t>
            </a:fld>
            <a:endParaRPr lang="es-ES_tradnl"/>
          </a:p>
        </p:txBody>
      </p:sp>
      <p:sp>
        <p:nvSpPr>
          <p:cNvPr id="5" name="Footer Placeholder 4">
            <a:extLst>
              <a:ext uri="{FF2B5EF4-FFF2-40B4-BE49-F238E27FC236}">
                <a16:creationId xmlns:a16="http://schemas.microsoft.com/office/drawing/2014/main" id="{0CD7D641-0CED-9E4E-B624-E229ADD492BA}"/>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88AF1722-B33A-934D-B767-733D23E0451B}"/>
              </a:ext>
            </a:extLst>
          </p:cNvPr>
          <p:cNvSpPr>
            <a:spLocks noGrp="1"/>
          </p:cNvSpPr>
          <p:nvPr>
            <p:ph type="sldNum" sz="quarter" idx="12"/>
          </p:nvPr>
        </p:nvSpPr>
        <p:spPr/>
        <p:txBody>
          <a:bodyPr/>
          <a:lstStyle/>
          <a:p>
            <a:fld id="{3B6C7EDF-A486-6C40-8587-F4E9E3603859}" type="slidenum">
              <a:rPr lang="es-ES_tradnl" smtClean="0"/>
              <a:t>‹#›</a:t>
            </a:fld>
            <a:endParaRPr lang="es-ES_tradnl"/>
          </a:p>
        </p:txBody>
      </p:sp>
    </p:spTree>
    <p:extLst>
      <p:ext uri="{BB962C8B-B14F-4D97-AF65-F5344CB8AC3E}">
        <p14:creationId xmlns:p14="http://schemas.microsoft.com/office/powerpoint/2010/main" val="444857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FD4B92-C164-764B-1775-0DA2E83EA06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D851863-9D7A-C52D-8F07-95EDB42434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678835A-9154-2736-667A-B40AF6407C32}"/>
              </a:ext>
            </a:extLst>
          </p:cNvPr>
          <p:cNvSpPr>
            <a:spLocks noGrp="1"/>
          </p:cNvSpPr>
          <p:nvPr>
            <p:ph type="dt" sz="half" idx="10"/>
          </p:nvPr>
        </p:nvSpPr>
        <p:spPr/>
        <p:txBody>
          <a:bodyPr/>
          <a:lstStyle/>
          <a:p>
            <a:fld id="{AF48CE16-D1A7-47EB-B6F9-B25D79AAB1F6}" type="datetimeFigureOut">
              <a:rPr lang="es-MX" smtClean="0"/>
              <a:t>16/05/2023</a:t>
            </a:fld>
            <a:endParaRPr lang="es-MX"/>
          </a:p>
        </p:txBody>
      </p:sp>
      <p:sp>
        <p:nvSpPr>
          <p:cNvPr id="5" name="Marcador de pie de página 4">
            <a:extLst>
              <a:ext uri="{FF2B5EF4-FFF2-40B4-BE49-F238E27FC236}">
                <a16:creationId xmlns:a16="http://schemas.microsoft.com/office/drawing/2014/main" id="{DF611C74-9598-A90F-4191-29A8206AB4E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0224829-BC65-7491-B42A-6BB91CA76EE9}"/>
              </a:ext>
            </a:extLst>
          </p:cNvPr>
          <p:cNvSpPr>
            <a:spLocks noGrp="1"/>
          </p:cNvSpPr>
          <p:nvPr>
            <p:ph type="sldNum" sz="quarter" idx="12"/>
          </p:nvPr>
        </p:nvSpPr>
        <p:spPr/>
        <p:txBody>
          <a:bodyPr/>
          <a:lstStyle/>
          <a:p>
            <a:fld id="{A51AED1E-FF51-4B73-9214-00B1CEF29FC0}" type="slidenum">
              <a:rPr lang="es-MX" smtClean="0"/>
              <a:t>‹#›</a:t>
            </a:fld>
            <a:endParaRPr lang="es-MX"/>
          </a:p>
        </p:txBody>
      </p:sp>
    </p:spTree>
    <p:extLst>
      <p:ext uri="{BB962C8B-B14F-4D97-AF65-F5344CB8AC3E}">
        <p14:creationId xmlns:p14="http://schemas.microsoft.com/office/powerpoint/2010/main" val="2937640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FC1348-7B68-45B7-AEC8-E57742834EE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EE32545-8322-E347-78F3-D273ADDE391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8FD8E255-7AFD-A720-F78A-9C52F9D7DB4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DAB2E805-7031-B553-5BEA-7AD1C6D94855}"/>
              </a:ext>
            </a:extLst>
          </p:cNvPr>
          <p:cNvSpPr>
            <a:spLocks noGrp="1"/>
          </p:cNvSpPr>
          <p:nvPr>
            <p:ph type="dt" sz="half" idx="10"/>
          </p:nvPr>
        </p:nvSpPr>
        <p:spPr/>
        <p:txBody>
          <a:bodyPr/>
          <a:lstStyle/>
          <a:p>
            <a:fld id="{AF48CE16-D1A7-47EB-B6F9-B25D79AAB1F6}" type="datetimeFigureOut">
              <a:rPr lang="es-MX" smtClean="0"/>
              <a:t>16/05/2023</a:t>
            </a:fld>
            <a:endParaRPr lang="es-MX"/>
          </a:p>
        </p:txBody>
      </p:sp>
      <p:sp>
        <p:nvSpPr>
          <p:cNvPr id="6" name="Marcador de pie de página 5">
            <a:extLst>
              <a:ext uri="{FF2B5EF4-FFF2-40B4-BE49-F238E27FC236}">
                <a16:creationId xmlns:a16="http://schemas.microsoft.com/office/drawing/2014/main" id="{8AADA3FE-CD74-B3A8-D0BE-17684B6C174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CA1AB93-BE4B-9964-A706-95B2862E9E56}"/>
              </a:ext>
            </a:extLst>
          </p:cNvPr>
          <p:cNvSpPr>
            <a:spLocks noGrp="1"/>
          </p:cNvSpPr>
          <p:nvPr>
            <p:ph type="sldNum" sz="quarter" idx="12"/>
          </p:nvPr>
        </p:nvSpPr>
        <p:spPr/>
        <p:txBody>
          <a:bodyPr/>
          <a:lstStyle/>
          <a:p>
            <a:fld id="{A51AED1E-FF51-4B73-9214-00B1CEF29FC0}" type="slidenum">
              <a:rPr lang="es-MX" smtClean="0"/>
              <a:t>‹#›</a:t>
            </a:fld>
            <a:endParaRPr lang="es-MX"/>
          </a:p>
        </p:txBody>
      </p:sp>
    </p:spTree>
    <p:extLst>
      <p:ext uri="{BB962C8B-B14F-4D97-AF65-F5344CB8AC3E}">
        <p14:creationId xmlns:p14="http://schemas.microsoft.com/office/powerpoint/2010/main" val="3579476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8E8370-829B-D7F4-2524-BBEB2EE0612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BA7A4F0-3B75-7321-18CA-06833E47DD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4C8C352-7871-5566-E618-0C019AC2021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4C8D65DC-D5B4-0F5C-FBC0-628E855A8B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D35231-A793-B762-2264-505980D7113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D780AE5B-1EE5-EB29-B049-7AC55F2351CA}"/>
              </a:ext>
            </a:extLst>
          </p:cNvPr>
          <p:cNvSpPr>
            <a:spLocks noGrp="1"/>
          </p:cNvSpPr>
          <p:nvPr>
            <p:ph type="dt" sz="half" idx="10"/>
          </p:nvPr>
        </p:nvSpPr>
        <p:spPr/>
        <p:txBody>
          <a:bodyPr/>
          <a:lstStyle/>
          <a:p>
            <a:fld id="{AF48CE16-D1A7-47EB-B6F9-B25D79AAB1F6}" type="datetimeFigureOut">
              <a:rPr lang="es-MX" smtClean="0"/>
              <a:t>16/05/2023</a:t>
            </a:fld>
            <a:endParaRPr lang="es-MX"/>
          </a:p>
        </p:txBody>
      </p:sp>
      <p:sp>
        <p:nvSpPr>
          <p:cNvPr id="8" name="Marcador de pie de página 7">
            <a:extLst>
              <a:ext uri="{FF2B5EF4-FFF2-40B4-BE49-F238E27FC236}">
                <a16:creationId xmlns:a16="http://schemas.microsoft.com/office/drawing/2014/main" id="{EBCB120F-26BB-BDCF-8327-3E357ED96082}"/>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DA54E3E5-A409-2342-53CE-9A396D2CF84D}"/>
              </a:ext>
            </a:extLst>
          </p:cNvPr>
          <p:cNvSpPr>
            <a:spLocks noGrp="1"/>
          </p:cNvSpPr>
          <p:nvPr>
            <p:ph type="sldNum" sz="quarter" idx="12"/>
          </p:nvPr>
        </p:nvSpPr>
        <p:spPr/>
        <p:txBody>
          <a:bodyPr/>
          <a:lstStyle/>
          <a:p>
            <a:fld id="{A51AED1E-FF51-4B73-9214-00B1CEF29FC0}" type="slidenum">
              <a:rPr lang="es-MX" smtClean="0"/>
              <a:t>‹#›</a:t>
            </a:fld>
            <a:endParaRPr lang="es-MX"/>
          </a:p>
        </p:txBody>
      </p:sp>
    </p:spTree>
    <p:extLst>
      <p:ext uri="{BB962C8B-B14F-4D97-AF65-F5344CB8AC3E}">
        <p14:creationId xmlns:p14="http://schemas.microsoft.com/office/powerpoint/2010/main" val="3257348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0A3326-89E9-F8A6-981D-AC51A795A91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3BF9DAFF-FF80-D410-E5B0-9DAA0F7FECDD}"/>
              </a:ext>
            </a:extLst>
          </p:cNvPr>
          <p:cNvSpPr>
            <a:spLocks noGrp="1"/>
          </p:cNvSpPr>
          <p:nvPr>
            <p:ph type="dt" sz="half" idx="10"/>
          </p:nvPr>
        </p:nvSpPr>
        <p:spPr/>
        <p:txBody>
          <a:bodyPr/>
          <a:lstStyle/>
          <a:p>
            <a:fld id="{AF48CE16-D1A7-47EB-B6F9-B25D79AAB1F6}" type="datetimeFigureOut">
              <a:rPr lang="es-MX" smtClean="0"/>
              <a:t>16/05/2023</a:t>
            </a:fld>
            <a:endParaRPr lang="es-MX"/>
          </a:p>
        </p:txBody>
      </p:sp>
      <p:sp>
        <p:nvSpPr>
          <p:cNvPr id="4" name="Marcador de pie de página 3">
            <a:extLst>
              <a:ext uri="{FF2B5EF4-FFF2-40B4-BE49-F238E27FC236}">
                <a16:creationId xmlns:a16="http://schemas.microsoft.com/office/drawing/2014/main" id="{1424187D-82A2-C6A5-9206-D758B0C218BC}"/>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0840189E-A71A-0FBC-CED3-798CB5ECF8C4}"/>
              </a:ext>
            </a:extLst>
          </p:cNvPr>
          <p:cNvSpPr>
            <a:spLocks noGrp="1"/>
          </p:cNvSpPr>
          <p:nvPr>
            <p:ph type="sldNum" sz="quarter" idx="12"/>
          </p:nvPr>
        </p:nvSpPr>
        <p:spPr/>
        <p:txBody>
          <a:bodyPr/>
          <a:lstStyle/>
          <a:p>
            <a:fld id="{A51AED1E-FF51-4B73-9214-00B1CEF29FC0}" type="slidenum">
              <a:rPr lang="es-MX" smtClean="0"/>
              <a:t>‹#›</a:t>
            </a:fld>
            <a:endParaRPr lang="es-MX"/>
          </a:p>
        </p:txBody>
      </p:sp>
    </p:spTree>
    <p:extLst>
      <p:ext uri="{BB962C8B-B14F-4D97-AF65-F5344CB8AC3E}">
        <p14:creationId xmlns:p14="http://schemas.microsoft.com/office/powerpoint/2010/main" val="3677481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355A264-9DB4-2669-1311-59A36E46A4CF}"/>
              </a:ext>
            </a:extLst>
          </p:cNvPr>
          <p:cNvSpPr>
            <a:spLocks noGrp="1"/>
          </p:cNvSpPr>
          <p:nvPr>
            <p:ph type="dt" sz="half" idx="10"/>
          </p:nvPr>
        </p:nvSpPr>
        <p:spPr/>
        <p:txBody>
          <a:bodyPr/>
          <a:lstStyle/>
          <a:p>
            <a:fld id="{AF48CE16-D1A7-47EB-B6F9-B25D79AAB1F6}" type="datetimeFigureOut">
              <a:rPr lang="es-MX" smtClean="0"/>
              <a:t>16/05/2023</a:t>
            </a:fld>
            <a:endParaRPr lang="es-MX"/>
          </a:p>
        </p:txBody>
      </p:sp>
      <p:sp>
        <p:nvSpPr>
          <p:cNvPr id="3" name="Marcador de pie de página 2">
            <a:extLst>
              <a:ext uri="{FF2B5EF4-FFF2-40B4-BE49-F238E27FC236}">
                <a16:creationId xmlns:a16="http://schemas.microsoft.com/office/drawing/2014/main" id="{4ECF76C9-9994-1470-A0C3-7D560077D21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31031CA-454A-4EEF-C0B0-A77606217351}"/>
              </a:ext>
            </a:extLst>
          </p:cNvPr>
          <p:cNvSpPr>
            <a:spLocks noGrp="1"/>
          </p:cNvSpPr>
          <p:nvPr>
            <p:ph type="sldNum" sz="quarter" idx="12"/>
          </p:nvPr>
        </p:nvSpPr>
        <p:spPr/>
        <p:txBody>
          <a:bodyPr/>
          <a:lstStyle/>
          <a:p>
            <a:fld id="{A51AED1E-FF51-4B73-9214-00B1CEF29FC0}" type="slidenum">
              <a:rPr lang="es-MX" smtClean="0"/>
              <a:t>‹#›</a:t>
            </a:fld>
            <a:endParaRPr lang="es-MX"/>
          </a:p>
        </p:txBody>
      </p:sp>
    </p:spTree>
    <p:extLst>
      <p:ext uri="{BB962C8B-B14F-4D97-AF65-F5344CB8AC3E}">
        <p14:creationId xmlns:p14="http://schemas.microsoft.com/office/powerpoint/2010/main" val="424902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0631ED-99D4-B467-5F2D-4AACB24DE4B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96EE53A-4281-23AE-76DA-27E467F09B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2A40B610-F28F-67C1-A506-5D91FADB5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ECC9B0-BBDD-1ECE-3476-6D8910BAA518}"/>
              </a:ext>
            </a:extLst>
          </p:cNvPr>
          <p:cNvSpPr>
            <a:spLocks noGrp="1"/>
          </p:cNvSpPr>
          <p:nvPr>
            <p:ph type="dt" sz="half" idx="10"/>
          </p:nvPr>
        </p:nvSpPr>
        <p:spPr/>
        <p:txBody>
          <a:bodyPr/>
          <a:lstStyle/>
          <a:p>
            <a:fld id="{AF48CE16-D1A7-47EB-B6F9-B25D79AAB1F6}" type="datetimeFigureOut">
              <a:rPr lang="es-MX" smtClean="0"/>
              <a:t>16/05/2023</a:t>
            </a:fld>
            <a:endParaRPr lang="es-MX"/>
          </a:p>
        </p:txBody>
      </p:sp>
      <p:sp>
        <p:nvSpPr>
          <p:cNvPr id="6" name="Marcador de pie de página 5">
            <a:extLst>
              <a:ext uri="{FF2B5EF4-FFF2-40B4-BE49-F238E27FC236}">
                <a16:creationId xmlns:a16="http://schemas.microsoft.com/office/drawing/2014/main" id="{229B84FF-7BB3-6AEC-FCB3-1E6A9FCBDEC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3AEED11-F9F2-8667-5C28-00CB3BAA9EE6}"/>
              </a:ext>
            </a:extLst>
          </p:cNvPr>
          <p:cNvSpPr>
            <a:spLocks noGrp="1"/>
          </p:cNvSpPr>
          <p:nvPr>
            <p:ph type="sldNum" sz="quarter" idx="12"/>
          </p:nvPr>
        </p:nvSpPr>
        <p:spPr/>
        <p:txBody>
          <a:bodyPr/>
          <a:lstStyle/>
          <a:p>
            <a:fld id="{A51AED1E-FF51-4B73-9214-00B1CEF29FC0}" type="slidenum">
              <a:rPr lang="es-MX" smtClean="0"/>
              <a:t>‹#›</a:t>
            </a:fld>
            <a:endParaRPr lang="es-MX"/>
          </a:p>
        </p:txBody>
      </p:sp>
    </p:spTree>
    <p:extLst>
      <p:ext uri="{BB962C8B-B14F-4D97-AF65-F5344CB8AC3E}">
        <p14:creationId xmlns:p14="http://schemas.microsoft.com/office/powerpoint/2010/main" val="3407808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08DACB-D65D-3046-4E44-916B1CDF7B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9A47F93D-C6ED-2CF5-A526-2632C8112E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1FA5A881-9140-C489-B3FD-3C5DF61E9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D26E17B-0217-61AF-1974-9E02B0896BC7}"/>
              </a:ext>
            </a:extLst>
          </p:cNvPr>
          <p:cNvSpPr>
            <a:spLocks noGrp="1"/>
          </p:cNvSpPr>
          <p:nvPr>
            <p:ph type="dt" sz="half" idx="10"/>
          </p:nvPr>
        </p:nvSpPr>
        <p:spPr/>
        <p:txBody>
          <a:bodyPr/>
          <a:lstStyle/>
          <a:p>
            <a:fld id="{AF48CE16-D1A7-47EB-B6F9-B25D79AAB1F6}" type="datetimeFigureOut">
              <a:rPr lang="es-MX" smtClean="0"/>
              <a:t>16/05/2023</a:t>
            </a:fld>
            <a:endParaRPr lang="es-MX"/>
          </a:p>
        </p:txBody>
      </p:sp>
      <p:sp>
        <p:nvSpPr>
          <p:cNvPr id="6" name="Marcador de pie de página 5">
            <a:extLst>
              <a:ext uri="{FF2B5EF4-FFF2-40B4-BE49-F238E27FC236}">
                <a16:creationId xmlns:a16="http://schemas.microsoft.com/office/drawing/2014/main" id="{3ECEE68E-976D-7E68-5749-D396171AEC7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D2C53C1-F5D5-5B00-1A3D-1AD315855CE0}"/>
              </a:ext>
            </a:extLst>
          </p:cNvPr>
          <p:cNvSpPr>
            <a:spLocks noGrp="1"/>
          </p:cNvSpPr>
          <p:nvPr>
            <p:ph type="sldNum" sz="quarter" idx="12"/>
          </p:nvPr>
        </p:nvSpPr>
        <p:spPr/>
        <p:txBody>
          <a:bodyPr/>
          <a:lstStyle/>
          <a:p>
            <a:fld id="{A51AED1E-FF51-4B73-9214-00B1CEF29FC0}" type="slidenum">
              <a:rPr lang="es-MX" smtClean="0"/>
              <a:t>‹#›</a:t>
            </a:fld>
            <a:endParaRPr lang="es-MX"/>
          </a:p>
        </p:txBody>
      </p:sp>
    </p:spTree>
    <p:extLst>
      <p:ext uri="{BB962C8B-B14F-4D97-AF65-F5344CB8AC3E}">
        <p14:creationId xmlns:p14="http://schemas.microsoft.com/office/powerpoint/2010/main" val="23933721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32402-3BEB-5EA1-4EC3-D23BB27D53E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4EDF685-CD29-2022-FADA-B205C645701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5B6BD8C-E589-01A3-E2AF-F4C6810272F5}"/>
              </a:ext>
            </a:extLst>
          </p:cNvPr>
          <p:cNvSpPr>
            <a:spLocks noGrp="1"/>
          </p:cNvSpPr>
          <p:nvPr>
            <p:ph type="dt" sz="half" idx="10"/>
          </p:nvPr>
        </p:nvSpPr>
        <p:spPr/>
        <p:txBody>
          <a:bodyPr/>
          <a:lstStyle/>
          <a:p>
            <a:fld id="{AF48CE16-D1A7-47EB-B6F9-B25D79AAB1F6}" type="datetimeFigureOut">
              <a:rPr lang="es-MX" smtClean="0"/>
              <a:t>16/05/2023</a:t>
            </a:fld>
            <a:endParaRPr lang="es-MX"/>
          </a:p>
        </p:txBody>
      </p:sp>
      <p:sp>
        <p:nvSpPr>
          <p:cNvPr id="5" name="Marcador de pie de página 4">
            <a:extLst>
              <a:ext uri="{FF2B5EF4-FFF2-40B4-BE49-F238E27FC236}">
                <a16:creationId xmlns:a16="http://schemas.microsoft.com/office/drawing/2014/main" id="{FDAC9631-CBDC-F4CA-6F56-6640AD20A25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C5CB722-22C8-5880-5172-FDDAE3CD77D0}"/>
              </a:ext>
            </a:extLst>
          </p:cNvPr>
          <p:cNvSpPr>
            <a:spLocks noGrp="1"/>
          </p:cNvSpPr>
          <p:nvPr>
            <p:ph type="sldNum" sz="quarter" idx="12"/>
          </p:nvPr>
        </p:nvSpPr>
        <p:spPr/>
        <p:txBody>
          <a:bodyPr/>
          <a:lstStyle/>
          <a:p>
            <a:fld id="{A51AED1E-FF51-4B73-9214-00B1CEF29FC0}" type="slidenum">
              <a:rPr lang="es-MX" smtClean="0"/>
              <a:t>‹#›</a:t>
            </a:fld>
            <a:endParaRPr lang="es-MX"/>
          </a:p>
        </p:txBody>
      </p:sp>
    </p:spTree>
    <p:extLst>
      <p:ext uri="{BB962C8B-B14F-4D97-AF65-F5344CB8AC3E}">
        <p14:creationId xmlns:p14="http://schemas.microsoft.com/office/powerpoint/2010/main" val="5363813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928C09-2FF9-7708-128C-97D4456543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F56CA9C9-C811-8186-B28C-5DBD02F2278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75915AF-4E35-FCF0-836B-8A481406D896}"/>
              </a:ext>
            </a:extLst>
          </p:cNvPr>
          <p:cNvSpPr>
            <a:spLocks noGrp="1"/>
          </p:cNvSpPr>
          <p:nvPr>
            <p:ph type="dt" sz="half" idx="10"/>
          </p:nvPr>
        </p:nvSpPr>
        <p:spPr/>
        <p:txBody>
          <a:bodyPr/>
          <a:lstStyle/>
          <a:p>
            <a:fld id="{AF48CE16-D1A7-47EB-B6F9-B25D79AAB1F6}" type="datetimeFigureOut">
              <a:rPr lang="es-MX" smtClean="0"/>
              <a:t>16/05/2023</a:t>
            </a:fld>
            <a:endParaRPr lang="es-MX"/>
          </a:p>
        </p:txBody>
      </p:sp>
      <p:sp>
        <p:nvSpPr>
          <p:cNvPr id="5" name="Marcador de pie de página 4">
            <a:extLst>
              <a:ext uri="{FF2B5EF4-FFF2-40B4-BE49-F238E27FC236}">
                <a16:creationId xmlns:a16="http://schemas.microsoft.com/office/drawing/2014/main" id="{B821BF76-D42C-00AA-E95F-FE166D719DB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DA9B920-DBA2-C7D5-7A5E-9FEB50B5ECDD}"/>
              </a:ext>
            </a:extLst>
          </p:cNvPr>
          <p:cNvSpPr>
            <a:spLocks noGrp="1"/>
          </p:cNvSpPr>
          <p:nvPr>
            <p:ph type="sldNum" sz="quarter" idx="12"/>
          </p:nvPr>
        </p:nvSpPr>
        <p:spPr/>
        <p:txBody>
          <a:bodyPr/>
          <a:lstStyle/>
          <a:p>
            <a:fld id="{A51AED1E-FF51-4B73-9214-00B1CEF29FC0}" type="slidenum">
              <a:rPr lang="es-MX" smtClean="0"/>
              <a:t>‹#›</a:t>
            </a:fld>
            <a:endParaRPr lang="es-MX"/>
          </a:p>
        </p:txBody>
      </p:sp>
    </p:spTree>
    <p:extLst>
      <p:ext uri="{BB962C8B-B14F-4D97-AF65-F5344CB8AC3E}">
        <p14:creationId xmlns:p14="http://schemas.microsoft.com/office/powerpoint/2010/main" val="2903702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609601" y="274637"/>
            <a:ext cx="10972800" cy="1143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609601" y="1600201"/>
            <a:ext cx="10972800" cy="4526000"/>
          </a:xfrm>
          <a:prstGeom prst="rect">
            <a:avLst/>
          </a:prstGeom>
          <a:noFill/>
          <a:ln>
            <a:noFill/>
          </a:ln>
        </p:spPr>
        <p:txBody>
          <a:bodyPr spcFirstLastPara="1" wrap="square" lIns="91425" tIns="45700" rIns="91425" bIns="45700" anchor="t" anchorCtr="0">
            <a:normAutofit/>
          </a:bodyPr>
          <a:lstStyle>
            <a:lvl1pPr marL="609585" lvl="0" indent="-457189" algn="l">
              <a:lnSpc>
                <a:spcPct val="100000"/>
              </a:lnSpc>
              <a:spcBef>
                <a:spcPts val="480"/>
              </a:spcBef>
              <a:spcAft>
                <a:spcPts val="0"/>
              </a:spcAft>
              <a:buClr>
                <a:schemeClr val="dk1"/>
              </a:buClr>
              <a:buSzPts val="1800"/>
              <a:buChar char="•"/>
              <a:defRPr/>
            </a:lvl1pPr>
            <a:lvl2pPr marL="1219170" lvl="1" indent="-457189" algn="l">
              <a:lnSpc>
                <a:spcPct val="100000"/>
              </a:lnSpc>
              <a:spcBef>
                <a:spcPts val="480"/>
              </a:spcBef>
              <a:spcAft>
                <a:spcPts val="0"/>
              </a:spcAft>
              <a:buClr>
                <a:schemeClr val="dk1"/>
              </a:buClr>
              <a:buSzPts val="1800"/>
              <a:buChar char="–"/>
              <a:defRPr/>
            </a:lvl2pPr>
            <a:lvl3pPr marL="1828754" lvl="2" indent="-457189" algn="l">
              <a:lnSpc>
                <a:spcPct val="100000"/>
              </a:lnSpc>
              <a:spcBef>
                <a:spcPts val="480"/>
              </a:spcBef>
              <a:spcAft>
                <a:spcPts val="0"/>
              </a:spcAft>
              <a:buClr>
                <a:schemeClr val="dk1"/>
              </a:buClr>
              <a:buSzPts val="1800"/>
              <a:buChar char="•"/>
              <a:defRPr/>
            </a:lvl3pPr>
            <a:lvl4pPr marL="2438339" lvl="3" indent="-457189" algn="l">
              <a:lnSpc>
                <a:spcPct val="100000"/>
              </a:lnSpc>
              <a:spcBef>
                <a:spcPts val="480"/>
              </a:spcBef>
              <a:spcAft>
                <a:spcPts val="0"/>
              </a:spcAft>
              <a:buClr>
                <a:schemeClr val="dk1"/>
              </a:buClr>
              <a:buSzPts val="1800"/>
              <a:buChar char="–"/>
              <a:defRPr/>
            </a:lvl4pPr>
            <a:lvl5pPr marL="3047924" lvl="4" indent="-457189" algn="l">
              <a:lnSpc>
                <a:spcPct val="100000"/>
              </a:lnSpc>
              <a:spcBef>
                <a:spcPts val="480"/>
              </a:spcBef>
              <a:spcAft>
                <a:spcPts val="0"/>
              </a:spcAft>
              <a:buClr>
                <a:schemeClr val="dk1"/>
              </a:buClr>
              <a:buSzPts val="1800"/>
              <a:buChar char="»"/>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
        <p:nvSpPr>
          <p:cNvPr id="24" name="Google Shape;24;p20"/>
          <p:cNvSpPr txBox="1">
            <a:spLocks noGrp="1"/>
          </p:cNvSpPr>
          <p:nvPr>
            <p:ph type="dt" idx="10"/>
          </p:nvPr>
        </p:nvSpPr>
        <p:spPr>
          <a:xfrm>
            <a:off x="609601" y="6356352"/>
            <a:ext cx="2844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165600" y="6356352"/>
            <a:ext cx="3860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737601" y="6356352"/>
            <a:ext cx="2844800" cy="3652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1pPr>
            <a:lvl2pPr marL="0" marR="0" lvl="1"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2pPr>
            <a:lvl3pPr marL="0" marR="0" lvl="2"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3pPr>
            <a:lvl4pPr marL="0" marR="0" lvl="3"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4pPr>
            <a:lvl5pPr marL="0" marR="0" lvl="4"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5pPr>
            <a:lvl6pPr marL="0" marR="0" lvl="5"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6pPr>
            <a:lvl7pPr marL="0" marR="0" lvl="6"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7pPr>
            <a:lvl8pPr marL="0" marR="0" lvl="7"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8pPr>
            <a:lvl9pPr marL="0" marR="0" lvl="8"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90611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54CC-A149-684D-9B99-A8482DECE0DC}"/>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C6156623-E215-F047-B709-D0157815D3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a:extLst>
              <a:ext uri="{FF2B5EF4-FFF2-40B4-BE49-F238E27FC236}">
                <a16:creationId xmlns:a16="http://schemas.microsoft.com/office/drawing/2014/main" id="{D91A1D41-1410-7747-A2AE-A655F79F6D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a:extLst>
              <a:ext uri="{FF2B5EF4-FFF2-40B4-BE49-F238E27FC236}">
                <a16:creationId xmlns:a16="http://schemas.microsoft.com/office/drawing/2014/main" id="{3410D9C8-565C-AD46-A380-2DCC93C4064D}"/>
              </a:ext>
            </a:extLst>
          </p:cNvPr>
          <p:cNvSpPr>
            <a:spLocks noGrp="1"/>
          </p:cNvSpPr>
          <p:nvPr>
            <p:ph type="dt" sz="half" idx="10"/>
          </p:nvPr>
        </p:nvSpPr>
        <p:spPr/>
        <p:txBody>
          <a:bodyPr/>
          <a:lstStyle/>
          <a:p>
            <a:fld id="{8916B927-C62B-B448-BDBB-E237EE171577}" type="datetimeFigureOut">
              <a:rPr lang="es-ES_tradnl" smtClean="0"/>
              <a:t>16/05/2023</a:t>
            </a:fld>
            <a:endParaRPr lang="es-ES_tradnl"/>
          </a:p>
        </p:txBody>
      </p:sp>
      <p:sp>
        <p:nvSpPr>
          <p:cNvPr id="6" name="Footer Placeholder 5">
            <a:extLst>
              <a:ext uri="{FF2B5EF4-FFF2-40B4-BE49-F238E27FC236}">
                <a16:creationId xmlns:a16="http://schemas.microsoft.com/office/drawing/2014/main" id="{393AB99B-1C3B-9140-8915-547446200A28}"/>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9A2606E1-8AAD-1B44-BAB9-05A0828D913F}"/>
              </a:ext>
            </a:extLst>
          </p:cNvPr>
          <p:cNvSpPr>
            <a:spLocks noGrp="1"/>
          </p:cNvSpPr>
          <p:nvPr>
            <p:ph type="sldNum" sz="quarter" idx="12"/>
          </p:nvPr>
        </p:nvSpPr>
        <p:spPr/>
        <p:txBody>
          <a:bodyPr/>
          <a:lstStyle/>
          <a:p>
            <a:fld id="{3B6C7EDF-A486-6C40-8587-F4E9E3603859}" type="slidenum">
              <a:rPr lang="es-ES_tradnl" smtClean="0"/>
              <a:t>‹#›</a:t>
            </a:fld>
            <a:endParaRPr lang="es-ES_tradnl"/>
          </a:p>
        </p:txBody>
      </p:sp>
    </p:spTree>
    <p:extLst>
      <p:ext uri="{BB962C8B-B14F-4D97-AF65-F5344CB8AC3E}">
        <p14:creationId xmlns:p14="http://schemas.microsoft.com/office/powerpoint/2010/main" val="21681458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45"/>
          <p:cNvSpPr txBox="1">
            <a:spLocks noGrp="1"/>
          </p:cNvSpPr>
          <p:nvPr>
            <p:ph type="title"/>
          </p:nvPr>
        </p:nvSpPr>
        <p:spPr>
          <a:xfrm>
            <a:off x="609601" y="274637"/>
            <a:ext cx="10972800" cy="1143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5"/>
          <p:cNvSpPr txBox="1">
            <a:spLocks noGrp="1"/>
          </p:cNvSpPr>
          <p:nvPr>
            <p:ph type="body" idx="1"/>
          </p:nvPr>
        </p:nvSpPr>
        <p:spPr>
          <a:xfrm>
            <a:off x="609600" y="1600201"/>
            <a:ext cx="5384800" cy="4526000"/>
          </a:xfrm>
          <a:prstGeom prst="rect">
            <a:avLst/>
          </a:prstGeom>
          <a:noFill/>
          <a:ln>
            <a:noFill/>
          </a:ln>
        </p:spPr>
        <p:txBody>
          <a:bodyPr spcFirstLastPara="1" wrap="square" lIns="91425" tIns="45700" rIns="91425" bIns="45700" anchor="t" anchorCtr="0">
            <a:normAutofit/>
          </a:bodyPr>
          <a:lstStyle>
            <a:lvl1pPr marL="609585" lvl="0" indent="-541853" algn="l">
              <a:lnSpc>
                <a:spcPct val="100000"/>
              </a:lnSpc>
              <a:spcBef>
                <a:spcPts val="747"/>
              </a:spcBef>
              <a:spcAft>
                <a:spcPts val="0"/>
              </a:spcAft>
              <a:buClr>
                <a:schemeClr val="dk1"/>
              </a:buClr>
              <a:buSzPts val="2800"/>
              <a:buChar char="•"/>
              <a:defRPr sz="3733"/>
            </a:lvl1pPr>
            <a:lvl2pPr marL="1219170" lvl="1" indent="-507987" algn="l">
              <a:lnSpc>
                <a:spcPct val="100000"/>
              </a:lnSpc>
              <a:spcBef>
                <a:spcPts val="640"/>
              </a:spcBef>
              <a:spcAft>
                <a:spcPts val="0"/>
              </a:spcAft>
              <a:buClr>
                <a:schemeClr val="dk1"/>
              </a:buClr>
              <a:buSzPts val="2400"/>
              <a:buChar char="–"/>
              <a:defRPr sz="3200"/>
            </a:lvl2pPr>
            <a:lvl3pPr marL="1828754" lvl="2" indent="-474121" algn="l">
              <a:lnSpc>
                <a:spcPct val="100000"/>
              </a:lnSpc>
              <a:spcBef>
                <a:spcPts val="533"/>
              </a:spcBef>
              <a:spcAft>
                <a:spcPts val="0"/>
              </a:spcAft>
              <a:buClr>
                <a:schemeClr val="dk1"/>
              </a:buClr>
              <a:buSzPts val="2000"/>
              <a:buChar char="•"/>
              <a:defRPr sz="2667"/>
            </a:lvl3pPr>
            <a:lvl4pPr marL="2438339" lvl="3" indent="-457189" algn="l">
              <a:lnSpc>
                <a:spcPct val="100000"/>
              </a:lnSpc>
              <a:spcBef>
                <a:spcPts val="480"/>
              </a:spcBef>
              <a:spcAft>
                <a:spcPts val="0"/>
              </a:spcAft>
              <a:buClr>
                <a:schemeClr val="dk1"/>
              </a:buClr>
              <a:buSzPts val="1800"/>
              <a:buChar char="–"/>
              <a:defRPr sz="2400"/>
            </a:lvl4pPr>
            <a:lvl5pPr marL="3047924" lvl="4" indent="-457189" algn="l">
              <a:lnSpc>
                <a:spcPct val="100000"/>
              </a:lnSpc>
              <a:spcBef>
                <a:spcPts val="480"/>
              </a:spcBef>
              <a:spcAft>
                <a:spcPts val="0"/>
              </a:spcAft>
              <a:buClr>
                <a:schemeClr val="dk1"/>
              </a:buClr>
              <a:buSzPts val="1800"/>
              <a:buChar char="»"/>
              <a:defRPr sz="2400"/>
            </a:lvl5pPr>
            <a:lvl6pPr marL="3657509" lvl="5" indent="-457189" algn="l">
              <a:lnSpc>
                <a:spcPct val="100000"/>
              </a:lnSpc>
              <a:spcBef>
                <a:spcPts val="480"/>
              </a:spcBef>
              <a:spcAft>
                <a:spcPts val="0"/>
              </a:spcAft>
              <a:buClr>
                <a:schemeClr val="dk1"/>
              </a:buClr>
              <a:buSzPts val="1800"/>
              <a:buChar char="•"/>
              <a:defRPr sz="2400"/>
            </a:lvl6pPr>
            <a:lvl7pPr marL="4267093" lvl="6" indent="-457189" algn="l">
              <a:lnSpc>
                <a:spcPct val="100000"/>
              </a:lnSpc>
              <a:spcBef>
                <a:spcPts val="480"/>
              </a:spcBef>
              <a:spcAft>
                <a:spcPts val="0"/>
              </a:spcAft>
              <a:buClr>
                <a:schemeClr val="dk1"/>
              </a:buClr>
              <a:buSzPts val="1800"/>
              <a:buChar char="•"/>
              <a:defRPr sz="2400"/>
            </a:lvl7pPr>
            <a:lvl8pPr marL="4876678" lvl="7" indent="-457189" algn="l">
              <a:lnSpc>
                <a:spcPct val="100000"/>
              </a:lnSpc>
              <a:spcBef>
                <a:spcPts val="480"/>
              </a:spcBef>
              <a:spcAft>
                <a:spcPts val="0"/>
              </a:spcAft>
              <a:buClr>
                <a:schemeClr val="dk1"/>
              </a:buClr>
              <a:buSzPts val="1800"/>
              <a:buChar char="•"/>
              <a:defRPr sz="2400"/>
            </a:lvl8pPr>
            <a:lvl9pPr marL="5486263" lvl="8" indent="-457189" algn="l">
              <a:lnSpc>
                <a:spcPct val="100000"/>
              </a:lnSpc>
              <a:spcBef>
                <a:spcPts val="480"/>
              </a:spcBef>
              <a:spcAft>
                <a:spcPts val="0"/>
              </a:spcAft>
              <a:buClr>
                <a:schemeClr val="dk1"/>
              </a:buClr>
              <a:buSzPts val="1800"/>
              <a:buChar char="•"/>
              <a:defRPr sz="2400"/>
            </a:lvl9pPr>
          </a:lstStyle>
          <a:p>
            <a:endParaRPr/>
          </a:p>
        </p:txBody>
      </p:sp>
      <p:sp>
        <p:nvSpPr>
          <p:cNvPr id="36" name="Google Shape;36;p45"/>
          <p:cNvSpPr txBox="1">
            <a:spLocks noGrp="1"/>
          </p:cNvSpPr>
          <p:nvPr>
            <p:ph type="body" idx="2"/>
          </p:nvPr>
        </p:nvSpPr>
        <p:spPr>
          <a:xfrm>
            <a:off x="6197601" y="1600201"/>
            <a:ext cx="5384800" cy="4526000"/>
          </a:xfrm>
          <a:prstGeom prst="rect">
            <a:avLst/>
          </a:prstGeom>
          <a:noFill/>
          <a:ln>
            <a:noFill/>
          </a:ln>
        </p:spPr>
        <p:txBody>
          <a:bodyPr spcFirstLastPara="1" wrap="square" lIns="91425" tIns="45700" rIns="91425" bIns="45700" anchor="t" anchorCtr="0">
            <a:normAutofit/>
          </a:bodyPr>
          <a:lstStyle>
            <a:lvl1pPr marL="609585" lvl="0" indent="-541853" algn="l">
              <a:lnSpc>
                <a:spcPct val="100000"/>
              </a:lnSpc>
              <a:spcBef>
                <a:spcPts val="747"/>
              </a:spcBef>
              <a:spcAft>
                <a:spcPts val="0"/>
              </a:spcAft>
              <a:buClr>
                <a:schemeClr val="dk1"/>
              </a:buClr>
              <a:buSzPts val="2800"/>
              <a:buChar char="•"/>
              <a:defRPr sz="3733"/>
            </a:lvl1pPr>
            <a:lvl2pPr marL="1219170" lvl="1" indent="-507987" algn="l">
              <a:lnSpc>
                <a:spcPct val="100000"/>
              </a:lnSpc>
              <a:spcBef>
                <a:spcPts val="640"/>
              </a:spcBef>
              <a:spcAft>
                <a:spcPts val="0"/>
              </a:spcAft>
              <a:buClr>
                <a:schemeClr val="dk1"/>
              </a:buClr>
              <a:buSzPts val="2400"/>
              <a:buChar char="–"/>
              <a:defRPr sz="3200"/>
            </a:lvl2pPr>
            <a:lvl3pPr marL="1828754" lvl="2" indent="-474121" algn="l">
              <a:lnSpc>
                <a:spcPct val="100000"/>
              </a:lnSpc>
              <a:spcBef>
                <a:spcPts val="533"/>
              </a:spcBef>
              <a:spcAft>
                <a:spcPts val="0"/>
              </a:spcAft>
              <a:buClr>
                <a:schemeClr val="dk1"/>
              </a:buClr>
              <a:buSzPts val="2000"/>
              <a:buChar char="•"/>
              <a:defRPr sz="2667"/>
            </a:lvl3pPr>
            <a:lvl4pPr marL="2438339" lvl="3" indent="-457189" algn="l">
              <a:lnSpc>
                <a:spcPct val="100000"/>
              </a:lnSpc>
              <a:spcBef>
                <a:spcPts val="480"/>
              </a:spcBef>
              <a:spcAft>
                <a:spcPts val="0"/>
              </a:spcAft>
              <a:buClr>
                <a:schemeClr val="dk1"/>
              </a:buClr>
              <a:buSzPts val="1800"/>
              <a:buChar char="–"/>
              <a:defRPr sz="2400"/>
            </a:lvl4pPr>
            <a:lvl5pPr marL="3047924" lvl="4" indent="-457189" algn="l">
              <a:lnSpc>
                <a:spcPct val="100000"/>
              </a:lnSpc>
              <a:spcBef>
                <a:spcPts val="480"/>
              </a:spcBef>
              <a:spcAft>
                <a:spcPts val="0"/>
              </a:spcAft>
              <a:buClr>
                <a:schemeClr val="dk1"/>
              </a:buClr>
              <a:buSzPts val="1800"/>
              <a:buChar char="»"/>
              <a:defRPr sz="2400"/>
            </a:lvl5pPr>
            <a:lvl6pPr marL="3657509" lvl="5" indent="-457189" algn="l">
              <a:lnSpc>
                <a:spcPct val="100000"/>
              </a:lnSpc>
              <a:spcBef>
                <a:spcPts val="480"/>
              </a:spcBef>
              <a:spcAft>
                <a:spcPts val="0"/>
              </a:spcAft>
              <a:buClr>
                <a:schemeClr val="dk1"/>
              </a:buClr>
              <a:buSzPts val="1800"/>
              <a:buChar char="•"/>
              <a:defRPr sz="2400"/>
            </a:lvl6pPr>
            <a:lvl7pPr marL="4267093" lvl="6" indent="-457189" algn="l">
              <a:lnSpc>
                <a:spcPct val="100000"/>
              </a:lnSpc>
              <a:spcBef>
                <a:spcPts val="480"/>
              </a:spcBef>
              <a:spcAft>
                <a:spcPts val="0"/>
              </a:spcAft>
              <a:buClr>
                <a:schemeClr val="dk1"/>
              </a:buClr>
              <a:buSzPts val="1800"/>
              <a:buChar char="•"/>
              <a:defRPr sz="2400"/>
            </a:lvl7pPr>
            <a:lvl8pPr marL="4876678" lvl="7" indent="-457189" algn="l">
              <a:lnSpc>
                <a:spcPct val="100000"/>
              </a:lnSpc>
              <a:spcBef>
                <a:spcPts val="480"/>
              </a:spcBef>
              <a:spcAft>
                <a:spcPts val="0"/>
              </a:spcAft>
              <a:buClr>
                <a:schemeClr val="dk1"/>
              </a:buClr>
              <a:buSzPts val="1800"/>
              <a:buChar char="•"/>
              <a:defRPr sz="2400"/>
            </a:lvl8pPr>
            <a:lvl9pPr marL="5486263" lvl="8" indent="-457189" algn="l">
              <a:lnSpc>
                <a:spcPct val="100000"/>
              </a:lnSpc>
              <a:spcBef>
                <a:spcPts val="480"/>
              </a:spcBef>
              <a:spcAft>
                <a:spcPts val="0"/>
              </a:spcAft>
              <a:buClr>
                <a:schemeClr val="dk1"/>
              </a:buClr>
              <a:buSzPts val="1800"/>
              <a:buChar char="•"/>
              <a:defRPr sz="2400"/>
            </a:lvl9pPr>
          </a:lstStyle>
          <a:p>
            <a:endParaRPr/>
          </a:p>
        </p:txBody>
      </p:sp>
      <p:sp>
        <p:nvSpPr>
          <p:cNvPr id="37" name="Google Shape;37;p45"/>
          <p:cNvSpPr txBox="1">
            <a:spLocks noGrp="1"/>
          </p:cNvSpPr>
          <p:nvPr>
            <p:ph type="dt" idx="10"/>
          </p:nvPr>
        </p:nvSpPr>
        <p:spPr>
          <a:xfrm>
            <a:off x="609601" y="6356352"/>
            <a:ext cx="2844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5"/>
          <p:cNvSpPr txBox="1">
            <a:spLocks noGrp="1"/>
          </p:cNvSpPr>
          <p:nvPr>
            <p:ph type="ftr" idx="11"/>
          </p:nvPr>
        </p:nvSpPr>
        <p:spPr>
          <a:xfrm>
            <a:off x="4165600" y="6356352"/>
            <a:ext cx="3860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8737601" y="6356352"/>
            <a:ext cx="2844800" cy="3652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1pPr>
            <a:lvl2pPr marL="0" marR="0" lvl="1"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2pPr>
            <a:lvl3pPr marL="0" marR="0" lvl="2"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3pPr>
            <a:lvl4pPr marL="0" marR="0" lvl="3"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4pPr>
            <a:lvl5pPr marL="0" marR="0" lvl="4"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5pPr>
            <a:lvl6pPr marL="0" marR="0" lvl="5"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6pPr>
            <a:lvl7pPr marL="0" marR="0" lvl="6"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7pPr>
            <a:lvl8pPr marL="0" marR="0" lvl="7"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8pPr>
            <a:lvl9pPr marL="0" marR="0" lvl="8"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95639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46"/>
          <p:cNvSpPr txBox="1">
            <a:spLocks noGrp="1"/>
          </p:cNvSpPr>
          <p:nvPr>
            <p:ph type="title"/>
          </p:nvPr>
        </p:nvSpPr>
        <p:spPr>
          <a:xfrm>
            <a:off x="609601" y="274637"/>
            <a:ext cx="10972800" cy="1143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4400"/>
              <a:buFont typeface="Roboto"/>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6"/>
          <p:cNvSpPr txBox="1">
            <a:spLocks noGrp="1"/>
          </p:cNvSpPr>
          <p:nvPr>
            <p:ph type="body" idx="1"/>
          </p:nvPr>
        </p:nvSpPr>
        <p:spPr>
          <a:xfrm>
            <a:off x="609603" y="1535113"/>
            <a:ext cx="5386800" cy="639600"/>
          </a:xfrm>
          <a:prstGeom prst="rect">
            <a:avLst/>
          </a:prstGeom>
          <a:noFill/>
          <a:ln>
            <a:noFill/>
          </a:ln>
        </p:spPr>
        <p:txBody>
          <a:bodyPr spcFirstLastPara="1" wrap="square" lIns="91425" tIns="45700" rIns="91425" bIns="45700" anchor="b" anchorCtr="0">
            <a:normAutofit/>
          </a:bodyPr>
          <a:lstStyle>
            <a:lvl1pPr marL="609585" lvl="0" indent="-304792" algn="l">
              <a:lnSpc>
                <a:spcPct val="100000"/>
              </a:lnSpc>
              <a:spcBef>
                <a:spcPts val="640"/>
              </a:spcBef>
              <a:spcAft>
                <a:spcPts val="0"/>
              </a:spcAft>
              <a:buClr>
                <a:schemeClr val="dk1"/>
              </a:buClr>
              <a:buSzPts val="2400"/>
              <a:buNone/>
              <a:defRPr sz="3200" b="1"/>
            </a:lvl1pPr>
            <a:lvl2pPr marL="1219170" lvl="1" indent="-304792" algn="l">
              <a:lnSpc>
                <a:spcPct val="100000"/>
              </a:lnSpc>
              <a:spcBef>
                <a:spcPts val="533"/>
              </a:spcBef>
              <a:spcAft>
                <a:spcPts val="0"/>
              </a:spcAft>
              <a:buClr>
                <a:schemeClr val="dk1"/>
              </a:buClr>
              <a:buSzPts val="2000"/>
              <a:buNone/>
              <a:defRPr sz="2667" b="1"/>
            </a:lvl2pPr>
            <a:lvl3pPr marL="1828754" lvl="2" indent="-304792" algn="l">
              <a:lnSpc>
                <a:spcPct val="100000"/>
              </a:lnSpc>
              <a:spcBef>
                <a:spcPts val="480"/>
              </a:spcBef>
              <a:spcAft>
                <a:spcPts val="0"/>
              </a:spcAft>
              <a:buClr>
                <a:schemeClr val="dk1"/>
              </a:buClr>
              <a:buSzPts val="1800"/>
              <a:buNone/>
              <a:defRPr sz="2400" b="1"/>
            </a:lvl3pPr>
            <a:lvl4pPr marL="2438339" lvl="3" indent="-304792" algn="l">
              <a:lnSpc>
                <a:spcPct val="100000"/>
              </a:lnSpc>
              <a:spcBef>
                <a:spcPts val="427"/>
              </a:spcBef>
              <a:spcAft>
                <a:spcPts val="0"/>
              </a:spcAft>
              <a:buClr>
                <a:schemeClr val="dk1"/>
              </a:buClr>
              <a:buSzPts val="1600"/>
              <a:buNone/>
              <a:defRPr sz="2133" b="1"/>
            </a:lvl4pPr>
            <a:lvl5pPr marL="3047924" lvl="4" indent="-304792" algn="l">
              <a:lnSpc>
                <a:spcPct val="100000"/>
              </a:lnSpc>
              <a:spcBef>
                <a:spcPts val="427"/>
              </a:spcBef>
              <a:spcAft>
                <a:spcPts val="0"/>
              </a:spcAft>
              <a:buClr>
                <a:schemeClr val="dk1"/>
              </a:buClr>
              <a:buSzPts val="1600"/>
              <a:buNone/>
              <a:defRPr sz="2133" b="1"/>
            </a:lvl5pPr>
            <a:lvl6pPr marL="3657509" lvl="5" indent="-304792" algn="l">
              <a:lnSpc>
                <a:spcPct val="100000"/>
              </a:lnSpc>
              <a:spcBef>
                <a:spcPts val="427"/>
              </a:spcBef>
              <a:spcAft>
                <a:spcPts val="0"/>
              </a:spcAft>
              <a:buClr>
                <a:schemeClr val="dk1"/>
              </a:buClr>
              <a:buSzPts val="1600"/>
              <a:buNone/>
              <a:defRPr sz="2133" b="1"/>
            </a:lvl6pPr>
            <a:lvl7pPr marL="4267093" lvl="6" indent="-304792" algn="l">
              <a:lnSpc>
                <a:spcPct val="100000"/>
              </a:lnSpc>
              <a:spcBef>
                <a:spcPts val="427"/>
              </a:spcBef>
              <a:spcAft>
                <a:spcPts val="0"/>
              </a:spcAft>
              <a:buClr>
                <a:schemeClr val="dk1"/>
              </a:buClr>
              <a:buSzPts val="1600"/>
              <a:buNone/>
              <a:defRPr sz="2133" b="1"/>
            </a:lvl7pPr>
            <a:lvl8pPr marL="4876678" lvl="7" indent="-304792" algn="l">
              <a:lnSpc>
                <a:spcPct val="100000"/>
              </a:lnSpc>
              <a:spcBef>
                <a:spcPts val="427"/>
              </a:spcBef>
              <a:spcAft>
                <a:spcPts val="0"/>
              </a:spcAft>
              <a:buClr>
                <a:schemeClr val="dk1"/>
              </a:buClr>
              <a:buSzPts val="1600"/>
              <a:buNone/>
              <a:defRPr sz="2133" b="1"/>
            </a:lvl8pPr>
            <a:lvl9pPr marL="5486263" lvl="8" indent="-304792" algn="l">
              <a:lnSpc>
                <a:spcPct val="100000"/>
              </a:lnSpc>
              <a:spcBef>
                <a:spcPts val="427"/>
              </a:spcBef>
              <a:spcAft>
                <a:spcPts val="0"/>
              </a:spcAft>
              <a:buClr>
                <a:schemeClr val="dk1"/>
              </a:buClr>
              <a:buSzPts val="1600"/>
              <a:buNone/>
              <a:defRPr sz="2133" b="1"/>
            </a:lvl9pPr>
          </a:lstStyle>
          <a:p>
            <a:endParaRPr/>
          </a:p>
        </p:txBody>
      </p:sp>
      <p:sp>
        <p:nvSpPr>
          <p:cNvPr id="43" name="Google Shape;43;p46"/>
          <p:cNvSpPr txBox="1">
            <a:spLocks noGrp="1"/>
          </p:cNvSpPr>
          <p:nvPr>
            <p:ph type="body" idx="2"/>
          </p:nvPr>
        </p:nvSpPr>
        <p:spPr>
          <a:xfrm>
            <a:off x="609603" y="2174875"/>
            <a:ext cx="5386800" cy="3951200"/>
          </a:xfrm>
          <a:prstGeom prst="rect">
            <a:avLst/>
          </a:prstGeom>
          <a:noFill/>
          <a:ln>
            <a:noFill/>
          </a:ln>
        </p:spPr>
        <p:txBody>
          <a:bodyPr spcFirstLastPara="1" wrap="square" lIns="91425" tIns="45700" rIns="91425" bIns="45700" anchor="t" anchorCtr="0">
            <a:normAutofit/>
          </a:bodyPr>
          <a:lstStyle>
            <a:lvl1pPr marL="609585" lvl="0" indent="-507987" algn="l">
              <a:lnSpc>
                <a:spcPct val="100000"/>
              </a:lnSpc>
              <a:spcBef>
                <a:spcPts val="640"/>
              </a:spcBef>
              <a:spcAft>
                <a:spcPts val="0"/>
              </a:spcAft>
              <a:buClr>
                <a:schemeClr val="dk1"/>
              </a:buClr>
              <a:buSzPts val="2400"/>
              <a:buChar char="•"/>
              <a:defRPr sz="3200"/>
            </a:lvl1pPr>
            <a:lvl2pPr marL="1219170" lvl="1" indent="-474121" algn="l">
              <a:lnSpc>
                <a:spcPct val="100000"/>
              </a:lnSpc>
              <a:spcBef>
                <a:spcPts val="533"/>
              </a:spcBef>
              <a:spcAft>
                <a:spcPts val="0"/>
              </a:spcAft>
              <a:buClr>
                <a:schemeClr val="dk1"/>
              </a:buClr>
              <a:buSzPts val="2000"/>
              <a:buChar char="–"/>
              <a:defRPr sz="2667"/>
            </a:lvl2pPr>
            <a:lvl3pPr marL="1828754" lvl="2" indent="-457189" algn="l">
              <a:lnSpc>
                <a:spcPct val="100000"/>
              </a:lnSpc>
              <a:spcBef>
                <a:spcPts val="480"/>
              </a:spcBef>
              <a:spcAft>
                <a:spcPts val="0"/>
              </a:spcAft>
              <a:buClr>
                <a:schemeClr val="dk1"/>
              </a:buClr>
              <a:buSzPts val="1800"/>
              <a:buChar char="•"/>
              <a:defRPr sz="2400"/>
            </a:lvl3pPr>
            <a:lvl4pPr marL="2438339" lvl="3" indent="-440256" algn="l">
              <a:lnSpc>
                <a:spcPct val="100000"/>
              </a:lnSpc>
              <a:spcBef>
                <a:spcPts val="427"/>
              </a:spcBef>
              <a:spcAft>
                <a:spcPts val="0"/>
              </a:spcAft>
              <a:buClr>
                <a:schemeClr val="dk1"/>
              </a:buClr>
              <a:buSzPts val="1600"/>
              <a:buChar char="–"/>
              <a:defRPr sz="2133"/>
            </a:lvl4pPr>
            <a:lvl5pPr marL="3047924" lvl="4" indent="-440256" algn="l">
              <a:lnSpc>
                <a:spcPct val="100000"/>
              </a:lnSpc>
              <a:spcBef>
                <a:spcPts val="427"/>
              </a:spcBef>
              <a:spcAft>
                <a:spcPts val="0"/>
              </a:spcAft>
              <a:buClr>
                <a:schemeClr val="dk1"/>
              </a:buClr>
              <a:buSzPts val="1600"/>
              <a:buChar char="»"/>
              <a:defRPr sz="2133"/>
            </a:lvl5pPr>
            <a:lvl6pPr marL="3657509" lvl="5" indent="-440256" algn="l">
              <a:lnSpc>
                <a:spcPct val="100000"/>
              </a:lnSpc>
              <a:spcBef>
                <a:spcPts val="427"/>
              </a:spcBef>
              <a:spcAft>
                <a:spcPts val="0"/>
              </a:spcAft>
              <a:buClr>
                <a:schemeClr val="dk1"/>
              </a:buClr>
              <a:buSzPts val="1600"/>
              <a:buChar char="•"/>
              <a:defRPr sz="2133"/>
            </a:lvl6pPr>
            <a:lvl7pPr marL="4267093" lvl="6" indent="-440256" algn="l">
              <a:lnSpc>
                <a:spcPct val="100000"/>
              </a:lnSpc>
              <a:spcBef>
                <a:spcPts val="427"/>
              </a:spcBef>
              <a:spcAft>
                <a:spcPts val="0"/>
              </a:spcAft>
              <a:buClr>
                <a:schemeClr val="dk1"/>
              </a:buClr>
              <a:buSzPts val="1600"/>
              <a:buChar char="•"/>
              <a:defRPr sz="2133"/>
            </a:lvl7pPr>
            <a:lvl8pPr marL="4876678" lvl="7" indent="-440256" algn="l">
              <a:lnSpc>
                <a:spcPct val="100000"/>
              </a:lnSpc>
              <a:spcBef>
                <a:spcPts val="427"/>
              </a:spcBef>
              <a:spcAft>
                <a:spcPts val="0"/>
              </a:spcAft>
              <a:buClr>
                <a:schemeClr val="dk1"/>
              </a:buClr>
              <a:buSzPts val="1600"/>
              <a:buChar char="•"/>
              <a:defRPr sz="2133"/>
            </a:lvl8pPr>
            <a:lvl9pPr marL="5486263" lvl="8" indent="-440256" algn="l">
              <a:lnSpc>
                <a:spcPct val="100000"/>
              </a:lnSpc>
              <a:spcBef>
                <a:spcPts val="427"/>
              </a:spcBef>
              <a:spcAft>
                <a:spcPts val="0"/>
              </a:spcAft>
              <a:buClr>
                <a:schemeClr val="dk1"/>
              </a:buClr>
              <a:buSzPts val="1600"/>
              <a:buChar char="•"/>
              <a:defRPr sz="2133"/>
            </a:lvl9pPr>
          </a:lstStyle>
          <a:p>
            <a:endParaRPr/>
          </a:p>
        </p:txBody>
      </p:sp>
      <p:sp>
        <p:nvSpPr>
          <p:cNvPr id="44" name="Google Shape;44;p46"/>
          <p:cNvSpPr txBox="1">
            <a:spLocks noGrp="1"/>
          </p:cNvSpPr>
          <p:nvPr>
            <p:ph type="body" idx="3"/>
          </p:nvPr>
        </p:nvSpPr>
        <p:spPr>
          <a:xfrm>
            <a:off x="6193369" y="1535113"/>
            <a:ext cx="5389200" cy="639600"/>
          </a:xfrm>
          <a:prstGeom prst="rect">
            <a:avLst/>
          </a:prstGeom>
          <a:noFill/>
          <a:ln>
            <a:noFill/>
          </a:ln>
        </p:spPr>
        <p:txBody>
          <a:bodyPr spcFirstLastPara="1" wrap="square" lIns="91425" tIns="45700" rIns="91425" bIns="45700" anchor="b" anchorCtr="0">
            <a:normAutofit/>
          </a:bodyPr>
          <a:lstStyle>
            <a:lvl1pPr marL="609585" lvl="0" indent="-304792" algn="l">
              <a:lnSpc>
                <a:spcPct val="100000"/>
              </a:lnSpc>
              <a:spcBef>
                <a:spcPts val="640"/>
              </a:spcBef>
              <a:spcAft>
                <a:spcPts val="0"/>
              </a:spcAft>
              <a:buClr>
                <a:schemeClr val="dk1"/>
              </a:buClr>
              <a:buSzPts val="2400"/>
              <a:buNone/>
              <a:defRPr sz="3200" b="1"/>
            </a:lvl1pPr>
            <a:lvl2pPr marL="1219170" lvl="1" indent="-304792" algn="l">
              <a:lnSpc>
                <a:spcPct val="100000"/>
              </a:lnSpc>
              <a:spcBef>
                <a:spcPts val="533"/>
              </a:spcBef>
              <a:spcAft>
                <a:spcPts val="0"/>
              </a:spcAft>
              <a:buClr>
                <a:schemeClr val="dk1"/>
              </a:buClr>
              <a:buSzPts val="2000"/>
              <a:buNone/>
              <a:defRPr sz="2667" b="1"/>
            </a:lvl2pPr>
            <a:lvl3pPr marL="1828754" lvl="2" indent="-304792" algn="l">
              <a:lnSpc>
                <a:spcPct val="100000"/>
              </a:lnSpc>
              <a:spcBef>
                <a:spcPts val="480"/>
              </a:spcBef>
              <a:spcAft>
                <a:spcPts val="0"/>
              </a:spcAft>
              <a:buClr>
                <a:schemeClr val="dk1"/>
              </a:buClr>
              <a:buSzPts val="1800"/>
              <a:buNone/>
              <a:defRPr sz="2400" b="1"/>
            </a:lvl3pPr>
            <a:lvl4pPr marL="2438339" lvl="3" indent="-304792" algn="l">
              <a:lnSpc>
                <a:spcPct val="100000"/>
              </a:lnSpc>
              <a:spcBef>
                <a:spcPts val="427"/>
              </a:spcBef>
              <a:spcAft>
                <a:spcPts val="0"/>
              </a:spcAft>
              <a:buClr>
                <a:schemeClr val="dk1"/>
              </a:buClr>
              <a:buSzPts val="1600"/>
              <a:buNone/>
              <a:defRPr sz="2133" b="1"/>
            </a:lvl4pPr>
            <a:lvl5pPr marL="3047924" lvl="4" indent="-304792" algn="l">
              <a:lnSpc>
                <a:spcPct val="100000"/>
              </a:lnSpc>
              <a:spcBef>
                <a:spcPts val="427"/>
              </a:spcBef>
              <a:spcAft>
                <a:spcPts val="0"/>
              </a:spcAft>
              <a:buClr>
                <a:schemeClr val="dk1"/>
              </a:buClr>
              <a:buSzPts val="1600"/>
              <a:buNone/>
              <a:defRPr sz="2133" b="1"/>
            </a:lvl5pPr>
            <a:lvl6pPr marL="3657509" lvl="5" indent="-304792" algn="l">
              <a:lnSpc>
                <a:spcPct val="100000"/>
              </a:lnSpc>
              <a:spcBef>
                <a:spcPts val="427"/>
              </a:spcBef>
              <a:spcAft>
                <a:spcPts val="0"/>
              </a:spcAft>
              <a:buClr>
                <a:schemeClr val="dk1"/>
              </a:buClr>
              <a:buSzPts val="1600"/>
              <a:buNone/>
              <a:defRPr sz="2133" b="1"/>
            </a:lvl6pPr>
            <a:lvl7pPr marL="4267093" lvl="6" indent="-304792" algn="l">
              <a:lnSpc>
                <a:spcPct val="100000"/>
              </a:lnSpc>
              <a:spcBef>
                <a:spcPts val="427"/>
              </a:spcBef>
              <a:spcAft>
                <a:spcPts val="0"/>
              </a:spcAft>
              <a:buClr>
                <a:schemeClr val="dk1"/>
              </a:buClr>
              <a:buSzPts val="1600"/>
              <a:buNone/>
              <a:defRPr sz="2133" b="1"/>
            </a:lvl7pPr>
            <a:lvl8pPr marL="4876678" lvl="7" indent="-304792" algn="l">
              <a:lnSpc>
                <a:spcPct val="100000"/>
              </a:lnSpc>
              <a:spcBef>
                <a:spcPts val="427"/>
              </a:spcBef>
              <a:spcAft>
                <a:spcPts val="0"/>
              </a:spcAft>
              <a:buClr>
                <a:schemeClr val="dk1"/>
              </a:buClr>
              <a:buSzPts val="1600"/>
              <a:buNone/>
              <a:defRPr sz="2133" b="1"/>
            </a:lvl8pPr>
            <a:lvl9pPr marL="5486263" lvl="8" indent="-304792" algn="l">
              <a:lnSpc>
                <a:spcPct val="100000"/>
              </a:lnSpc>
              <a:spcBef>
                <a:spcPts val="427"/>
              </a:spcBef>
              <a:spcAft>
                <a:spcPts val="0"/>
              </a:spcAft>
              <a:buClr>
                <a:schemeClr val="dk1"/>
              </a:buClr>
              <a:buSzPts val="1600"/>
              <a:buNone/>
              <a:defRPr sz="2133" b="1"/>
            </a:lvl9pPr>
          </a:lstStyle>
          <a:p>
            <a:endParaRPr/>
          </a:p>
        </p:txBody>
      </p:sp>
      <p:sp>
        <p:nvSpPr>
          <p:cNvPr id="45" name="Google Shape;45;p46"/>
          <p:cNvSpPr txBox="1">
            <a:spLocks noGrp="1"/>
          </p:cNvSpPr>
          <p:nvPr>
            <p:ph type="body" idx="4"/>
          </p:nvPr>
        </p:nvSpPr>
        <p:spPr>
          <a:xfrm>
            <a:off x="6193369" y="2174875"/>
            <a:ext cx="5389200" cy="3951200"/>
          </a:xfrm>
          <a:prstGeom prst="rect">
            <a:avLst/>
          </a:prstGeom>
          <a:noFill/>
          <a:ln>
            <a:noFill/>
          </a:ln>
        </p:spPr>
        <p:txBody>
          <a:bodyPr spcFirstLastPara="1" wrap="square" lIns="91425" tIns="45700" rIns="91425" bIns="45700" anchor="t" anchorCtr="0">
            <a:normAutofit/>
          </a:bodyPr>
          <a:lstStyle>
            <a:lvl1pPr marL="609585" lvl="0" indent="-507987" algn="l">
              <a:lnSpc>
                <a:spcPct val="100000"/>
              </a:lnSpc>
              <a:spcBef>
                <a:spcPts val="640"/>
              </a:spcBef>
              <a:spcAft>
                <a:spcPts val="0"/>
              </a:spcAft>
              <a:buClr>
                <a:schemeClr val="dk1"/>
              </a:buClr>
              <a:buSzPts val="2400"/>
              <a:buChar char="•"/>
              <a:defRPr sz="3200"/>
            </a:lvl1pPr>
            <a:lvl2pPr marL="1219170" lvl="1" indent="-474121" algn="l">
              <a:lnSpc>
                <a:spcPct val="100000"/>
              </a:lnSpc>
              <a:spcBef>
                <a:spcPts val="533"/>
              </a:spcBef>
              <a:spcAft>
                <a:spcPts val="0"/>
              </a:spcAft>
              <a:buClr>
                <a:schemeClr val="dk1"/>
              </a:buClr>
              <a:buSzPts val="2000"/>
              <a:buChar char="–"/>
              <a:defRPr sz="2667"/>
            </a:lvl2pPr>
            <a:lvl3pPr marL="1828754" lvl="2" indent="-457189" algn="l">
              <a:lnSpc>
                <a:spcPct val="100000"/>
              </a:lnSpc>
              <a:spcBef>
                <a:spcPts val="480"/>
              </a:spcBef>
              <a:spcAft>
                <a:spcPts val="0"/>
              </a:spcAft>
              <a:buClr>
                <a:schemeClr val="dk1"/>
              </a:buClr>
              <a:buSzPts val="1800"/>
              <a:buChar char="•"/>
              <a:defRPr sz="2400"/>
            </a:lvl3pPr>
            <a:lvl4pPr marL="2438339" lvl="3" indent="-440256" algn="l">
              <a:lnSpc>
                <a:spcPct val="100000"/>
              </a:lnSpc>
              <a:spcBef>
                <a:spcPts val="427"/>
              </a:spcBef>
              <a:spcAft>
                <a:spcPts val="0"/>
              </a:spcAft>
              <a:buClr>
                <a:schemeClr val="dk1"/>
              </a:buClr>
              <a:buSzPts val="1600"/>
              <a:buChar char="–"/>
              <a:defRPr sz="2133"/>
            </a:lvl4pPr>
            <a:lvl5pPr marL="3047924" lvl="4" indent="-440256" algn="l">
              <a:lnSpc>
                <a:spcPct val="100000"/>
              </a:lnSpc>
              <a:spcBef>
                <a:spcPts val="427"/>
              </a:spcBef>
              <a:spcAft>
                <a:spcPts val="0"/>
              </a:spcAft>
              <a:buClr>
                <a:schemeClr val="dk1"/>
              </a:buClr>
              <a:buSzPts val="1600"/>
              <a:buChar char="»"/>
              <a:defRPr sz="2133"/>
            </a:lvl5pPr>
            <a:lvl6pPr marL="3657509" lvl="5" indent="-440256" algn="l">
              <a:lnSpc>
                <a:spcPct val="100000"/>
              </a:lnSpc>
              <a:spcBef>
                <a:spcPts val="427"/>
              </a:spcBef>
              <a:spcAft>
                <a:spcPts val="0"/>
              </a:spcAft>
              <a:buClr>
                <a:schemeClr val="dk1"/>
              </a:buClr>
              <a:buSzPts val="1600"/>
              <a:buChar char="•"/>
              <a:defRPr sz="2133"/>
            </a:lvl6pPr>
            <a:lvl7pPr marL="4267093" lvl="6" indent="-440256" algn="l">
              <a:lnSpc>
                <a:spcPct val="100000"/>
              </a:lnSpc>
              <a:spcBef>
                <a:spcPts val="427"/>
              </a:spcBef>
              <a:spcAft>
                <a:spcPts val="0"/>
              </a:spcAft>
              <a:buClr>
                <a:schemeClr val="dk1"/>
              </a:buClr>
              <a:buSzPts val="1600"/>
              <a:buChar char="•"/>
              <a:defRPr sz="2133"/>
            </a:lvl7pPr>
            <a:lvl8pPr marL="4876678" lvl="7" indent="-440256" algn="l">
              <a:lnSpc>
                <a:spcPct val="100000"/>
              </a:lnSpc>
              <a:spcBef>
                <a:spcPts val="427"/>
              </a:spcBef>
              <a:spcAft>
                <a:spcPts val="0"/>
              </a:spcAft>
              <a:buClr>
                <a:schemeClr val="dk1"/>
              </a:buClr>
              <a:buSzPts val="1600"/>
              <a:buChar char="•"/>
              <a:defRPr sz="2133"/>
            </a:lvl8pPr>
            <a:lvl9pPr marL="5486263" lvl="8" indent="-440256" algn="l">
              <a:lnSpc>
                <a:spcPct val="100000"/>
              </a:lnSpc>
              <a:spcBef>
                <a:spcPts val="427"/>
              </a:spcBef>
              <a:spcAft>
                <a:spcPts val="0"/>
              </a:spcAft>
              <a:buClr>
                <a:schemeClr val="dk1"/>
              </a:buClr>
              <a:buSzPts val="1600"/>
              <a:buChar char="•"/>
              <a:defRPr sz="2133"/>
            </a:lvl9pPr>
          </a:lstStyle>
          <a:p>
            <a:endParaRPr/>
          </a:p>
        </p:txBody>
      </p:sp>
      <p:sp>
        <p:nvSpPr>
          <p:cNvPr id="46" name="Google Shape;46;p46"/>
          <p:cNvSpPr txBox="1">
            <a:spLocks noGrp="1"/>
          </p:cNvSpPr>
          <p:nvPr>
            <p:ph type="dt" idx="10"/>
          </p:nvPr>
        </p:nvSpPr>
        <p:spPr>
          <a:xfrm>
            <a:off x="609601" y="6356352"/>
            <a:ext cx="2844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6"/>
          <p:cNvSpPr txBox="1">
            <a:spLocks noGrp="1"/>
          </p:cNvSpPr>
          <p:nvPr>
            <p:ph type="ftr" idx="11"/>
          </p:nvPr>
        </p:nvSpPr>
        <p:spPr>
          <a:xfrm>
            <a:off x="4165600" y="6356352"/>
            <a:ext cx="3860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6"/>
          <p:cNvSpPr txBox="1">
            <a:spLocks noGrp="1"/>
          </p:cNvSpPr>
          <p:nvPr>
            <p:ph type="sldNum" idx="12"/>
          </p:nvPr>
        </p:nvSpPr>
        <p:spPr>
          <a:xfrm>
            <a:off x="8737601" y="6356352"/>
            <a:ext cx="2844800" cy="3652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1pPr>
            <a:lvl2pPr marL="0" marR="0" lvl="1"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2pPr>
            <a:lvl3pPr marL="0" marR="0" lvl="2"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3pPr>
            <a:lvl4pPr marL="0" marR="0" lvl="3"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4pPr>
            <a:lvl5pPr marL="0" marR="0" lvl="4"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5pPr>
            <a:lvl6pPr marL="0" marR="0" lvl="5"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6pPr>
            <a:lvl7pPr marL="0" marR="0" lvl="6"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7pPr>
            <a:lvl8pPr marL="0" marR="0" lvl="7"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8pPr>
            <a:lvl9pPr marL="0" marR="0" lvl="8"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734518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47"/>
          <p:cNvSpPr txBox="1">
            <a:spLocks noGrp="1"/>
          </p:cNvSpPr>
          <p:nvPr>
            <p:ph type="title"/>
          </p:nvPr>
        </p:nvSpPr>
        <p:spPr>
          <a:xfrm>
            <a:off x="609601" y="274637"/>
            <a:ext cx="10972800" cy="1143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7"/>
          <p:cNvSpPr txBox="1">
            <a:spLocks noGrp="1"/>
          </p:cNvSpPr>
          <p:nvPr>
            <p:ph type="dt" idx="10"/>
          </p:nvPr>
        </p:nvSpPr>
        <p:spPr>
          <a:xfrm>
            <a:off x="609601" y="6356352"/>
            <a:ext cx="2844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7"/>
          <p:cNvSpPr txBox="1">
            <a:spLocks noGrp="1"/>
          </p:cNvSpPr>
          <p:nvPr>
            <p:ph type="ftr" idx="11"/>
          </p:nvPr>
        </p:nvSpPr>
        <p:spPr>
          <a:xfrm>
            <a:off x="4165600" y="6356352"/>
            <a:ext cx="3860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8737601" y="6356352"/>
            <a:ext cx="2844800" cy="3652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1pPr>
            <a:lvl2pPr marL="0" marR="0" lvl="1"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2pPr>
            <a:lvl3pPr marL="0" marR="0" lvl="2"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3pPr>
            <a:lvl4pPr marL="0" marR="0" lvl="3"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4pPr>
            <a:lvl5pPr marL="0" marR="0" lvl="4"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5pPr>
            <a:lvl6pPr marL="0" marR="0" lvl="5"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6pPr>
            <a:lvl7pPr marL="0" marR="0" lvl="6"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7pPr>
            <a:lvl8pPr marL="0" marR="0" lvl="7"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8pPr>
            <a:lvl9pPr marL="0" marR="0" lvl="8"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3621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8"/>
          <p:cNvSpPr txBox="1">
            <a:spLocks noGrp="1"/>
          </p:cNvSpPr>
          <p:nvPr>
            <p:ph type="dt" idx="10"/>
          </p:nvPr>
        </p:nvSpPr>
        <p:spPr>
          <a:xfrm>
            <a:off x="609601" y="6356352"/>
            <a:ext cx="2844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8"/>
          <p:cNvSpPr txBox="1">
            <a:spLocks noGrp="1"/>
          </p:cNvSpPr>
          <p:nvPr>
            <p:ph type="ftr" idx="11"/>
          </p:nvPr>
        </p:nvSpPr>
        <p:spPr>
          <a:xfrm>
            <a:off x="4165600" y="6356352"/>
            <a:ext cx="3860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8"/>
          <p:cNvSpPr txBox="1">
            <a:spLocks noGrp="1"/>
          </p:cNvSpPr>
          <p:nvPr>
            <p:ph type="sldNum" idx="12"/>
          </p:nvPr>
        </p:nvSpPr>
        <p:spPr>
          <a:xfrm>
            <a:off x="8737601" y="6356352"/>
            <a:ext cx="2844800" cy="3652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1pPr>
            <a:lvl2pPr marL="0" marR="0" lvl="1"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2pPr>
            <a:lvl3pPr marL="0" marR="0" lvl="2"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3pPr>
            <a:lvl4pPr marL="0" marR="0" lvl="3"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4pPr>
            <a:lvl5pPr marL="0" marR="0" lvl="4"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5pPr>
            <a:lvl6pPr marL="0" marR="0" lvl="5"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6pPr>
            <a:lvl7pPr marL="0" marR="0" lvl="6"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7pPr>
            <a:lvl8pPr marL="0" marR="0" lvl="7"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8pPr>
            <a:lvl9pPr marL="0" marR="0" lvl="8"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860501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609603" y="273051"/>
            <a:ext cx="4011200" cy="1162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Roboto"/>
              <a:buNone/>
              <a:defRPr sz="2667"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9"/>
          <p:cNvSpPr txBox="1">
            <a:spLocks noGrp="1"/>
          </p:cNvSpPr>
          <p:nvPr>
            <p:ph type="body" idx="1"/>
          </p:nvPr>
        </p:nvSpPr>
        <p:spPr>
          <a:xfrm>
            <a:off x="4766735" y="273051"/>
            <a:ext cx="6815600" cy="5853200"/>
          </a:xfrm>
          <a:prstGeom prst="rect">
            <a:avLst/>
          </a:prstGeom>
          <a:noFill/>
          <a:ln>
            <a:noFill/>
          </a:ln>
        </p:spPr>
        <p:txBody>
          <a:bodyPr spcFirstLastPara="1" wrap="square" lIns="91425" tIns="45700" rIns="91425" bIns="45700" anchor="t" anchorCtr="0">
            <a:normAutofit/>
          </a:bodyPr>
          <a:lstStyle>
            <a:lvl1pPr marL="609585" lvl="0" indent="-575719" algn="l">
              <a:lnSpc>
                <a:spcPct val="100000"/>
              </a:lnSpc>
              <a:spcBef>
                <a:spcPts val="853"/>
              </a:spcBef>
              <a:spcAft>
                <a:spcPts val="0"/>
              </a:spcAft>
              <a:buClr>
                <a:schemeClr val="dk1"/>
              </a:buClr>
              <a:buSzPts val="3200"/>
              <a:buChar char="•"/>
              <a:defRPr sz="4267"/>
            </a:lvl1pPr>
            <a:lvl2pPr marL="1219170" lvl="1" indent="-541853" algn="l">
              <a:lnSpc>
                <a:spcPct val="100000"/>
              </a:lnSpc>
              <a:spcBef>
                <a:spcPts val="747"/>
              </a:spcBef>
              <a:spcAft>
                <a:spcPts val="0"/>
              </a:spcAft>
              <a:buClr>
                <a:schemeClr val="dk1"/>
              </a:buClr>
              <a:buSzPts val="2800"/>
              <a:buChar char="–"/>
              <a:defRPr sz="3733"/>
            </a:lvl2pPr>
            <a:lvl3pPr marL="1828754" lvl="2" indent="-507987" algn="l">
              <a:lnSpc>
                <a:spcPct val="100000"/>
              </a:lnSpc>
              <a:spcBef>
                <a:spcPts val="640"/>
              </a:spcBef>
              <a:spcAft>
                <a:spcPts val="0"/>
              </a:spcAft>
              <a:buClr>
                <a:schemeClr val="dk1"/>
              </a:buClr>
              <a:buSzPts val="2400"/>
              <a:buChar char="•"/>
              <a:defRPr sz="3200"/>
            </a:lvl3pPr>
            <a:lvl4pPr marL="2438339" lvl="3" indent="-474121" algn="l">
              <a:lnSpc>
                <a:spcPct val="100000"/>
              </a:lnSpc>
              <a:spcBef>
                <a:spcPts val="533"/>
              </a:spcBef>
              <a:spcAft>
                <a:spcPts val="0"/>
              </a:spcAft>
              <a:buClr>
                <a:schemeClr val="dk1"/>
              </a:buClr>
              <a:buSzPts val="2000"/>
              <a:buChar char="–"/>
              <a:defRPr sz="2667"/>
            </a:lvl4pPr>
            <a:lvl5pPr marL="3047924" lvl="4" indent="-474121" algn="l">
              <a:lnSpc>
                <a:spcPct val="100000"/>
              </a:lnSpc>
              <a:spcBef>
                <a:spcPts val="533"/>
              </a:spcBef>
              <a:spcAft>
                <a:spcPts val="0"/>
              </a:spcAft>
              <a:buClr>
                <a:schemeClr val="dk1"/>
              </a:buClr>
              <a:buSzPts val="2000"/>
              <a:buChar char="»"/>
              <a:defRPr sz="2667"/>
            </a:lvl5pPr>
            <a:lvl6pPr marL="3657509" lvl="5" indent="-474121" algn="l">
              <a:lnSpc>
                <a:spcPct val="100000"/>
              </a:lnSpc>
              <a:spcBef>
                <a:spcPts val="533"/>
              </a:spcBef>
              <a:spcAft>
                <a:spcPts val="0"/>
              </a:spcAft>
              <a:buClr>
                <a:schemeClr val="dk1"/>
              </a:buClr>
              <a:buSzPts val="2000"/>
              <a:buChar char="•"/>
              <a:defRPr sz="2667"/>
            </a:lvl6pPr>
            <a:lvl7pPr marL="4267093" lvl="6" indent="-474121" algn="l">
              <a:lnSpc>
                <a:spcPct val="100000"/>
              </a:lnSpc>
              <a:spcBef>
                <a:spcPts val="533"/>
              </a:spcBef>
              <a:spcAft>
                <a:spcPts val="0"/>
              </a:spcAft>
              <a:buClr>
                <a:schemeClr val="dk1"/>
              </a:buClr>
              <a:buSzPts val="2000"/>
              <a:buChar char="•"/>
              <a:defRPr sz="2667"/>
            </a:lvl7pPr>
            <a:lvl8pPr marL="4876678" lvl="7" indent="-474121" algn="l">
              <a:lnSpc>
                <a:spcPct val="100000"/>
              </a:lnSpc>
              <a:spcBef>
                <a:spcPts val="533"/>
              </a:spcBef>
              <a:spcAft>
                <a:spcPts val="0"/>
              </a:spcAft>
              <a:buClr>
                <a:schemeClr val="dk1"/>
              </a:buClr>
              <a:buSzPts val="2000"/>
              <a:buChar char="•"/>
              <a:defRPr sz="2667"/>
            </a:lvl8pPr>
            <a:lvl9pPr marL="5486263" lvl="8" indent="-474121" algn="l">
              <a:lnSpc>
                <a:spcPct val="100000"/>
              </a:lnSpc>
              <a:spcBef>
                <a:spcPts val="533"/>
              </a:spcBef>
              <a:spcAft>
                <a:spcPts val="0"/>
              </a:spcAft>
              <a:buClr>
                <a:schemeClr val="dk1"/>
              </a:buClr>
              <a:buSzPts val="2000"/>
              <a:buChar char="•"/>
              <a:defRPr sz="2667"/>
            </a:lvl9pPr>
          </a:lstStyle>
          <a:p>
            <a:endParaRPr/>
          </a:p>
        </p:txBody>
      </p:sp>
      <p:sp>
        <p:nvSpPr>
          <p:cNvPr id="61" name="Google Shape;61;p49"/>
          <p:cNvSpPr txBox="1">
            <a:spLocks noGrp="1"/>
          </p:cNvSpPr>
          <p:nvPr>
            <p:ph type="body" idx="2"/>
          </p:nvPr>
        </p:nvSpPr>
        <p:spPr>
          <a:xfrm>
            <a:off x="609603" y="1435101"/>
            <a:ext cx="4011200" cy="4691200"/>
          </a:xfrm>
          <a:prstGeom prst="rect">
            <a:avLst/>
          </a:prstGeom>
          <a:noFill/>
          <a:ln>
            <a:noFill/>
          </a:ln>
        </p:spPr>
        <p:txBody>
          <a:bodyPr spcFirstLastPara="1" wrap="square" lIns="91425" tIns="45700" rIns="91425" bIns="45700" anchor="t" anchorCtr="0">
            <a:normAutofit/>
          </a:bodyPr>
          <a:lstStyle>
            <a:lvl1pPr marL="609585" lvl="0" indent="-304792" algn="l">
              <a:lnSpc>
                <a:spcPct val="100000"/>
              </a:lnSpc>
              <a:spcBef>
                <a:spcPts val="373"/>
              </a:spcBef>
              <a:spcAft>
                <a:spcPts val="0"/>
              </a:spcAft>
              <a:buClr>
                <a:schemeClr val="dk1"/>
              </a:buClr>
              <a:buSzPts val="1400"/>
              <a:buNone/>
              <a:defRPr sz="1867"/>
            </a:lvl1pPr>
            <a:lvl2pPr marL="1219170" lvl="1" indent="-304792" algn="l">
              <a:lnSpc>
                <a:spcPct val="100000"/>
              </a:lnSpc>
              <a:spcBef>
                <a:spcPts val="320"/>
              </a:spcBef>
              <a:spcAft>
                <a:spcPts val="0"/>
              </a:spcAft>
              <a:buClr>
                <a:schemeClr val="dk1"/>
              </a:buClr>
              <a:buSzPts val="1200"/>
              <a:buNone/>
              <a:defRPr sz="1600"/>
            </a:lvl2pPr>
            <a:lvl3pPr marL="1828754" lvl="2" indent="-304792" algn="l">
              <a:lnSpc>
                <a:spcPct val="100000"/>
              </a:lnSpc>
              <a:spcBef>
                <a:spcPts val="267"/>
              </a:spcBef>
              <a:spcAft>
                <a:spcPts val="0"/>
              </a:spcAft>
              <a:buClr>
                <a:schemeClr val="dk1"/>
              </a:buClr>
              <a:buSzPts val="1000"/>
              <a:buNone/>
              <a:defRPr sz="1333"/>
            </a:lvl3pPr>
            <a:lvl4pPr marL="2438339" lvl="3" indent="-304792" algn="l">
              <a:lnSpc>
                <a:spcPct val="100000"/>
              </a:lnSpc>
              <a:spcBef>
                <a:spcPts val="240"/>
              </a:spcBef>
              <a:spcAft>
                <a:spcPts val="0"/>
              </a:spcAft>
              <a:buClr>
                <a:schemeClr val="dk1"/>
              </a:buClr>
              <a:buSzPts val="900"/>
              <a:buNone/>
              <a:defRPr sz="1200"/>
            </a:lvl4pPr>
            <a:lvl5pPr marL="3047924" lvl="4" indent="-304792" algn="l">
              <a:lnSpc>
                <a:spcPct val="100000"/>
              </a:lnSpc>
              <a:spcBef>
                <a:spcPts val="240"/>
              </a:spcBef>
              <a:spcAft>
                <a:spcPts val="0"/>
              </a:spcAft>
              <a:buClr>
                <a:schemeClr val="dk1"/>
              </a:buClr>
              <a:buSzPts val="900"/>
              <a:buNone/>
              <a:defRPr sz="1200"/>
            </a:lvl5pPr>
            <a:lvl6pPr marL="3657509" lvl="5" indent="-304792" algn="l">
              <a:lnSpc>
                <a:spcPct val="100000"/>
              </a:lnSpc>
              <a:spcBef>
                <a:spcPts val="240"/>
              </a:spcBef>
              <a:spcAft>
                <a:spcPts val="0"/>
              </a:spcAft>
              <a:buClr>
                <a:schemeClr val="dk1"/>
              </a:buClr>
              <a:buSzPts val="900"/>
              <a:buNone/>
              <a:defRPr sz="1200"/>
            </a:lvl6pPr>
            <a:lvl7pPr marL="4267093" lvl="6" indent="-304792" algn="l">
              <a:lnSpc>
                <a:spcPct val="100000"/>
              </a:lnSpc>
              <a:spcBef>
                <a:spcPts val="240"/>
              </a:spcBef>
              <a:spcAft>
                <a:spcPts val="0"/>
              </a:spcAft>
              <a:buClr>
                <a:schemeClr val="dk1"/>
              </a:buClr>
              <a:buSzPts val="900"/>
              <a:buNone/>
              <a:defRPr sz="1200"/>
            </a:lvl7pPr>
            <a:lvl8pPr marL="4876678" lvl="7" indent="-304792" algn="l">
              <a:lnSpc>
                <a:spcPct val="100000"/>
              </a:lnSpc>
              <a:spcBef>
                <a:spcPts val="240"/>
              </a:spcBef>
              <a:spcAft>
                <a:spcPts val="0"/>
              </a:spcAft>
              <a:buClr>
                <a:schemeClr val="dk1"/>
              </a:buClr>
              <a:buSzPts val="900"/>
              <a:buNone/>
              <a:defRPr sz="1200"/>
            </a:lvl8pPr>
            <a:lvl9pPr marL="5486263" lvl="8" indent="-304792" algn="l">
              <a:lnSpc>
                <a:spcPct val="100000"/>
              </a:lnSpc>
              <a:spcBef>
                <a:spcPts val="240"/>
              </a:spcBef>
              <a:spcAft>
                <a:spcPts val="0"/>
              </a:spcAft>
              <a:buClr>
                <a:schemeClr val="dk1"/>
              </a:buClr>
              <a:buSzPts val="900"/>
              <a:buNone/>
              <a:defRPr sz="1200"/>
            </a:lvl9pPr>
          </a:lstStyle>
          <a:p>
            <a:endParaRPr/>
          </a:p>
        </p:txBody>
      </p:sp>
      <p:sp>
        <p:nvSpPr>
          <p:cNvPr id="62" name="Google Shape;62;p49"/>
          <p:cNvSpPr txBox="1">
            <a:spLocks noGrp="1"/>
          </p:cNvSpPr>
          <p:nvPr>
            <p:ph type="dt" idx="10"/>
          </p:nvPr>
        </p:nvSpPr>
        <p:spPr>
          <a:xfrm>
            <a:off x="609601" y="6356352"/>
            <a:ext cx="2844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9"/>
          <p:cNvSpPr txBox="1">
            <a:spLocks noGrp="1"/>
          </p:cNvSpPr>
          <p:nvPr>
            <p:ph type="ftr" idx="11"/>
          </p:nvPr>
        </p:nvSpPr>
        <p:spPr>
          <a:xfrm>
            <a:off x="4165600" y="6356352"/>
            <a:ext cx="3860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9"/>
          <p:cNvSpPr txBox="1">
            <a:spLocks noGrp="1"/>
          </p:cNvSpPr>
          <p:nvPr>
            <p:ph type="sldNum" idx="12"/>
          </p:nvPr>
        </p:nvSpPr>
        <p:spPr>
          <a:xfrm>
            <a:off x="8737601" y="6356352"/>
            <a:ext cx="2844800" cy="3652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1pPr>
            <a:lvl2pPr marL="0" marR="0" lvl="1"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2pPr>
            <a:lvl3pPr marL="0" marR="0" lvl="2"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3pPr>
            <a:lvl4pPr marL="0" marR="0" lvl="3"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4pPr>
            <a:lvl5pPr marL="0" marR="0" lvl="4"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5pPr>
            <a:lvl6pPr marL="0" marR="0" lvl="5"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6pPr>
            <a:lvl7pPr marL="0" marR="0" lvl="6"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7pPr>
            <a:lvl8pPr marL="0" marR="0" lvl="7"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8pPr>
            <a:lvl9pPr marL="0" marR="0" lvl="8"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515278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2389719" y="4800601"/>
            <a:ext cx="7315200" cy="566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Roboto"/>
              <a:buNone/>
              <a:defRPr sz="2667"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0"/>
          <p:cNvSpPr>
            <a:spLocks noGrp="1"/>
          </p:cNvSpPr>
          <p:nvPr>
            <p:ph type="pic" idx="2"/>
          </p:nvPr>
        </p:nvSpPr>
        <p:spPr>
          <a:xfrm>
            <a:off x="2389719" y="612775"/>
            <a:ext cx="73152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853"/>
              </a:spcBef>
              <a:spcAft>
                <a:spcPts val="0"/>
              </a:spcAft>
              <a:buClr>
                <a:schemeClr val="dk1"/>
              </a:buClr>
              <a:buSzPts val="3200"/>
              <a:buFont typeface="Arial"/>
              <a:buNone/>
              <a:defRPr sz="4267" b="0" i="0" u="none" strike="noStrike" cap="none">
                <a:solidFill>
                  <a:schemeClr val="dk1"/>
                </a:solidFill>
                <a:latin typeface="Roboto"/>
                <a:ea typeface="Roboto"/>
                <a:cs typeface="Roboto"/>
                <a:sym typeface="Roboto"/>
              </a:defRPr>
            </a:lvl1pPr>
            <a:lvl2pPr marR="0" lvl="1" algn="l" rtl="0">
              <a:lnSpc>
                <a:spcPct val="100000"/>
              </a:lnSpc>
              <a:spcBef>
                <a:spcPts val="747"/>
              </a:spcBef>
              <a:spcAft>
                <a:spcPts val="0"/>
              </a:spcAft>
              <a:buClr>
                <a:schemeClr val="dk1"/>
              </a:buClr>
              <a:buSzPts val="2800"/>
              <a:buFont typeface="Arial"/>
              <a:buNone/>
              <a:defRPr sz="3733" b="0" i="0" u="none" strike="noStrike" cap="none">
                <a:solidFill>
                  <a:schemeClr val="dk1"/>
                </a:solidFill>
                <a:latin typeface="Roboto"/>
                <a:ea typeface="Roboto"/>
                <a:cs typeface="Roboto"/>
                <a:sym typeface="Roboto"/>
              </a:defRPr>
            </a:lvl2pPr>
            <a:lvl3pPr marR="0" lvl="2" algn="l" rtl="0">
              <a:lnSpc>
                <a:spcPct val="100000"/>
              </a:lnSpc>
              <a:spcBef>
                <a:spcPts val="640"/>
              </a:spcBef>
              <a:spcAft>
                <a:spcPts val="0"/>
              </a:spcAft>
              <a:buClr>
                <a:schemeClr val="dk1"/>
              </a:buClr>
              <a:buSzPts val="2400"/>
              <a:buFont typeface="Arial"/>
              <a:buNone/>
              <a:defRPr sz="3200" b="0" i="0" u="none" strike="noStrike" cap="none">
                <a:solidFill>
                  <a:schemeClr val="dk1"/>
                </a:solidFill>
                <a:latin typeface="Roboto"/>
                <a:ea typeface="Roboto"/>
                <a:cs typeface="Roboto"/>
                <a:sym typeface="Roboto"/>
              </a:defRPr>
            </a:lvl3pPr>
            <a:lvl4pPr marR="0" lvl="3" algn="l" rtl="0">
              <a:lnSpc>
                <a:spcPct val="100000"/>
              </a:lnSpc>
              <a:spcBef>
                <a:spcPts val="533"/>
              </a:spcBef>
              <a:spcAft>
                <a:spcPts val="0"/>
              </a:spcAft>
              <a:buClr>
                <a:schemeClr val="dk1"/>
              </a:buClr>
              <a:buSzPts val="2000"/>
              <a:buFont typeface="Arial"/>
              <a:buNone/>
              <a:defRPr sz="2667" b="0" i="0" u="none" strike="noStrike" cap="none">
                <a:solidFill>
                  <a:schemeClr val="dk1"/>
                </a:solidFill>
                <a:latin typeface="Roboto"/>
                <a:ea typeface="Roboto"/>
                <a:cs typeface="Roboto"/>
                <a:sym typeface="Roboto"/>
              </a:defRPr>
            </a:lvl4pPr>
            <a:lvl5pPr marR="0" lvl="4" algn="l" rtl="0">
              <a:lnSpc>
                <a:spcPct val="100000"/>
              </a:lnSpc>
              <a:spcBef>
                <a:spcPts val="533"/>
              </a:spcBef>
              <a:spcAft>
                <a:spcPts val="0"/>
              </a:spcAft>
              <a:buClr>
                <a:schemeClr val="dk1"/>
              </a:buClr>
              <a:buSzPts val="2000"/>
              <a:buFont typeface="Arial"/>
              <a:buNone/>
              <a:defRPr sz="2667" b="0" i="0" u="none" strike="noStrike" cap="none">
                <a:solidFill>
                  <a:schemeClr val="dk1"/>
                </a:solidFill>
                <a:latin typeface="Roboto"/>
                <a:ea typeface="Roboto"/>
                <a:cs typeface="Roboto"/>
                <a:sym typeface="Roboto"/>
              </a:defRPr>
            </a:lvl5pPr>
            <a:lvl6pPr marR="0" lvl="5" algn="l" rtl="0">
              <a:lnSpc>
                <a:spcPct val="100000"/>
              </a:lnSpc>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8" name="Google Shape;68;p50"/>
          <p:cNvSpPr txBox="1">
            <a:spLocks noGrp="1"/>
          </p:cNvSpPr>
          <p:nvPr>
            <p:ph type="body" idx="1"/>
          </p:nvPr>
        </p:nvSpPr>
        <p:spPr>
          <a:xfrm>
            <a:off x="2389719" y="5367339"/>
            <a:ext cx="7315200" cy="804800"/>
          </a:xfrm>
          <a:prstGeom prst="rect">
            <a:avLst/>
          </a:prstGeom>
          <a:noFill/>
          <a:ln>
            <a:noFill/>
          </a:ln>
        </p:spPr>
        <p:txBody>
          <a:bodyPr spcFirstLastPara="1" wrap="square" lIns="91425" tIns="45700" rIns="91425" bIns="45700" anchor="t" anchorCtr="0">
            <a:normAutofit/>
          </a:bodyPr>
          <a:lstStyle>
            <a:lvl1pPr marL="609585" lvl="0" indent="-304792" algn="l">
              <a:lnSpc>
                <a:spcPct val="100000"/>
              </a:lnSpc>
              <a:spcBef>
                <a:spcPts val="373"/>
              </a:spcBef>
              <a:spcAft>
                <a:spcPts val="0"/>
              </a:spcAft>
              <a:buClr>
                <a:schemeClr val="dk1"/>
              </a:buClr>
              <a:buSzPts val="1400"/>
              <a:buNone/>
              <a:defRPr sz="1867"/>
            </a:lvl1pPr>
            <a:lvl2pPr marL="1219170" lvl="1" indent="-304792" algn="l">
              <a:lnSpc>
                <a:spcPct val="100000"/>
              </a:lnSpc>
              <a:spcBef>
                <a:spcPts val="320"/>
              </a:spcBef>
              <a:spcAft>
                <a:spcPts val="0"/>
              </a:spcAft>
              <a:buClr>
                <a:schemeClr val="dk1"/>
              </a:buClr>
              <a:buSzPts val="1200"/>
              <a:buNone/>
              <a:defRPr sz="1600"/>
            </a:lvl2pPr>
            <a:lvl3pPr marL="1828754" lvl="2" indent="-304792" algn="l">
              <a:lnSpc>
                <a:spcPct val="100000"/>
              </a:lnSpc>
              <a:spcBef>
                <a:spcPts val="267"/>
              </a:spcBef>
              <a:spcAft>
                <a:spcPts val="0"/>
              </a:spcAft>
              <a:buClr>
                <a:schemeClr val="dk1"/>
              </a:buClr>
              <a:buSzPts val="1000"/>
              <a:buNone/>
              <a:defRPr sz="1333"/>
            </a:lvl3pPr>
            <a:lvl4pPr marL="2438339" lvl="3" indent="-304792" algn="l">
              <a:lnSpc>
                <a:spcPct val="100000"/>
              </a:lnSpc>
              <a:spcBef>
                <a:spcPts val="240"/>
              </a:spcBef>
              <a:spcAft>
                <a:spcPts val="0"/>
              </a:spcAft>
              <a:buClr>
                <a:schemeClr val="dk1"/>
              </a:buClr>
              <a:buSzPts val="900"/>
              <a:buNone/>
              <a:defRPr sz="1200"/>
            </a:lvl4pPr>
            <a:lvl5pPr marL="3047924" lvl="4" indent="-304792" algn="l">
              <a:lnSpc>
                <a:spcPct val="100000"/>
              </a:lnSpc>
              <a:spcBef>
                <a:spcPts val="240"/>
              </a:spcBef>
              <a:spcAft>
                <a:spcPts val="0"/>
              </a:spcAft>
              <a:buClr>
                <a:schemeClr val="dk1"/>
              </a:buClr>
              <a:buSzPts val="900"/>
              <a:buNone/>
              <a:defRPr sz="1200"/>
            </a:lvl5pPr>
            <a:lvl6pPr marL="3657509" lvl="5" indent="-304792" algn="l">
              <a:lnSpc>
                <a:spcPct val="100000"/>
              </a:lnSpc>
              <a:spcBef>
                <a:spcPts val="240"/>
              </a:spcBef>
              <a:spcAft>
                <a:spcPts val="0"/>
              </a:spcAft>
              <a:buClr>
                <a:schemeClr val="dk1"/>
              </a:buClr>
              <a:buSzPts val="900"/>
              <a:buNone/>
              <a:defRPr sz="1200"/>
            </a:lvl6pPr>
            <a:lvl7pPr marL="4267093" lvl="6" indent="-304792" algn="l">
              <a:lnSpc>
                <a:spcPct val="100000"/>
              </a:lnSpc>
              <a:spcBef>
                <a:spcPts val="240"/>
              </a:spcBef>
              <a:spcAft>
                <a:spcPts val="0"/>
              </a:spcAft>
              <a:buClr>
                <a:schemeClr val="dk1"/>
              </a:buClr>
              <a:buSzPts val="900"/>
              <a:buNone/>
              <a:defRPr sz="1200"/>
            </a:lvl7pPr>
            <a:lvl8pPr marL="4876678" lvl="7" indent="-304792" algn="l">
              <a:lnSpc>
                <a:spcPct val="100000"/>
              </a:lnSpc>
              <a:spcBef>
                <a:spcPts val="240"/>
              </a:spcBef>
              <a:spcAft>
                <a:spcPts val="0"/>
              </a:spcAft>
              <a:buClr>
                <a:schemeClr val="dk1"/>
              </a:buClr>
              <a:buSzPts val="900"/>
              <a:buNone/>
              <a:defRPr sz="1200"/>
            </a:lvl8pPr>
            <a:lvl9pPr marL="5486263" lvl="8" indent="-304792" algn="l">
              <a:lnSpc>
                <a:spcPct val="100000"/>
              </a:lnSpc>
              <a:spcBef>
                <a:spcPts val="240"/>
              </a:spcBef>
              <a:spcAft>
                <a:spcPts val="0"/>
              </a:spcAft>
              <a:buClr>
                <a:schemeClr val="dk1"/>
              </a:buClr>
              <a:buSzPts val="900"/>
              <a:buNone/>
              <a:defRPr sz="1200"/>
            </a:lvl9pPr>
          </a:lstStyle>
          <a:p>
            <a:endParaRPr/>
          </a:p>
        </p:txBody>
      </p:sp>
      <p:sp>
        <p:nvSpPr>
          <p:cNvPr id="69" name="Google Shape;69;p50"/>
          <p:cNvSpPr txBox="1">
            <a:spLocks noGrp="1"/>
          </p:cNvSpPr>
          <p:nvPr>
            <p:ph type="dt" idx="10"/>
          </p:nvPr>
        </p:nvSpPr>
        <p:spPr>
          <a:xfrm>
            <a:off x="609601" y="6356352"/>
            <a:ext cx="2844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0"/>
          <p:cNvSpPr txBox="1">
            <a:spLocks noGrp="1"/>
          </p:cNvSpPr>
          <p:nvPr>
            <p:ph type="ftr" idx="11"/>
          </p:nvPr>
        </p:nvSpPr>
        <p:spPr>
          <a:xfrm>
            <a:off x="4165600" y="6356352"/>
            <a:ext cx="3860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0"/>
          <p:cNvSpPr txBox="1">
            <a:spLocks noGrp="1"/>
          </p:cNvSpPr>
          <p:nvPr>
            <p:ph type="sldNum" idx="12"/>
          </p:nvPr>
        </p:nvSpPr>
        <p:spPr>
          <a:xfrm>
            <a:off x="8737601" y="6356352"/>
            <a:ext cx="2844800" cy="3652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1pPr>
            <a:lvl2pPr marL="0" marR="0" lvl="1"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2pPr>
            <a:lvl3pPr marL="0" marR="0" lvl="2"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3pPr>
            <a:lvl4pPr marL="0" marR="0" lvl="3"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4pPr>
            <a:lvl5pPr marL="0" marR="0" lvl="4"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5pPr>
            <a:lvl6pPr marL="0" marR="0" lvl="5"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6pPr>
            <a:lvl7pPr marL="0" marR="0" lvl="6"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7pPr>
            <a:lvl8pPr marL="0" marR="0" lvl="7"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8pPr>
            <a:lvl9pPr marL="0" marR="0" lvl="8" indent="0" algn="l">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88490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81953-D7ED-804E-A9E8-B669D04EC82C}"/>
              </a:ext>
            </a:extLst>
          </p:cNvPr>
          <p:cNvSpPr>
            <a:spLocks noGrp="1"/>
          </p:cNvSpPr>
          <p:nvPr>
            <p:ph type="title"/>
          </p:nvPr>
        </p:nvSpPr>
        <p:spPr>
          <a:xfrm>
            <a:off x="839788" y="365125"/>
            <a:ext cx="10515600" cy="1325563"/>
          </a:xfrm>
        </p:spPr>
        <p:txBody>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0A17F591-3262-494C-9E97-46841D19C6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1A236D-186F-3A40-AFE3-D3F9CFB797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a:extLst>
              <a:ext uri="{FF2B5EF4-FFF2-40B4-BE49-F238E27FC236}">
                <a16:creationId xmlns:a16="http://schemas.microsoft.com/office/drawing/2014/main" id="{65EDB038-1CDA-8745-8053-59CAE7282C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6D5CA4-FBF6-034A-9275-57937CFD7C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a:extLst>
              <a:ext uri="{FF2B5EF4-FFF2-40B4-BE49-F238E27FC236}">
                <a16:creationId xmlns:a16="http://schemas.microsoft.com/office/drawing/2014/main" id="{7360A753-AF8B-A04B-B007-E6C9DC9F373D}"/>
              </a:ext>
            </a:extLst>
          </p:cNvPr>
          <p:cNvSpPr>
            <a:spLocks noGrp="1"/>
          </p:cNvSpPr>
          <p:nvPr>
            <p:ph type="dt" sz="half" idx="10"/>
          </p:nvPr>
        </p:nvSpPr>
        <p:spPr/>
        <p:txBody>
          <a:bodyPr/>
          <a:lstStyle/>
          <a:p>
            <a:fld id="{8916B927-C62B-B448-BDBB-E237EE171577}" type="datetimeFigureOut">
              <a:rPr lang="es-ES_tradnl" smtClean="0"/>
              <a:t>16/05/2023</a:t>
            </a:fld>
            <a:endParaRPr lang="es-ES_tradnl"/>
          </a:p>
        </p:txBody>
      </p:sp>
      <p:sp>
        <p:nvSpPr>
          <p:cNvPr id="8" name="Footer Placeholder 7">
            <a:extLst>
              <a:ext uri="{FF2B5EF4-FFF2-40B4-BE49-F238E27FC236}">
                <a16:creationId xmlns:a16="http://schemas.microsoft.com/office/drawing/2014/main" id="{2A6EADAB-2865-4946-926F-3D4E0FE7BB9D}"/>
              </a:ext>
            </a:extLst>
          </p:cNvPr>
          <p:cNvSpPr>
            <a:spLocks noGrp="1"/>
          </p:cNvSpPr>
          <p:nvPr>
            <p:ph type="ftr" sz="quarter" idx="11"/>
          </p:nvPr>
        </p:nvSpPr>
        <p:spPr/>
        <p:txBody>
          <a:bodyPr/>
          <a:lstStyle/>
          <a:p>
            <a:endParaRPr lang="es-ES_tradnl"/>
          </a:p>
        </p:txBody>
      </p:sp>
      <p:sp>
        <p:nvSpPr>
          <p:cNvPr id="9" name="Slide Number Placeholder 8">
            <a:extLst>
              <a:ext uri="{FF2B5EF4-FFF2-40B4-BE49-F238E27FC236}">
                <a16:creationId xmlns:a16="http://schemas.microsoft.com/office/drawing/2014/main" id="{5D0E166A-BA2E-AD4C-92F8-48C1D2501477}"/>
              </a:ext>
            </a:extLst>
          </p:cNvPr>
          <p:cNvSpPr>
            <a:spLocks noGrp="1"/>
          </p:cNvSpPr>
          <p:nvPr>
            <p:ph type="sldNum" sz="quarter" idx="12"/>
          </p:nvPr>
        </p:nvSpPr>
        <p:spPr/>
        <p:txBody>
          <a:bodyPr/>
          <a:lstStyle/>
          <a:p>
            <a:fld id="{3B6C7EDF-A486-6C40-8587-F4E9E3603859}" type="slidenum">
              <a:rPr lang="es-ES_tradnl" smtClean="0"/>
              <a:t>‹#›</a:t>
            </a:fld>
            <a:endParaRPr lang="es-ES_tradnl"/>
          </a:p>
        </p:txBody>
      </p:sp>
    </p:spTree>
    <p:extLst>
      <p:ext uri="{BB962C8B-B14F-4D97-AF65-F5344CB8AC3E}">
        <p14:creationId xmlns:p14="http://schemas.microsoft.com/office/powerpoint/2010/main" val="1121983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97AAB-AB7B-FC4E-9ADA-C976AAE3E58C}"/>
              </a:ext>
            </a:extLst>
          </p:cNvPr>
          <p:cNvSpPr>
            <a:spLocks noGrp="1"/>
          </p:cNvSpPr>
          <p:nvPr>
            <p:ph type="title"/>
          </p:nvPr>
        </p:nvSpPr>
        <p:spPr/>
        <p:txBody>
          <a:bodyPr/>
          <a:lstStyle/>
          <a:p>
            <a:r>
              <a:rPr lang="en-US"/>
              <a:t>Click to edit Master title style</a:t>
            </a:r>
            <a:endParaRPr lang="es-ES_tradnl"/>
          </a:p>
        </p:txBody>
      </p:sp>
      <p:sp>
        <p:nvSpPr>
          <p:cNvPr id="3" name="Date Placeholder 2">
            <a:extLst>
              <a:ext uri="{FF2B5EF4-FFF2-40B4-BE49-F238E27FC236}">
                <a16:creationId xmlns:a16="http://schemas.microsoft.com/office/drawing/2014/main" id="{BBF213FB-72FD-994C-AF31-0877B998803D}"/>
              </a:ext>
            </a:extLst>
          </p:cNvPr>
          <p:cNvSpPr>
            <a:spLocks noGrp="1"/>
          </p:cNvSpPr>
          <p:nvPr>
            <p:ph type="dt" sz="half" idx="10"/>
          </p:nvPr>
        </p:nvSpPr>
        <p:spPr/>
        <p:txBody>
          <a:bodyPr/>
          <a:lstStyle/>
          <a:p>
            <a:fld id="{8916B927-C62B-B448-BDBB-E237EE171577}" type="datetimeFigureOut">
              <a:rPr lang="es-ES_tradnl" smtClean="0"/>
              <a:t>16/05/2023</a:t>
            </a:fld>
            <a:endParaRPr lang="es-ES_tradnl"/>
          </a:p>
        </p:txBody>
      </p:sp>
      <p:sp>
        <p:nvSpPr>
          <p:cNvPr id="4" name="Footer Placeholder 3">
            <a:extLst>
              <a:ext uri="{FF2B5EF4-FFF2-40B4-BE49-F238E27FC236}">
                <a16:creationId xmlns:a16="http://schemas.microsoft.com/office/drawing/2014/main" id="{DB4BE228-A99E-5241-A897-1A666673094E}"/>
              </a:ext>
            </a:extLst>
          </p:cNvPr>
          <p:cNvSpPr>
            <a:spLocks noGrp="1"/>
          </p:cNvSpPr>
          <p:nvPr>
            <p:ph type="ftr" sz="quarter" idx="11"/>
          </p:nvPr>
        </p:nvSpPr>
        <p:spPr/>
        <p:txBody>
          <a:bodyPr/>
          <a:lstStyle/>
          <a:p>
            <a:endParaRPr lang="es-ES_tradnl"/>
          </a:p>
        </p:txBody>
      </p:sp>
      <p:sp>
        <p:nvSpPr>
          <p:cNvPr id="5" name="Slide Number Placeholder 4">
            <a:extLst>
              <a:ext uri="{FF2B5EF4-FFF2-40B4-BE49-F238E27FC236}">
                <a16:creationId xmlns:a16="http://schemas.microsoft.com/office/drawing/2014/main" id="{034E431F-2486-AC42-9ED7-449CAE608380}"/>
              </a:ext>
            </a:extLst>
          </p:cNvPr>
          <p:cNvSpPr>
            <a:spLocks noGrp="1"/>
          </p:cNvSpPr>
          <p:nvPr>
            <p:ph type="sldNum" sz="quarter" idx="12"/>
          </p:nvPr>
        </p:nvSpPr>
        <p:spPr/>
        <p:txBody>
          <a:bodyPr/>
          <a:lstStyle/>
          <a:p>
            <a:fld id="{3B6C7EDF-A486-6C40-8587-F4E9E3603859}" type="slidenum">
              <a:rPr lang="es-ES_tradnl" smtClean="0"/>
              <a:t>‹#›</a:t>
            </a:fld>
            <a:endParaRPr lang="es-ES_tradnl"/>
          </a:p>
        </p:txBody>
      </p:sp>
    </p:spTree>
    <p:extLst>
      <p:ext uri="{BB962C8B-B14F-4D97-AF65-F5344CB8AC3E}">
        <p14:creationId xmlns:p14="http://schemas.microsoft.com/office/powerpoint/2010/main" val="10178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C6AB9-ACE7-9A49-9FBC-6E8B6C5F4030}"/>
              </a:ext>
            </a:extLst>
          </p:cNvPr>
          <p:cNvSpPr>
            <a:spLocks noGrp="1"/>
          </p:cNvSpPr>
          <p:nvPr>
            <p:ph type="dt" sz="half" idx="10"/>
          </p:nvPr>
        </p:nvSpPr>
        <p:spPr/>
        <p:txBody>
          <a:bodyPr/>
          <a:lstStyle/>
          <a:p>
            <a:fld id="{8916B927-C62B-B448-BDBB-E237EE171577}" type="datetimeFigureOut">
              <a:rPr lang="es-ES_tradnl" smtClean="0"/>
              <a:t>16/05/2023</a:t>
            </a:fld>
            <a:endParaRPr lang="es-ES_tradnl"/>
          </a:p>
        </p:txBody>
      </p:sp>
      <p:sp>
        <p:nvSpPr>
          <p:cNvPr id="3" name="Footer Placeholder 2">
            <a:extLst>
              <a:ext uri="{FF2B5EF4-FFF2-40B4-BE49-F238E27FC236}">
                <a16:creationId xmlns:a16="http://schemas.microsoft.com/office/drawing/2014/main" id="{CA4DEC8B-1272-3B4F-8450-07CF9168F223}"/>
              </a:ext>
            </a:extLst>
          </p:cNvPr>
          <p:cNvSpPr>
            <a:spLocks noGrp="1"/>
          </p:cNvSpPr>
          <p:nvPr>
            <p:ph type="ftr" sz="quarter" idx="11"/>
          </p:nvPr>
        </p:nvSpPr>
        <p:spPr/>
        <p:txBody>
          <a:bodyPr/>
          <a:lstStyle/>
          <a:p>
            <a:endParaRPr lang="es-ES_tradnl"/>
          </a:p>
        </p:txBody>
      </p:sp>
      <p:sp>
        <p:nvSpPr>
          <p:cNvPr id="4" name="Slide Number Placeholder 3">
            <a:extLst>
              <a:ext uri="{FF2B5EF4-FFF2-40B4-BE49-F238E27FC236}">
                <a16:creationId xmlns:a16="http://schemas.microsoft.com/office/drawing/2014/main" id="{44E6C03F-AD8C-B24F-AB09-53FE8F88DD9E}"/>
              </a:ext>
            </a:extLst>
          </p:cNvPr>
          <p:cNvSpPr>
            <a:spLocks noGrp="1"/>
          </p:cNvSpPr>
          <p:nvPr>
            <p:ph type="sldNum" sz="quarter" idx="12"/>
          </p:nvPr>
        </p:nvSpPr>
        <p:spPr/>
        <p:txBody>
          <a:bodyPr/>
          <a:lstStyle/>
          <a:p>
            <a:fld id="{3B6C7EDF-A486-6C40-8587-F4E9E3603859}" type="slidenum">
              <a:rPr lang="es-ES_tradnl" smtClean="0"/>
              <a:t>‹#›</a:t>
            </a:fld>
            <a:endParaRPr lang="es-ES_tradnl"/>
          </a:p>
        </p:txBody>
      </p:sp>
    </p:spTree>
    <p:extLst>
      <p:ext uri="{BB962C8B-B14F-4D97-AF65-F5344CB8AC3E}">
        <p14:creationId xmlns:p14="http://schemas.microsoft.com/office/powerpoint/2010/main" val="112023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4392-D4B7-614F-A330-89622028E0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6ECC549C-CC21-264C-B293-9CF4C0BA51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a:extLst>
              <a:ext uri="{FF2B5EF4-FFF2-40B4-BE49-F238E27FC236}">
                <a16:creationId xmlns:a16="http://schemas.microsoft.com/office/drawing/2014/main" id="{54BB977C-126A-C94F-9DE2-AAAA906E1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A42F60-6FBC-C745-8A31-3C488E541B1E}"/>
              </a:ext>
            </a:extLst>
          </p:cNvPr>
          <p:cNvSpPr>
            <a:spLocks noGrp="1"/>
          </p:cNvSpPr>
          <p:nvPr>
            <p:ph type="dt" sz="half" idx="10"/>
          </p:nvPr>
        </p:nvSpPr>
        <p:spPr/>
        <p:txBody>
          <a:bodyPr/>
          <a:lstStyle/>
          <a:p>
            <a:fld id="{8916B927-C62B-B448-BDBB-E237EE171577}" type="datetimeFigureOut">
              <a:rPr lang="es-ES_tradnl" smtClean="0"/>
              <a:t>16/05/2023</a:t>
            </a:fld>
            <a:endParaRPr lang="es-ES_tradnl"/>
          </a:p>
        </p:txBody>
      </p:sp>
      <p:sp>
        <p:nvSpPr>
          <p:cNvPr id="6" name="Footer Placeholder 5">
            <a:extLst>
              <a:ext uri="{FF2B5EF4-FFF2-40B4-BE49-F238E27FC236}">
                <a16:creationId xmlns:a16="http://schemas.microsoft.com/office/drawing/2014/main" id="{C65C3256-4CA7-864E-8282-2132B0083A98}"/>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A57A85B4-74B9-AF49-88EA-48B15541D2A1}"/>
              </a:ext>
            </a:extLst>
          </p:cNvPr>
          <p:cNvSpPr>
            <a:spLocks noGrp="1"/>
          </p:cNvSpPr>
          <p:nvPr>
            <p:ph type="sldNum" sz="quarter" idx="12"/>
          </p:nvPr>
        </p:nvSpPr>
        <p:spPr/>
        <p:txBody>
          <a:bodyPr/>
          <a:lstStyle/>
          <a:p>
            <a:fld id="{3B6C7EDF-A486-6C40-8587-F4E9E3603859}" type="slidenum">
              <a:rPr lang="es-ES_tradnl" smtClean="0"/>
              <a:t>‹#›</a:t>
            </a:fld>
            <a:endParaRPr lang="es-ES_tradnl"/>
          </a:p>
        </p:txBody>
      </p:sp>
    </p:spTree>
    <p:extLst>
      <p:ext uri="{BB962C8B-B14F-4D97-AF65-F5344CB8AC3E}">
        <p14:creationId xmlns:p14="http://schemas.microsoft.com/office/powerpoint/2010/main" val="29265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3C99E-BC51-0E47-9741-A7B974E18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Picture Placeholder 2">
            <a:extLst>
              <a:ext uri="{FF2B5EF4-FFF2-40B4-BE49-F238E27FC236}">
                <a16:creationId xmlns:a16="http://schemas.microsoft.com/office/drawing/2014/main" id="{D718A359-4BA1-9D45-B59B-B3FC8951C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a:extLst>
              <a:ext uri="{FF2B5EF4-FFF2-40B4-BE49-F238E27FC236}">
                <a16:creationId xmlns:a16="http://schemas.microsoft.com/office/drawing/2014/main" id="{DE94D572-3BDE-6248-87C4-1B90573CC9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66F716-1188-1744-A046-BE14FC224C15}"/>
              </a:ext>
            </a:extLst>
          </p:cNvPr>
          <p:cNvSpPr>
            <a:spLocks noGrp="1"/>
          </p:cNvSpPr>
          <p:nvPr>
            <p:ph type="dt" sz="half" idx="10"/>
          </p:nvPr>
        </p:nvSpPr>
        <p:spPr/>
        <p:txBody>
          <a:bodyPr/>
          <a:lstStyle/>
          <a:p>
            <a:fld id="{8916B927-C62B-B448-BDBB-E237EE171577}" type="datetimeFigureOut">
              <a:rPr lang="es-ES_tradnl" smtClean="0"/>
              <a:t>16/05/2023</a:t>
            </a:fld>
            <a:endParaRPr lang="es-ES_tradnl"/>
          </a:p>
        </p:txBody>
      </p:sp>
      <p:sp>
        <p:nvSpPr>
          <p:cNvPr id="6" name="Footer Placeholder 5">
            <a:extLst>
              <a:ext uri="{FF2B5EF4-FFF2-40B4-BE49-F238E27FC236}">
                <a16:creationId xmlns:a16="http://schemas.microsoft.com/office/drawing/2014/main" id="{DBB453C3-3B01-834E-9070-A0AA5EE04E72}"/>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75F3775E-0B4E-1647-A5DD-4FB989383B65}"/>
              </a:ext>
            </a:extLst>
          </p:cNvPr>
          <p:cNvSpPr>
            <a:spLocks noGrp="1"/>
          </p:cNvSpPr>
          <p:nvPr>
            <p:ph type="sldNum" sz="quarter" idx="12"/>
          </p:nvPr>
        </p:nvSpPr>
        <p:spPr/>
        <p:txBody>
          <a:bodyPr/>
          <a:lstStyle/>
          <a:p>
            <a:fld id="{3B6C7EDF-A486-6C40-8587-F4E9E3603859}" type="slidenum">
              <a:rPr lang="es-ES_tradnl" smtClean="0"/>
              <a:t>‹#›</a:t>
            </a:fld>
            <a:endParaRPr lang="es-ES_tradnl"/>
          </a:p>
        </p:txBody>
      </p:sp>
    </p:spTree>
    <p:extLst>
      <p:ext uri="{BB962C8B-B14F-4D97-AF65-F5344CB8AC3E}">
        <p14:creationId xmlns:p14="http://schemas.microsoft.com/office/powerpoint/2010/main" val="1391722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013A8A-2CB6-C741-B3F5-202CA5C5DA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s-ES_tradnl" dirty="0"/>
          </a:p>
        </p:txBody>
      </p:sp>
      <p:sp>
        <p:nvSpPr>
          <p:cNvPr id="3" name="Text Placeholder 2">
            <a:extLst>
              <a:ext uri="{FF2B5EF4-FFF2-40B4-BE49-F238E27FC236}">
                <a16:creationId xmlns:a16="http://schemas.microsoft.com/office/drawing/2014/main" id="{52193A89-9136-E546-A67D-ECF619712E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_tradnl" dirty="0"/>
          </a:p>
        </p:txBody>
      </p:sp>
      <p:sp>
        <p:nvSpPr>
          <p:cNvPr id="4" name="Date Placeholder 3">
            <a:extLst>
              <a:ext uri="{FF2B5EF4-FFF2-40B4-BE49-F238E27FC236}">
                <a16:creationId xmlns:a16="http://schemas.microsoft.com/office/drawing/2014/main" id="{4C342E05-4627-2849-81C9-82A7C2730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defRPr>
            </a:lvl1pPr>
          </a:lstStyle>
          <a:p>
            <a:fld id="{8916B927-C62B-B448-BDBB-E237EE171577}" type="datetimeFigureOut">
              <a:rPr lang="es-ES_tradnl" smtClean="0"/>
              <a:pPr/>
              <a:t>16/05/2023</a:t>
            </a:fld>
            <a:endParaRPr lang="es-ES_tradnl" dirty="0"/>
          </a:p>
        </p:txBody>
      </p:sp>
      <p:sp>
        <p:nvSpPr>
          <p:cNvPr id="5" name="Footer Placeholder 4">
            <a:extLst>
              <a:ext uri="{FF2B5EF4-FFF2-40B4-BE49-F238E27FC236}">
                <a16:creationId xmlns:a16="http://schemas.microsoft.com/office/drawing/2014/main" id="{36473B53-74E9-7149-BEBE-CD22EE0676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defRPr>
            </a:lvl1pPr>
          </a:lstStyle>
          <a:p>
            <a:endParaRPr lang="es-ES_tradnl" dirty="0"/>
          </a:p>
        </p:txBody>
      </p:sp>
      <p:sp>
        <p:nvSpPr>
          <p:cNvPr id="6" name="Slide Number Placeholder 5">
            <a:extLst>
              <a:ext uri="{FF2B5EF4-FFF2-40B4-BE49-F238E27FC236}">
                <a16:creationId xmlns:a16="http://schemas.microsoft.com/office/drawing/2014/main" id="{8E8CC2A7-9909-4E4A-815D-F5CCBF7951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defRPr>
            </a:lvl1pPr>
          </a:lstStyle>
          <a:p>
            <a:fld id="{3B6C7EDF-A486-6C40-8587-F4E9E3603859}" type="slidenum">
              <a:rPr lang="es-ES_tradnl" smtClean="0"/>
              <a:pPr/>
              <a:t>‹#›</a:t>
            </a:fld>
            <a:endParaRPr lang="es-ES_tradnl" dirty="0"/>
          </a:p>
        </p:txBody>
      </p:sp>
    </p:spTree>
    <p:extLst>
      <p:ext uri="{BB962C8B-B14F-4D97-AF65-F5344CB8AC3E}">
        <p14:creationId xmlns:p14="http://schemas.microsoft.com/office/powerpoint/2010/main" val="2389006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ítulo de diapositiva"/>
          <p:cNvSpPr txBox="1">
            <a:spLocks noGrp="1"/>
          </p:cNvSpPr>
          <p:nvPr>
            <p:ph type="title" hasCustomPrompt="1"/>
          </p:nvPr>
        </p:nvSpPr>
        <p:spPr>
          <a:xfrm>
            <a:off x="603250" y="539750"/>
            <a:ext cx="10985500" cy="716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Título de diapositiva</a:t>
            </a:r>
          </a:p>
        </p:txBody>
      </p:sp>
      <p:sp>
        <p:nvSpPr>
          <p:cNvPr id="3" name="Nivel de texto 1…"/>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Texto en viñeta de diapositiva</a:t>
            </a:r>
          </a:p>
          <a:p>
            <a:pPr lvl="1"/>
            <a:endParaRPr/>
          </a:p>
          <a:p>
            <a:pPr lvl="2"/>
            <a:endParaRPr/>
          </a:p>
          <a:p>
            <a:pPr lvl="3"/>
            <a:endParaRPr/>
          </a:p>
          <a:p>
            <a:pPr lvl="4"/>
            <a:endParaRPr/>
          </a:p>
        </p:txBody>
      </p:sp>
      <p:sp>
        <p:nvSpPr>
          <p:cNvPr id="4" name="Número de diapositiva"/>
          <p:cNvSpPr txBox="1">
            <a:spLocks noGrp="1"/>
          </p:cNvSpPr>
          <p:nvPr>
            <p:ph type="sldNum" sz="quarter" idx="2"/>
          </p:nvPr>
        </p:nvSpPr>
        <p:spPr>
          <a:xfrm>
            <a:off x="6000750" y="6486708"/>
            <a:ext cx="304571" cy="241092"/>
          </a:xfrm>
          <a:prstGeom prst="rect">
            <a:avLst/>
          </a:prstGeom>
          <a:ln w="12700">
            <a:miter lim="400000"/>
          </a:ln>
        </p:spPr>
        <p:txBody>
          <a:bodyPr wrap="none" lIns="50800" tIns="50800" rIns="50800" bIns="50800" anchor="b">
            <a:spAutoFit/>
          </a:bodyPr>
          <a:lstStyle>
            <a:lvl1pPr defTabSz="292100">
              <a:defRPr sz="900">
                <a:solidFill>
                  <a:srgbClr val="000000"/>
                </a:solidFill>
              </a:defRPr>
            </a:lvl1pPr>
          </a:lstStyle>
          <a:p>
            <a:fld id="{86CB4B4D-7CA3-9044-876B-883B54F8677D}" type="slidenum">
              <a:rPr/>
              <a:t>‹#›</a:t>
            </a:fld>
            <a:endParaRPr/>
          </a:p>
        </p:txBody>
      </p:sp>
    </p:spTree>
    <p:extLst>
      <p:ext uri="{BB962C8B-B14F-4D97-AF65-F5344CB8AC3E}">
        <p14:creationId xmlns:p14="http://schemas.microsoft.com/office/powerpoint/2010/main" val="3048042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med"/>
  <p:txStyles>
    <p:titleStyle>
      <a:lvl1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p:titleStyle>
    <p:body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DB4650D-4241-4DB9-6B76-7A1A39B28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BE03DA0-A7C7-F200-A7AB-640919F9E7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C37CC9E-068E-F474-698C-1A412E228E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8CE16-D1A7-47EB-B6F9-B25D79AAB1F6}" type="datetimeFigureOut">
              <a:rPr lang="es-MX" smtClean="0"/>
              <a:t>16/05/2023</a:t>
            </a:fld>
            <a:endParaRPr lang="es-MX"/>
          </a:p>
        </p:txBody>
      </p:sp>
      <p:sp>
        <p:nvSpPr>
          <p:cNvPr id="5" name="Marcador de pie de página 4">
            <a:extLst>
              <a:ext uri="{FF2B5EF4-FFF2-40B4-BE49-F238E27FC236}">
                <a16:creationId xmlns:a16="http://schemas.microsoft.com/office/drawing/2014/main" id="{C1A31F66-2008-775D-5365-7A75637B6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A436F723-A87C-9E5A-AB77-472179955D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AED1E-FF51-4B73-9214-00B1CEF29FC0}" type="slidenum">
              <a:rPr lang="es-MX" smtClean="0"/>
              <a:t>‹#›</a:t>
            </a:fld>
            <a:endParaRPr lang="es-MX"/>
          </a:p>
        </p:txBody>
      </p:sp>
    </p:spTree>
    <p:extLst>
      <p:ext uri="{BB962C8B-B14F-4D97-AF65-F5344CB8AC3E}">
        <p14:creationId xmlns:p14="http://schemas.microsoft.com/office/powerpoint/2010/main" val="11123471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alpha val="50000"/>
          </a:schemeClr>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609601" y="274637"/>
            <a:ext cx="10972800" cy="11432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609601" y="1600201"/>
            <a:ext cx="10972800" cy="45260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609601" y="6356352"/>
            <a:ext cx="2844800" cy="365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165600" y="6356352"/>
            <a:ext cx="3860800" cy="365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737601" y="6356352"/>
            <a:ext cx="2844800" cy="3652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83435015"/>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microsoft.com/office/2018/10/relationships/comments" Target="../comments/modernComment_110_5F9DF40A.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2.svg"/><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sv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6.jpg"/></Relationships>
</file>

<file path=ppt/slides/_rels/slide3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svg"/><Relationship Id="rId7"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36.jpg"/><Relationship Id="rId9" Type="http://schemas.openxmlformats.org/officeDocument/2006/relationships/image" Target="../media/image45.png"/></Relationships>
</file>

<file path=ppt/slides/_rels/slide3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16.svg"/><Relationship Id="rId7" Type="http://schemas.openxmlformats.org/officeDocument/2006/relationships/image" Target="../media/image4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3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7A0A9D83-69C9-3E64-E673-EBFF2C4E46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88590" y="1190194"/>
            <a:ext cx="3924833" cy="6652807"/>
          </a:xfrm>
          <a:prstGeom prst="rect">
            <a:avLst/>
          </a:prstGeom>
        </p:spPr>
      </p:pic>
      <p:sp>
        <p:nvSpPr>
          <p:cNvPr id="10" name="TextBox 9">
            <a:extLst>
              <a:ext uri="{FF2B5EF4-FFF2-40B4-BE49-F238E27FC236}">
                <a16:creationId xmlns:a16="http://schemas.microsoft.com/office/drawing/2014/main" id="{FB30E21A-E6D5-21D6-A276-224C816BA4E3}"/>
              </a:ext>
            </a:extLst>
          </p:cNvPr>
          <p:cNvSpPr txBox="1"/>
          <p:nvPr/>
        </p:nvSpPr>
        <p:spPr>
          <a:xfrm>
            <a:off x="724460" y="3749996"/>
            <a:ext cx="8229601" cy="1200329"/>
          </a:xfrm>
          <a:prstGeom prst="rect">
            <a:avLst/>
          </a:prstGeom>
          <a:noFill/>
        </p:spPr>
        <p:txBody>
          <a:bodyPr wrap="square" rtlCol="0">
            <a:spAutoFit/>
          </a:bodyPr>
          <a:lstStyle/>
          <a:p>
            <a:r>
              <a:rPr lang="es-PA" sz="3600" b="1" dirty="0">
                <a:latin typeface="Roboto" panose="02000000000000000000" pitchFamily="2" charset="0"/>
                <a:ea typeface="Roboto" panose="02000000000000000000" pitchFamily="2" charset="0"/>
                <a:cs typeface="Roboto" panose="02000000000000000000" pitchFamily="2" charset="0"/>
              </a:rPr>
              <a:t>Equipo de Ambición Climática y Transparencia LACO</a:t>
            </a:r>
          </a:p>
        </p:txBody>
      </p:sp>
      <p:sp>
        <p:nvSpPr>
          <p:cNvPr id="13" name="TextBox 12">
            <a:extLst>
              <a:ext uri="{FF2B5EF4-FFF2-40B4-BE49-F238E27FC236}">
                <a16:creationId xmlns:a16="http://schemas.microsoft.com/office/drawing/2014/main" id="{D6D25671-8FA3-0D95-6A01-B837662AB5A6}"/>
              </a:ext>
            </a:extLst>
          </p:cNvPr>
          <p:cNvSpPr txBox="1"/>
          <p:nvPr/>
        </p:nvSpPr>
        <p:spPr>
          <a:xfrm>
            <a:off x="813814" y="5137338"/>
            <a:ext cx="4656257" cy="1384995"/>
          </a:xfrm>
          <a:prstGeom prst="rect">
            <a:avLst/>
          </a:prstGeom>
          <a:noFill/>
        </p:spPr>
        <p:txBody>
          <a:bodyPr wrap="square" rtlCol="0">
            <a:spAutoFit/>
          </a:bodyPr>
          <a:lstStyle/>
          <a:p>
            <a:r>
              <a:rPr lang="es-PA" sz="1400" b="1" dirty="0">
                <a:latin typeface="Roboto" panose="02000000000000000000" pitchFamily="2" charset="0"/>
                <a:ea typeface="Roboto" panose="02000000000000000000" pitchFamily="2" charset="0"/>
                <a:cs typeface="Roboto" panose="02000000000000000000" pitchFamily="2" charset="0"/>
              </a:rPr>
              <a:t>William Holness</a:t>
            </a:r>
          </a:p>
          <a:p>
            <a:r>
              <a:rPr lang="es-PA" sz="1400" dirty="0">
                <a:latin typeface="Roboto" panose="02000000000000000000" pitchFamily="2" charset="0"/>
                <a:ea typeface="Roboto" panose="02000000000000000000" pitchFamily="2" charset="0"/>
                <a:cs typeface="Roboto" panose="02000000000000000000" pitchFamily="2" charset="0"/>
              </a:rPr>
              <a:t>Coordinador Regional de Ambición Climática y Transparencia</a:t>
            </a:r>
            <a:endParaRPr lang="en-US" sz="1400" dirty="0">
              <a:latin typeface="Roboto" panose="02000000000000000000" pitchFamily="2" charset="0"/>
              <a:ea typeface="Roboto" panose="02000000000000000000" pitchFamily="2" charset="0"/>
              <a:cs typeface="Roboto" panose="02000000000000000000" pitchFamily="2" charset="0"/>
            </a:endParaRPr>
          </a:p>
          <a:p>
            <a:r>
              <a:rPr lang="en-US" sz="1400" dirty="0">
                <a:latin typeface="Roboto" panose="02000000000000000000" pitchFamily="2" charset="0"/>
                <a:ea typeface="Roboto" panose="02000000000000000000" pitchFamily="2" charset="0"/>
                <a:cs typeface="Roboto" panose="02000000000000000000" pitchFamily="2" charset="0"/>
              </a:rPr>
              <a:t>Unidad de Cambio Climático</a:t>
            </a:r>
          </a:p>
          <a:p>
            <a:r>
              <a:rPr lang="en-US" sz="1400" dirty="0">
                <a:latin typeface="Roboto" panose="02000000000000000000" pitchFamily="2" charset="0"/>
                <a:ea typeface="Roboto" panose="02000000000000000000" pitchFamily="2" charset="0"/>
                <a:cs typeface="Roboto" panose="02000000000000000000" pitchFamily="2" charset="0"/>
              </a:rPr>
              <a:t>Oficina para América Latina y </a:t>
            </a:r>
            <a:r>
              <a:rPr lang="en-US" sz="1400" dirty="0" err="1">
                <a:latin typeface="Roboto" panose="02000000000000000000" pitchFamily="2" charset="0"/>
                <a:ea typeface="Roboto" panose="02000000000000000000" pitchFamily="2" charset="0"/>
                <a:cs typeface="Roboto" panose="02000000000000000000" pitchFamily="2" charset="0"/>
              </a:rPr>
              <a:t>el</a:t>
            </a:r>
            <a:r>
              <a:rPr lang="en-US" sz="1400" dirty="0">
                <a:latin typeface="Roboto" panose="02000000000000000000" pitchFamily="2" charset="0"/>
                <a:ea typeface="Roboto" panose="02000000000000000000" pitchFamily="2" charset="0"/>
                <a:cs typeface="Roboto" panose="02000000000000000000" pitchFamily="2" charset="0"/>
              </a:rPr>
              <a:t> Caribe. </a:t>
            </a:r>
          </a:p>
          <a:p>
            <a:endParaRPr lang="es-PA" sz="1400" dirty="0">
              <a:latin typeface="Roboto" panose="02000000000000000000" pitchFamily="2" charset="0"/>
              <a:ea typeface="Roboto" panose="02000000000000000000" pitchFamily="2" charset="0"/>
              <a:cs typeface="Roboto" panose="02000000000000000000" pitchFamily="2" charset="0"/>
            </a:endParaRPr>
          </a:p>
        </p:txBody>
      </p:sp>
      <p:pic>
        <p:nvPicPr>
          <p:cNvPr id="15" name="Graphic 14">
            <a:extLst>
              <a:ext uri="{FF2B5EF4-FFF2-40B4-BE49-F238E27FC236}">
                <a16:creationId xmlns:a16="http://schemas.microsoft.com/office/drawing/2014/main" id="{71505D23-8AEA-A48F-3A8A-EB81F48164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7056" y="361236"/>
            <a:ext cx="9048750" cy="723900"/>
          </a:xfrm>
          <a:prstGeom prst="rect">
            <a:avLst/>
          </a:prstGeom>
        </p:spPr>
      </p:pic>
      <p:pic>
        <p:nvPicPr>
          <p:cNvPr id="3" name="Graphic 2">
            <a:extLst>
              <a:ext uri="{FF2B5EF4-FFF2-40B4-BE49-F238E27FC236}">
                <a16:creationId xmlns:a16="http://schemas.microsoft.com/office/drawing/2014/main" id="{727E1304-E78E-6921-C07F-457954FC78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3814" y="1935204"/>
            <a:ext cx="6942510" cy="1618179"/>
          </a:xfrm>
          <a:prstGeom prst="rect">
            <a:avLst/>
          </a:prstGeom>
        </p:spPr>
      </p:pic>
    </p:spTree>
    <p:extLst>
      <p:ext uri="{BB962C8B-B14F-4D97-AF65-F5344CB8AC3E}">
        <p14:creationId xmlns:p14="http://schemas.microsoft.com/office/powerpoint/2010/main" val="82588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D862BEA-4EFC-4C75-85C6-33EA1B6ABC38}"/>
              </a:ext>
            </a:extLst>
          </p:cNvPr>
          <p:cNvSpPr txBox="1"/>
          <p:nvPr/>
        </p:nvSpPr>
        <p:spPr>
          <a:xfrm>
            <a:off x="484929" y="2644879"/>
            <a:ext cx="1868921" cy="295116"/>
          </a:xfrm>
          <a:prstGeom prst="roundRect">
            <a:avLst/>
          </a:prstGeom>
          <a:solidFill>
            <a:srgbClr val="AFDA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panose="020F0302020204030204" pitchFamily="34" charset="0"/>
                <a:sym typeface="Helvetica Neue"/>
              </a:rPr>
              <a:t>NATCOM</a:t>
            </a:r>
          </a:p>
        </p:txBody>
      </p:sp>
      <p:sp>
        <p:nvSpPr>
          <p:cNvPr id="12" name="CuadroTexto 11">
            <a:extLst>
              <a:ext uri="{FF2B5EF4-FFF2-40B4-BE49-F238E27FC236}">
                <a16:creationId xmlns:a16="http://schemas.microsoft.com/office/drawing/2014/main" id="{75E0A96E-5771-4387-8DAF-C3984895889F}"/>
              </a:ext>
            </a:extLst>
          </p:cNvPr>
          <p:cNvSpPr txBox="1"/>
          <p:nvPr/>
        </p:nvSpPr>
        <p:spPr>
          <a:xfrm>
            <a:off x="484928" y="3072109"/>
            <a:ext cx="1868922" cy="295116"/>
          </a:xfrm>
          <a:prstGeom prst="roundRect">
            <a:avLst/>
          </a:prstGeom>
          <a:solidFill>
            <a:srgbClr val="AFDA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panose="020F0302020204030204" pitchFamily="34" charset="0"/>
                <a:sym typeface="Helvetica Neue"/>
              </a:rPr>
              <a:t>BUR</a:t>
            </a:r>
          </a:p>
        </p:txBody>
      </p:sp>
      <p:sp>
        <p:nvSpPr>
          <p:cNvPr id="13" name="CuadroTexto 12">
            <a:extLst>
              <a:ext uri="{FF2B5EF4-FFF2-40B4-BE49-F238E27FC236}">
                <a16:creationId xmlns:a16="http://schemas.microsoft.com/office/drawing/2014/main" id="{1D0488C4-204C-49E6-A94A-16AA678C7B6A}"/>
              </a:ext>
            </a:extLst>
          </p:cNvPr>
          <p:cNvSpPr txBox="1"/>
          <p:nvPr/>
        </p:nvSpPr>
        <p:spPr>
          <a:xfrm>
            <a:off x="484928" y="3499339"/>
            <a:ext cx="1868922" cy="295116"/>
          </a:xfrm>
          <a:prstGeom prst="roundRect">
            <a:avLst/>
          </a:prstGeom>
          <a:solidFill>
            <a:srgbClr val="AFDA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lang="es-MX" sz="1400" b="1" kern="0" dirty="0">
                <a:solidFill>
                  <a:schemeClr val="bg2">
                    <a:lumMod val="10000"/>
                  </a:schemeClr>
                </a:solidFill>
                <a:latin typeface="Roboto" panose="02000000000000000000" pitchFamily="2" charset="0"/>
                <a:ea typeface="Roboto" panose="02000000000000000000" pitchFamily="2" charset="0"/>
                <a:cs typeface="Calibri Light" panose="020F0302020204030204" pitchFamily="34" charset="0"/>
                <a:sym typeface="Helvetica Neue"/>
              </a:rPr>
              <a:t>NGHGI</a:t>
            </a:r>
            <a:endParaRPr kumimoji="0" lang="es-MX"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panose="020F0302020204030204" pitchFamily="34" charset="0"/>
              <a:sym typeface="Helvetica Neue"/>
            </a:endParaRPr>
          </a:p>
        </p:txBody>
      </p:sp>
      <p:sp>
        <p:nvSpPr>
          <p:cNvPr id="17" name="CuadroTexto 16">
            <a:extLst>
              <a:ext uri="{FF2B5EF4-FFF2-40B4-BE49-F238E27FC236}">
                <a16:creationId xmlns:a16="http://schemas.microsoft.com/office/drawing/2014/main" id="{064C2425-D75F-40E5-9450-2E893975311B}"/>
              </a:ext>
            </a:extLst>
          </p:cNvPr>
          <p:cNvSpPr txBox="1"/>
          <p:nvPr/>
        </p:nvSpPr>
        <p:spPr>
          <a:xfrm>
            <a:off x="2353850" y="781154"/>
            <a:ext cx="3750555" cy="533479"/>
          </a:xfrm>
          <a:prstGeom prst="roundRect">
            <a:avLst/>
          </a:prstGeom>
          <a:solidFill>
            <a:srgbClr val="16606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s-PA" sz="1400" b="1"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Calibri Light"/>
                <a:sym typeface="Helvetica Neue"/>
              </a:rPr>
              <a:t>Políticas y Compromisos </a:t>
            </a:r>
            <a:r>
              <a:rPr lang="es-PA" sz="1400" b="1" kern="0" dirty="0">
                <a:solidFill>
                  <a:srgbClr val="FFFFFF"/>
                </a:solidFill>
                <a:latin typeface="Roboto" panose="02000000000000000000" pitchFamily="2" charset="0"/>
                <a:ea typeface="Roboto" panose="02000000000000000000" pitchFamily="2" charset="0"/>
                <a:cs typeface="Calibri Light"/>
                <a:sym typeface="Helvetica Neue"/>
              </a:rPr>
              <a:t>C</a:t>
            </a:r>
            <a:r>
              <a:rPr kumimoji="0" lang="es-PA" sz="1400" b="1" i="0" u="none" strike="noStrike" kern="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Calibri Light"/>
                <a:sym typeface="Helvetica Neue"/>
              </a:rPr>
              <a:t>limáticos</a:t>
            </a:r>
            <a:r>
              <a:rPr kumimoji="0" lang="es-PA" sz="1400" b="1"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Calibri Light"/>
                <a:sym typeface="Helvetica Neue"/>
              </a:rPr>
              <a:t> Nacionales</a:t>
            </a:r>
            <a:endParaRPr kumimoji="0" lang="en-US" sz="1400" b="1" i="0" u="none" strike="noStrike" kern="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Calibri Light" panose="020F0302020204030204" pitchFamily="34" charset="0"/>
              <a:sym typeface="Helvetica Neue"/>
            </a:endParaRPr>
          </a:p>
        </p:txBody>
      </p:sp>
      <p:sp>
        <p:nvSpPr>
          <p:cNvPr id="18" name="CuadroTexto 17">
            <a:extLst>
              <a:ext uri="{FF2B5EF4-FFF2-40B4-BE49-F238E27FC236}">
                <a16:creationId xmlns:a16="http://schemas.microsoft.com/office/drawing/2014/main" id="{4ECB467E-252D-4936-A032-1C606A1CABDC}"/>
              </a:ext>
            </a:extLst>
          </p:cNvPr>
          <p:cNvSpPr txBox="1"/>
          <p:nvPr/>
        </p:nvSpPr>
        <p:spPr>
          <a:xfrm>
            <a:off x="2409744" y="1797845"/>
            <a:ext cx="3750555" cy="533479"/>
          </a:xfrm>
          <a:prstGeom prst="roundRect">
            <a:avLst/>
          </a:prstGeom>
          <a:solidFill>
            <a:srgbClr val="16606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s-PA" sz="1400" b="1" i="0" u="none" strike="noStrike" kern="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Calibri Light"/>
                <a:sym typeface="Helvetica Neue"/>
              </a:rPr>
              <a:t>RegulaciónPolíticas</a:t>
            </a:r>
            <a:r>
              <a:rPr kumimoji="0" lang="es-PA" sz="1400" b="1"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Calibri Light"/>
                <a:sym typeface="Helvetica Neue"/>
              </a:rPr>
              <a:t> y acciones sectoriales y subnacionales</a:t>
            </a:r>
            <a:endParaRPr kumimoji="0" lang="en-US" sz="1400" b="1" i="0" u="none" strike="noStrike" kern="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Calibri Light"/>
              <a:sym typeface="Helvetica Neue"/>
            </a:endParaRPr>
          </a:p>
        </p:txBody>
      </p:sp>
      <p:sp>
        <p:nvSpPr>
          <p:cNvPr id="21" name="CuadroTexto 20">
            <a:extLst>
              <a:ext uri="{FF2B5EF4-FFF2-40B4-BE49-F238E27FC236}">
                <a16:creationId xmlns:a16="http://schemas.microsoft.com/office/drawing/2014/main" id="{BED43A4F-F404-4C74-983A-21CD0C30D9DC}"/>
              </a:ext>
            </a:extLst>
          </p:cNvPr>
          <p:cNvSpPr txBox="1"/>
          <p:nvPr/>
        </p:nvSpPr>
        <p:spPr>
          <a:xfrm>
            <a:off x="2744762" y="2562751"/>
            <a:ext cx="3142335" cy="1248569"/>
          </a:xfrm>
          <a:prstGeom prst="round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panose="020F0302020204030204" pitchFamily="34" charset="0"/>
                <a:sym typeface="Helvetica Neue"/>
              </a:rPr>
              <a:t>MRV – M&amp;E </a:t>
            </a:r>
          </a:p>
          <a:p>
            <a:pPr marL="285750" marR="0" lvl="0" indent="-285750" algn="l" defTabSz="1219169"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s-PA"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Líneas de base </a:t>
            </a:r>
          </a:p>
          <a:p>
            <a:pPr marL="285750" marR="0" lvl="0" indent="-285750" algn="l" defTabSz="1219169"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s-PA"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Factores de emisión </a:t>
            </a:r>
          </a:p>
          <a:p>
            <a:pPr marL="285750" marR="0" lvl="0" indent="-285750" algn="l" defTabSz="1219169"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s-PA"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Datos de actividad</a:t>
            </a:r>
          </a:p>
          <a:p>
            <a:pPr marL="285750" marR="0" lvl="0" indent="-285750" algn="l" defTabSz="1219169"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s-PA"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Registros</a:t>
            </a:r>
            <a:endParaRPr kumimoji="0" lang="en-US"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panose="020F0302020204030204" pitchFamily="34" charset="0"/>
              <a:sym typeface="Helvetica Neue"/>
            </a:endParaRPr>
          </a:p>
        </p:txBody>
      </p:sp>
      <p:sp>
        <p:nvSpPr>
          <p:cNvPr id="22" name="CuadroTexto 21">
            <a:extLst>
              <a:ext uri="{FF2B5EF4-FFF2-40B4-BE49-F238E27FC236}">
                <a16:creationId xmlns:a16="http://schemas.microsoft.com/office/drawing/2014/main" id="{7014C0F5-5892-4552-B638-AF96D284B1D9}"/>
              </a:ext>
            </a:extLst>
          </p:cNvPr>
          <p:cNvSpPr txBox="1"/>
          <p:nvPr/>
        </p:nvSpPr>
        <p:spPr>
          <a:xfrm>
            <a:off x="2432887" y="4507224"/>
            <a:ext cx="1681121" cy="533479"/>
          </a:xfrm>
          <a:prstGeom prst="round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eaLnBrk="1">
              <a:defRPr sz="3600" b="1" kern="0">
                <a:uLnTx/>
                <a:latin typeface="Calibri Light" panose="020F0302020204030204" pitchFamily="34" charset="0"/>
                <a:cs typeface="Calibri Light" panose="020F0302020204030204" pitchFamily="34" charset="0"/>
              </a:defRPr>
            </a:lvl1p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400" i="0" u="none" strike="noStrike" kern="0" cap="none" spc="0" normalizeH="0" baseline="0" noProof="0" dirty="0" err="1">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Normas</a:t>
            </a:r>
            <a:r>
              <a:rPr kumimoji="0" lang="en-US" sz="1400"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 de </a:t>
            </a:r>
            <a:r>
              <a:rPr kumimoji="0" lang="en-US" sz="1400" i="0" u="none" strike="noStrike" kern="0" cap="none" spc="0" normalizeH="0" baseline="0" noProof="0" dirty="0" err="1">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contabilidad</a:t>
            </a:r>
            <a:r>
              <a:rPr kumimoji="0" lang="en-US" sz="1400"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 / Art 6</a:t>
            </a:r>
          </a:p>
        </p:txBody>
      </p:sp>
      <p:sp>
        <p:nvSpPr>
          <p:cNvPr id="23" name="CuadroTexto 22">
            <a:extLst>
              <a:ext uri="{FF2B5EF4-FFF2-40B4-BE49-F238E27FC236}">
                <a16:creationId xmlns:a16="http://schemas.microsoft.com/office/drawing/2014/main" id="{91BD4D0C-58DF-47E4-B7D0-F3B2A301912D}"/>
              </a:ext>
            </a:extLst>
          </p:cNvPr>
          <p:cNvSpPr txBox="1"/>
          <p:nvPr/>
        </p:nvSpPr>
        <p:spPr>
          <a:xfrm>
            <a:off x="4743007" y="4507224"/>
            <a:ext cx="1039570" cy="533479"/>
          </a:xfrm>
          <a:prstGeom prst="round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Sistemas</a:t>
            </a:r>
            <a:r>
              <a:rPr kumimoji="0" lang="en-US"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 de QA/QC </a:t>
            </a:r>
            <a:endParaRPr kumimoji="0" lang="es-ES"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sym typeface="Helvetica Neue"/>
            </a:endParaRPr>
          </a:p>
        </p:txBody>
      </p:sp>
      <p:sp>
        <p:nvSpPr>
          <p:cNvPr id="24" name="CuadroTexto 23">
            <a:extLst>
              <a:ext uri="{FF2B5EF4-FFF2-40B4-BE49-F238E27FC236}">
                <a16:creationId xmlns:a16="http://schemas.microsoft.com/office/drawing/2014/main" id="{DBCF5D2D-3B1B-4A9E-8CA8-7C41F9ECFCA8}"/>
              </a:ext>
            </a:extLst>
          </p:cNvPr>
          <p:cNvSpPr txBox="1"/>
          <p:nvPr/>
        </p:nvSpPr>
        <p:spPr>
          <a:xfrm>
            <a:off x="6996194" y="1675422"/>
            <a:ext cx="2668244" cy="771843"/>
          </a:xfrm>
          <a:prstGeom prst="roundRect">
            <a:avLst/>
          </a:prstGeom>
          <a:solidFill>
            <a:srgbClr val="AFDA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s-PA"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Objetivos de mitigación y adaptación de las </a:t>
            </a:r>
            <a:r>
              <a:rPr kumimoji="0" lang="en-GB"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NDCs</a:t>
            </a:r>
            <a:r>
              <a:rPr kumimoji="0" lang="es-PA"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 y estrategias a largo plazo</a:t>
            </a:r>
            <a:r>
              <a:rPr kumimoji="0" lang="en-GB"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 LTS</a:t>
            </a:r>
            <a:endParaRPr kumimoji="0" lang="es-ES"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endParaRPr>
          </a:p>
        </p:txBody>
      </p:sp>
      <p:sp>
        <p:nvSpPr>
          <p:cNvPr id="25" name="CuadroTexto 24">
            <a:extLst>
              <a:ext uri="{FF2B5EF4-FFF2-40B4-BE49-F238E27FC236}">
                <a16:creationId xmlns:a16="http://schemas.microsoft.com/office/drawing/2014/main" id="{82D0A15B-363E-4551-9314-C3A7174C8A66}"/>
              </a:ext>
            </a:extLst>
          </p:cNvPr>
          <p:cNvSpPr txBox="1"/>
          <p:nvPr/>
        </p:nvSpPr>
        <p:spPr>
          <a:xfrm>
            <a:off x="7170532" y="3165074"/>
            <a:ext cx="2493906" cy="533479"/>
          </a:xfrm>
          <a:prstGeom prst="roundRect">
            <a:avLst/>
          </a:prstGeom>
          <a:solidFill>
            <a:srgbClr val="AFDA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s-PA"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Reducciones a partir de modelos</a:t>
            </a:r>
            <a:endParaRPr kumimoji="0" lang="en-US"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panose="020F0302020204030204" pitchFamily="34" charset="0"/>
              <a:sym typeface="Helvetica Neue"/>
            </a:endParaRPr>
          </a:p>
        </p:txBody>
      </p:sp>
      <p:sp>
        <p:nvSpPr>
          <p:cNvPr id="34" name="CuadroTexto 33">
            <a:extLst>
              <a:ext uri="{FF2B5EF4-FFF2-40B4-BE49-F238E27FC236}">
                <a16:creationId xmlns:a16="http://schemas.microsoft.com/office/drawing/2014/main" id="{DEA21831-BB43-4E56-A960-346BD8ADF819}"/>
              </a:ext>
            </a:extLst>
          </p:cNvPr>
          <p:cNvSpPr txBox="1"/>
          <p:nvPr/>
        </p:nvSpPr>
        <p:spPr>
          <a:xfrm>
            <a:off x="9664438" y="5549679"/>
            <a:ext cx="1881708" cy="295116"/>
          </a:xfrm>
          <a:prstGeom prst="roundRect">
            <a:avLst/>
          </a:prstGeom>
          <a:solidFill>
            <a:srgbClr val="74E0C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71500" lvl="0" indent="-571500" algn="l" eaLnBrk="1">
              <a:buFont typeface="Arial" panose="020B0604020202020204" pitchFamily="34" charset="0"/>
              <a:buChar char="•"/>
              <a:defRPr sz="3600" kern="0">
                <a:uLnTx/>
                <a:latin typeface="Calibri Light" panose="020F0302020204030204" pitchFamily="34" charset="0"/>
                <a:cs typeface="Calibri Light" panose="020F0302020204030204" pitchFamily="34" charset="0"/>
              </a:defRPr>
            </a:lvl1pPr>
          </a:lstStyle>
          <a:p>
            <a:pPr marL="0" marR="0" lvl="0" indent="0" algn="ctr" defTabSz="1219169" rtl="0" eaLnBrk="1" fontAlgn="auto" latinLnBrk="0" hangingPunct="0">
              <a:lnSpc>
                <a:spcPct val="100000"/>
              </a:lnSpc>
              <a:spcBef>
                <a:spcPts val="0"/>
              </a:spcBef>
              <a:spcAft>
                <a:spcPts val="0"/>
              </a:spcAft>
              <a:buClrTx/>
              <a:buSzTx/>
              <a:buFont typeface="Arial" panose="020B0604020202020204" pitchFamily="34" charset="0"/>
              <a:buNone/>
              <a:tabLst/>
              <a:defRPr/>
            </a:pPr>
            <a:r>
              <a:rPr kumimoji="0" lang="en-US"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sym typeface="Helvetica Neue"/>
              </a:rPr>
              <a:t>BTR / GST </a:t>
            </a:r>
          </a:p>
        </p:txBody>
      </p:sp>
      <p:cxnSp>
        <p:nvCxnSpPr>
          <p:cNvPr id="7" name="Conector recto de flecha 6">
            <a:extLst>
              <a:ext uri="{FF2B5EF4-FFF2-40B4-BE49-F238E27FC236}">
                <a16:creationId xmlns:a16="http://schemas.microsoft.com/office/drawing/2014/main" id="{04078FCB-0E97-4EC0-BB61-78EE827A28AB}"/>
              </a:ext>
            </a:extLst>
          </p:cNvPr>
          <p:cNvCxnSpPr>
            <a:cxnSpLocks/>
          </p:cNvCxnSpPr>
          <p:nvPr/>
        </p:nvCxnSpPr>
        <p:spPr>
          <a:xfrm>
            <a:off x="6173720" y="2031207"/>
            <a:ext cx="759083" cy="0"/>
          </a:xfrm>
          <a:prstGeom prst="straightConnector1">
            <a:avLst/>
          </a:prstGeom>
          <a:noFill/>
          <a:ln w="76200" cap="flat">
            <a:solidFill>
              <a:srgbClr val="15C991"/>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40" name="Conector recto de flecha 39">
            <a:extLst>
              <a:ext uri="{FF2B5EF4-FFF2-40B4-BE49-F238E27FC236}">
                <a16:creationId xmlns:a16="http://schemas.microsoft.com/office/drawing/2014/main" id="{DF16A98D-4F21-4139-A02B-FE5CF2410F4E}"/>
              </a:ext>
            </a:extLst>
          </p:cNvPr>
          <p:cNvCxnSpPr>
            <a:cxnSpLocks/>
          </p:cNvCxnSpPr>
          <p:nvPr/>
        </p:nvCxnSpPr>
        <p:spPr>
          <a:xfrm>
            <a:off x="7845959" y="2470841"/>
            <a:ext cx="0" cy="630093"/>
          </a:xfrm>
          <a:prstGeom prst="straightConnector1">
            <a:avLst/>
          </a:prstGeom>
          <a:noFill/>
          <a:ln w="76200" cap="flat">
            <a:solidFill>
              <a:srgbClr val="166063"/>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42" name="Flecha: a la derecha 41">
            <a:extLst>
              <a:ext uri="{FF2B5EF4-FFF2-40B4-BE49-F238E27FC236}">
                <a16:creationId xmlns:a16="http://schemas.microsoft.com/office/drawing/2014/main" id="{3EFE72BC-5E38-459F-BAA5-6638BB19DAB1}"/>
              </a:ext>
            </a:extLst>
          </p:cNvPr>
          <p:cNvSpPr/>
          <p:nvPr/>
        </p:nvSpPr>
        <p:spPr>
          <a:xfrm rot="5400000">
            <a:off x="3743246" y="1357383"/>
            <a:ext cx="441896" cy="376775"/>
          </a:xfrm>
          <a:prstGeom prst="leftArrow">
            <a:avLst/>
          </a:prstGeom>
          <a:solidFill>
            <a:srgbClr val="15C99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s-MX" sz="1400" b="1" i="0" u="none" strike="noStrike" kern="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Helvetica Neue Medium"/>
              <a:sym typeface="Helvetica Neue Medium"/>
            </a:endParaRPr>
          </a:p>
        </p:txBody>
      </p:sp>
      <p:cxnSp>
        <p:nvCxnSpPr>
          <p:cNvPr id="48" name="Conector: angular 47">
            <a:extLst>
              <a:ext uri="{FF2B5EF4-FFF2-40B4-BE49-F238E27FC236}">
                <a16:creationId xmlns:a16="http://schemas.microsoft.com/office/drawing/2014/main" id="{7DFA768D-460C-4265-B985-C0E109B609DD}"/>
              </a:ext>
            </a:extLst>
          </p:cNvPr>
          <p:cNvCxnSpPr>
            <a:cxnSpLocks/>
          </p:cNvCxnSpPr>
          <p:nvPr/>
        </p:nvCxnSpPr>
        <p:spPr>
          <a:xfrm rot="10800000">
            <a:off x="5861940" y="3187037"/>
            <a:ext cx="1283438" cy="334301"/>
          </a:xfrm>
          <a:prstGeom prst="bentConnector3">
            <a:avLst>
              <a:gd name="adj1" fmla="val 50000"/>
            </a:avLst>
          </a:prstGeom>
          <a:noFill/>
          <a:ln w="57150" cap="flat">
            <a:solidFill>
              <a:srgbClr val="166063"/>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7" name="Conector recto de flecha 56">
            <a:extLst>
              <a:ext uri="{FF2B5EF4-FFF2-40B4-BE49-F238E27FC236}">
                <a16:creationId xmlns:a16="http://schemas.microsoft.com/office/drawing/2014/main" id="{1D40CC77-0C1B-48DF-ACA8-78F7973F94B9}"/>
              </a:ext>
            </a:extLst>
          </p:cNvPr>
          <p:cNvCxnSpPr>
            <a:cxnSpLocks/>
          </p:cNvCxnSpPr>
          <p:nvPr/>
        </p:nvCxnSpPr>
        <p:spPr>
          <a:xfrm>
            <a:off x="1843228" y="5748026"/>
            <a:ext cx="1291652" cy="11098"/>
          </a:xfrm>
          <a:prstGeom prst="straightConnector1">
            <a:avLst/>
          </a:prstGeom>
          <a:noFill/>
          <a:ln w="5715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74" name="Conector recto de flecha 73">
            <a:extLst>
              <a:ext uri="{FF2B5EF4-FFF2-40B4-BE49-F238E27FC236}">
                <a16:creationId xmlns:a16="http://schemas.microsoft.com/office/drawing/2014/main" id="{E9333091-3DB6-4E0A-BD90-EB28DF101CBE}"/>
              </a:ext>
            </a:extLst>
          </p:cNvPr>
          <p:cNvCxnSpPr>
            <a:cxnSpLocks/>
          </p:cNvCxnSpPr>
          <p:nvPr/>
        </p:nvCxnSpPr>
        <p:spPr>
          <a:xfrm flipV="1">
            <a:off x="8527285" y="2468928"/>
            <a:ext cx="0" cy="594058"/>
          </a:xfrm>
          <a:prstGeom prst="straightConnector1">
            <a:avLst/>
          </a:prstGeom>
          <a:noFill/>
          <a:ln w="76200" cap="flat">
            <a:solidFill>
              <a:srgbClr val="166063"/>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76" name="Conector recto de flecha 75">
            <a:extLst>
              <a:ext uri="{FF2B5EF4-FFF2-40B4-BE49-F238E27FC236}">
                <a16:creationId xmlns:a16="http://schemas.microsoft.com/office/drawing/2014/main" id="{5E22E300-A807-4F6C-83AC-B66A227DF7AE}"/>
              </a:ext>
            </a:extLst>
          </p:cNvPr>
          <p:cNvCxnSpPr>
            <a:cxnSpLocks/>
          </p:cNvCxnSpPr>
          <p:nvPr/>
        </p:nvCxnSpPr>
        <p:spPr>
          <a:xfrm flipV="1">
            <a:off x="3248290" y="3850891"/>
            <a:ext cx="0" cy="506384"/>
          </a:xfrm>
          <a:prstGeom prst="straightConnector1">
            <a:avLst/>
          </a:prstGeom>
          <a:noFill/>
          <a:ln w="57150" cap="flat">
            <a:solidFill>
              <a:srgbClr val="166063"/>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78" name="Conector recto de flecha 77">
            <a:extLst>
              <a:ext uri="{FF2B5EF4-FFF2-40B4-BE49-F238E27FC236}">
                <a16:creationId xmlns:a16="http://schemas.microsoft.com/office/drawing/2014/main" id="{D932066C-09E4-423C-9FC7-B0630071EB6D}"/>
              </a:ext>
            </a:extLst>
          </p:cNvPr>
          <p:cNvCxnSpPr>
            <a:cxnSpLocks/>
          </p:cNvCxnSpPr>
          <p:nvPr/>
        </p:nvCxnSpPr>
        <p:spPr>
          <a:xfrm flipV="1">
            <a:off x="5237635" y="3850891"/>
            <a:ext cx="0" cy="506384"/>
          </a:xfrm>
          <a:prstGeom prst="straightConnector1">
            <a:avLst/>
          </a:prstGeom>
          <a:noFill/>
          <a:ln w="57150" cap="flat">
            <a:solidFill>
              <a:srgbClr val="15C99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0" name="CuadroTexto 79">
            <a:extLst>
              <a:ext uri="{FF2B5EF4-FFF2-40B4-BE49-F238E27FC236}">
                <a16:creationId xmlns:a16="http://schemas.microsoft.com/office/drawing/2014/main" id="{476D3C90-D14E-4260-A43F-652DC8D72013}"/>
              </a:ext>
            </a:extLst>
          </p:cNvPr>
          <p:cNvSpPr txBox="1"/>
          <p:nvPr/>
        </p:nvSpPr>
        <p:spPr>
          <a:xfrm>
            <a:off x="9729560" y="2642026"/>
            <a:ext cx="1797775" cy="771843"/>
          </a:xfrm>
          <a:prstGeom prst="roundRect">
            <a:avLst/>
          </a:prstGeom>
          <a:solidFill>
            <a:srgbClr val="74E0C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eaLnBrk="1">
              <a:defRPr sz="3600" b="1" kern="0">
                <a:uLnTx/>
                <a:latin typeface="Calibri Light" panose="020F0302020204030204" pitchFamily="34" charset="0"/>
                <a:cs typeface="Calibri Light" panose="020F0302020204030204" pitchFamily="34" charset="0"/>
              </a:defRPr>
            </a:lvl1p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GB" sz="1400" i="0" u="none" strike="noStrike" kern="0" cap="none" spc="0" normalizeH="0" baseline="0" noProof="0" dirty="0" err="1">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Coherencia</a:t>
            </a:r>
            <a:r>
              <a:rPr kumimoji="0" lang="en-GB" sz="1400"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 </a:t>
            </a:r>
            <a:r>
              <a:rPr kumimoji="0" lang="en-GB" sz="1400" i="0" u="none" strike="noStrike" kern="0" cap="none" spc="0" normalizeH="0" baseline="0" noProof="0" dirty="0" err="1">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en</a:t>
            </a:r>
            <a:r>
              <a:rPr kumimoji="0" lang="en-GB" sz="1400"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 las </a:t>
            </a:r>
            <a:r>
              <a:rPr kumimoji="0" lang="en-GB" sz="1400" i="0" u="none" strike="noStrike" kern="0" cap="none" spc="0" normalizeH="0" baseline="0" noProof="0" dirty="0" err="1">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acciones</a:t>
            </a:r>
            <a:r>
              <a:rPr kumimoji="0" lang="en-GB" sz="1400"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 y </a:t>
            </a:r>
            <a:r>
              <a:rPr kumimoji="0" lang="en-GB" sz="1400" i="0" u="none" strike="noStrike" kern="0" cap="none" spc="0" normalizeH="0" baseline="0" noProof="0" dirty="0" err="1">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compromisos</a:t>
            </a:r>
            <a:endParaRPr kumimoji="0" lang="en-US" sz="1400" i="0" u="none" strike="noStrike" kern="0" cap="none" spc="0" normalizeH="0" baseline="0" noProof="0" dirty="0" err="1">
              <a:ln>
                <a:noFill/>
              </a:ln>
              <a:solidFill>
                <a:schemeClr val="bg2">
                  <a:lumMod val="10000"/>
                </a:schemeClr>
              </a:solidFill>
              <a:effectLst/>
              <a:uLnTx/>
              <a:uFillTx/>
              <a:latin typeface="Roboto" panose="02000000000000000000" pitchFamily="2" charset="0"/>
              <a:ea typeface="Roboto" panose="02000000000000000000" pitchFamily="2" charset="0"/>
              <a:sym typeface="Helvetica Neue"/>
            </a:endParaRPr>
          </a:p>
        </p:txBody>
      </p:sp>
      <p:sp>
        <p:nvSpPr>
          <p:cNvPr id="83" name="Flecha: a la derecha 82">
            <a:extLst>
              <a:ext uri="{FF2B5EF4-FFF2-40B4-BE49-F238E27FC236}">
                <a16:creationId xmlns:a16="http://schemas.microsoft.com/office/drawing/2014/main" id="{747E3224-6E38-4094-8460-591ACAA5EA18}"/>
              </a:ext>
            </a:extLst>
          </p:cNvPr>
          <p:cNvSpPr/>
          <p:nvPr/>
        </p:nvSpPr>
        <p:spPr>
          <a:xfrm rot="16200000">
            <a:off x="4120020" y="1406352"/>
            <a:ext cx="441897" cy="376776"/>
          </a:xfrm>
          <a:prstGeom prst="leftArrow">
            <a:avLst>
              <a:gd name="adj1" fmla="val 50000"/>
              <a:gd name="adj2" fmla="val 50000"/>
            </a:avLst>
          </a:prstGeom>
          <a:solidFill>
            <a:srgbClr val="15C99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s-MX" sz="1400" b="1" i="0" u="none" strike="noStrike" kern="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Helvetica Neue Medium"/>
              <a:sym typeface="Helvetica Neue Medium"/>
            </a:endParaRPr>
          </a:p>
        </p:txBody>
      </p:sp>
      <p:sp>
        <p:nvSpPr>
          <p:cNvPr id="55" name="CuadroTexto 54">
            <a:extLst>
              <a:ext uri="{FF2B5EF4-FFF2-40B4-BE49-F238E27FC236}">
                <a16:creationId xmlns:a16="http://schemas.microsoft.com/office/drawing/2014/main" id="{1C9A1A6E-B39E-4585-98BF-FFDB981BA3C3}"/>
              </a:ext>
            </a:extLst>
          </p:cNvPr>
          <p:cNvSpPr txBox="1"/>
          <p:nvPr/>
        </p:nvSpPr>
        <p:spPr>
          <a:xfrm>
            <a:off x="9664438" y="4388041"/>
            <a:ext cx="1881708" cy="771843"/>
          </a:xfrm>
          <a:prstGeom prst="roundRect">
            <a:avLst/>
          </a:prstGeom>
          <a:solidFill>
            <a:srgbClr val="74E0C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285750" marR="0" lvl="0" indent="-285750" algn="l" defTabSz="1219169"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err="1">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Contabilidad</a:t>
            </a:r>
            <a:endParaRPr lang="en-US" sz="1400" b="1" kern="0" dirty="0">
              <a:solidFill>
                <a:schemeClr val="bg2">
                  <a:lumMod val="10000"/>
                </a:schemeClr>
              </a:solidFill>
              <a:latin typeface="Roboto" panose="02000000000000000000" pitchFamily="2" charset="0"/>
              <a:ea typeface="Roboto" panose="02000000000000000000" pitchFamily="2" charset="0"/>
              <a:cs typeface="Calibri Light"/>
              <a:sym typeface="Helvetica Neue"/>
            </a:endParaRPr>
          </a:p>
          <a:p>
            <a:pPr marL="285750" marR="0" lvl="0" indent="-285750" algn="l" defTabSz="1219169"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err="1">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Responsabilidad</a:t>
            </a:r>
            <a:endParaRPr kumimoji="0" lang="en-US"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endParaRPr>
          </a:p>
          <a:p>
            <a:pPr marL="285750" marR="0" lvl="0" indent="-285750" algn="l" defTabSz="1219169"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err="1">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Obligación</a:t>
            </a:r>
            <a:r>
              <a:rPr kumimoji="0" lang="en-US"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 legal</a:t>
            </a:r>
            <a:endParaRPr kumimoji="0" lang="en-US"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panose="020F0302020204030204" pitchFamily="34" charset="0"/>
              <a:sym typeface="Helvetica Neue"/>
            </a:endParaRPr>
          </a:p>
        </p:txBody>
      </p:sp>
      <p:sp>
        <p:nvSpPr>
          <p:cNvPr id="58" name="CuadroTexto 57">
            <a:extLst>
              <a:ext uri="{FF2B5EF4-FFF2-40B4-BE49-F238E27FC236}">
                <a16:creationId xmlns:a16="http://schemas.microsoft.com/office/drawing/2014/main" id="{18B3F112-C4A4-4863-9C82-ADF4670DB24B}"/>
              </a:ext>
            </a:extLst>
          </p:cNvPr>
          <p:cNvSpPr txBox="1"/>
          <p:nvPr/>
        </p:nvSpPr>
        <p:spPr>
          <a:xfrm>
            <a:off x="9755228" y="1229033"/>
            <a:ext cx="1784061" cy="533479"/>
          </a:xfrm>
          <a:prstGeom prst="roundRect">
            <a:avLst/>
          </a:prstGeom>
          <a:solidFill>
            <a:srgbClr val="74E0C7"/>
          </a:solidFill>
          <a:ln w="57150" cap="flat">
            <a:solidFill>
              <a:schemeClr val="accent3">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Funciones</a:t>
            </a:r>
            <a:r>
              <a:rPr kumimoji="0" lang="en-US"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 y </a:t>
            </a:r>
            <a:r>
              <a:rPr kumimoji="0" lang="en-US" sz="1400" b="1" i="0" u="none" strike="noStrike" kern="0" cap="none" spc="0" normalizeH="0" baseline="0" noProof="0" dirty="0" err="1">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responsabilidades</a:t>
            </a:r>
            <a:endParaRPr kumimoji="0" lang="en-US"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panose="020F0302020204030204" pitchFamily="34" charset="0"/>
              <a:sym typeface="Helvetica Neue"/>
            </a:endParaRPr>
          </a:p>
        </p:txBody>
      </p:sp>
      <p:sp>
        <p:nvSpPr>
          <p:cNvPr id="59" name="CuadroTexto 58">
            <a:extLst>
              <a:ext uri="{FF2B5EF4-FFF2-40B4-BE49-F238E27FC236}">
                <a16:creationId xmlns:a16="http://schemas.microsoft.com/office/drawing/2014/main" id="{227A6E0A-BA4C-4918-ACA4-6021E29B57B2}"/>
              </a:ext>
            </a:extLst>
          </p:cNvPr>
          <p:cNvSpPr txBox="1"/>
          <p:nvPr/>
        </p:nvSpPr>
        <p:spPr>
          <a:xfrm>
            <a:off x="9753467" y="2009136"/>
            <a:ext cx="1773868" cy="533479"/>
          </a:xfrm>
          <a:prstGeom prst="roundRect">
            <a:avLst/>
          </a:prstGeom>
          <a:solidFill>
            <a:srgbClr val="74E0C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Costos</a:t>
            </a:r>
            <a:r>
              <a:rPr kumimoji="0" lang="en-US"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 de </a:t>
            </a:r>
            <a:r>
              <a:rPr kumimoji="0" lang="en-US" sz="1400" b="1" i="0" u="none" strike="noStrike" kern="0" cap="none" spc="0" normalizeH="0" baseline="0" noProof="0" dirty="0" err="1">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Implementación</a:t>
            </a:r>
            <a:endParaRPr kumimoji="0" lang="en-US"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panose="020F0302020204030204" pitchFamily="34" charset="0"/>
              <a:sym typeface="Helvetica Neue"/>
            </a:endParaRPr>
          </a:p>
        </p:txBody>
      </p:sp>
      <p:sp>
        <p:nvSpPr>
          <p:cNvPr id="88" name="CuadroTexto 87">
            <a:extLst>
              <a:ext uri="{FF2B5EF4-FFF2-40B4-BE49-F238E27FC236}">
                <a16:creationId xmlns:a16="http://schemas.microsoft.com/office/drawing/2014/main" id="{95226B53-9191-A3B9-F948-758C5E20AF65}"/>
              </a:ext>
            </a:extLst>
          </p:cNvPr>
          <p:cNvSpPr txBox="1"/>
          <p:nvPr/>
        </p:nvSpPr>
        <p:spPr>
          <a:xfrm>
            <a:off x="9706405" y="3492026"/>
            <a:ext cx="1797775" cy="771843"/>
          </a:xfrm>
          <a:prstGeom prst="roundRect">
            <a:avLst/>
          </a:prstGeom>
          <a:solidFill>
            <a:srgbClr val="74E0C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s-PA"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Acceso a financiación y  herramientas</a:t>
            </a:r>
            <a:endParaRPr kumimoji="0" lang="en-US" sz="1400" b="1" i="0" u="none" strike="noStrike" kern="0" cap="none" spc="0" normalizeH="0" baseline="0" noProof="0" dirty="0" err="1">
              <a:ln>
                <a:noFill/>
              </a:ln>
              <a:solidFill>
                <a:schemeClr val="bg2">
                  <a:lumMod val="10000"/>
                </a:schemeClr>
              </a:solidFill>
              <a:effectLst/>
              <a:uLnTx/>
              <a:uFillTx/>
              <a:latin typeface="Roboto" panose="02000000000000000000" pitchFamily="2" charset="0"/>
              <a:ea typeface="Roboto" panose="02000000000000000000" pitchFamily="2" charset="0"/>
              <a:cs typeface="Calibri Light" panose="020F0302020204030204" pitchFamily="34" charset="0"/>
              <a:sym typeface="Helvetica Neue"/>
            </a:endParaRPr>
          </a:p>
        </p:txBody>
      </p:sp>
      <p:sp>
        <p:nvSpPr>
          <p:cNvPr id="89" name="CuadroTexto 88">
            <a:extLst>
              <a:ext uri="{FF2B5EF4-FFF2-40B4-BE49-F238E27FC236}">
                <a16:creationId xmlns:a16="http://schemas.microsoft.com/office/drawing/2014/main" id="{4380D239-9640-B01F-86A2-6191EE212EF1}"/>
              </a:ext>
            </a:extLst>
          </p:cNvPr>
          <p:cNvSpPr txBox="1"/>
          <p:nvPr/>
        </p:nvSpPr>
        <p:spPr>
          <a:xfrm>
            <a:off x="9664438" y="6018605"/>
            <a:ext cx="1881708" cy="295116"/>
          </a:xfrm>
          <a:prstGeom prst="roundRect">
            <a:avLst/>
          </a:prstGeom>
          <a:solidFill>
            <a:srgbClr val="74E0C7"/>
          </a:solidFill>
          <a:ln w="38100" cap="flat">
            <a:solidFill>
              <a:schemeClr val="accent5">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71500" lvl="0" indent="-571500" algn="l" eaLnBrk="1">
              <a:buFont typeface="Arial" panose="020B0604020202020204" pitchFamily="34" charset="0"/>
              <a:buChar char="•"/>
              <a:defRPr sz="3600" kern="0">
                <a:uLnTx/>
                <a:latin typeface="Calibri Light" panose="020F0302020204030204" pitchFamily="34" charset="0"/>
                <a:cs typeface="Calibri Light" panose="020F0302020204030204" pitchFamily="34" charset="0"/>
              </a:defRPr>
            </a:lvl1pPr>
          </a:lstStyle>
          <a:p>
            <a:pPr marL="0" marR="0" lvl="0" indent="0" algn="ctr" defTabSz="1219169" rtl="0" eaLnBrk="1" fontAlgn="auto" latinLnBrk="0" hangingPunct="0">
              <a:lnSpc>
                <a:spcPct val="100000"/>
              </a:lnSpc>
              <a:spcBef>
                <a:spcPts val="0"/>
              </a:spcBef>
              <a:spcAft>
                <a:spcPts val="0"/>
              </a:spcAft>
              <a:buClrTx/>
              <a:buSzTx/>
              <a:buFont typeface="Arial" panose="020B0604020202020204" pitchFamily="34" charset="0"/>
              <a:buNone/>
              <a:tabLst/>
              <a:defRPr/>
            </a:pPr>
            <a:r>
              <a:rPr kumimoji="0" lang="en-US"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Carta de </a:t>
            </a:r>
            <a:r>
              <a:rPr lang="en-US" sz="1400" b="1" dirty="0">
                <a:solidFill>
                  <a:schemeClr val="bg2">
                    <a:lumMod val="10000"/>
                  </a:schemeClr>
                </a:solidFill>
                <a:latin typeface="Roboto" panose="02000000000000000000" pitchFamily="2" charset="0"/>
                <a:ea typeface="Roboto" panose="02000000000000000000" pitchFamily="2" charset="0"/>
                <a:cs typeface="Calibri Light"/>
                <a:sym typeface="Helvetica Neue"/>
              </a:rPr>
              <a:t>A</a:t>
            </a:r>
            <a:r>
              <a:rPr kumimoji="0" lang="en-US" sz="1400" b="1" i="0" u="none" strike="noStrike" kern="0" cap="none" spc="0" normalizeH="0" baseline="0" noProof="0" dirty="0" err="1">
                <a:ln>
                  <a:noFill/>
                </a:ln>
                <a:solidFill>
                  <a:schemeClr val="bg2">
                    <a:lumMod val="10000"/>
                  </a:schemeClr>
                </a:solidFill>
                <a:effectLst/>
                <a:uLnTx/>
                <a:uFillTx/>
                <a:latin typeface="Roboto" panose="02000000000000000000" pitchFamily="2" charset="0"/>
                <a:ea typeface="Roboto" panose="02000000000000000000" pitchFamily="2" charset="0"/>
                <a:cs typeface="Calibri Light"/>
                <a:sym typeface="Helvetica Neue"/>
              </a:rPr>
              <a:t>utorización</a:t>
            </a:r>
            <a:endParaRPr kumimoji="0" lang="en-US" sz="1400" b="1" i="0" u="none" strike="noStrike" kern="0" cap="none" spc="0" normalizeH="0" baseline="0" noProof="0" dirty="0">
              <a:ln>
                <a:noFill/>
              </a:ln>
              <a:solidFill>
                <a:schemeClr val="bg2">
                  <a:lumMod val="10000"/>
                </a:schemeClr>
              </a:solidFill>
              <a:effectLst/>
              <a:uLnTx/>
              <a:uFillTx/>
              <a:latin typeface="Roboto" panose="02000000000000000000" pitchFamily="2" charset="0"/>
              <a:ea typeface="Roboto" panose="02000000000000000000" pitchFamily="2" charset="0"/>
              <a:sym typeface="Helvetica Neue"/>
            </a:endParaRPr>
          </a:p>
        </p:txBody>
      </p:sp>
      <p:sp>
        <p:nvSpPr>
          <p:cNvPr id="38" name="CuadroTexto 21">
            <a:extLst>
              <a:ext uri="{FF2B5EF4-FFF2-40B4-BE49-F238E27FC236}">
                <a16:creationId xmlns:a16="http://schemas.microsoft.com/office/drawing/2014/main" id="{036DCEE4-29B6-4E75-83FC-A63A2B48A0E5}"/>
              </a:ext>
            </a:extLst>
          </p:cNvPr>
          <p:cNvSpPr txBox="1"/>
          <p:nvPr/>
        </p:nvSpPr>
        <p:spPr>
          <a:xfrm>
            <a:off x="154189" y="5430499"/>
            <a:ext cx="1477095" cy="533479"/>
          </a:xfrm>
          <a:prstGeom prst="roundRect">
            <a:avLst/>
          </a:prstGeom>
          <a:solidFill>
            <a:schemeClr val="accent4">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eaLnBrk="1">
              <a:defRPr sz="3600" b="1" kern="0">
                <a:uLnTx/>
                <a:latin typeface="Calibri Light" panose="020F0302020204030204" pitchFamily="34" charset="0"/>
                <a:cs typeface="Calibri Light" panose="020F0302020204030204" pitchFamily="34" charset="0"/>
              </a:defRPr>
            </a:lvl1p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rgbClr val="FF644E"/>
                </a:solidFill>
                <a:effectLst/>
                <a:uLnTx/>
                <a:uFillTx/>
                <a:latin typeface="Roboto" panose="02000000000000000000" pitchFamily="2" charset="0"/>
                <a:ea typeface="Roboto" panose="02000000000000000000" pitchFamily="2" charset="0"/>
                <a:cs typeface="Calibri Light"/>
                <a:sym typeface="Helvetica Neue"/>
              </a:rPr>
              <a:t>Datos</a:t>
            </a:r>
            <a:r>
              <a:rPr kumimoji="0" lang="en-US" sz="1400" b="1" i="0" u="none" strike="noStrike" kern="0" cap="none" spc="0" normalizeH="0" baseline="0" noProof="0" dirty="0">
                <a:ln>
                  <a:noFill/>
                </a:ln>
                <a:solidFill>
                  <a:srgbClr val="FF644E"/>
                </a:solidFill>
                <a:effectLst/>
                <a:uLnTx/>
                <a:uFillTx/>
                <a:latin typeface="Roboto" panose="02000000000000000000" pitchFamily="2" charset="0"/>
                <a:ea typeface="Roboto" panose="02000000000000000000" pitchFamily="2" charset="0"/>
                <a:cs typeface="Calibri Light"/>
                <a:sym typeface="Helvetica Neue"/>
              </a:rPr>
              <a:t> </a:t>
            </a:r>
            <a:r>
              <a:rPr kumimoji="0" lang="en-US" sz="1400" b="1" i="0" u="none" strike="noStrike" kern="0" cap="none" spc="0" normalizeH="0" baseline="0" noProof="0" dirty="0" err="1">
                <a:ln>
                  <a:noFill/>
                </a:ln>
                <a:solidFill>
                  <a:srgbClr val="FF644E"/>
                </a:solidFill>
                <a:effectLst/>
                <a:uLnTx/>
                <a:uFillTx/>
                <a:latin typeface="Roboto" panose="02000000000000000000" pitchFamily="2" charset="0"/>
                <a:ea typeface="Roboto" panose="02000000000000000000" pitchFamily="2" charset="0"/>
                <a:cs typeface="Calibri Light"/>
                <a:sym typeface="Helvetica Neue"/>
              </a:rPr>
              <a:t>históricos</a:t>
            </a:r>
            <a:endParaRPr kumimoji="0" lang="en-US" sz="1400" b="1" i="0" u="none" strike="noStrike" kern="0" cap="none" spc="0" normalizeH="0" baseline="0" noProof="0" dirty="0">
              <a:ln>
                <a:noFill/>
              </a:ln>
              <a:solidFill>
                <a:srgbClr val="FF644E"/>
              </a:solidFill>
              <a:effectLst/>
              <a:uLnTx/>
              <a:uFillTx/>
              <a:latin typeface="Roboto" panose="02000000000000000000" pitchFamily="2" charset="0"/>
              <a:ea typeface="Roboto" panose="02000000000000000000" pitchFamily="2" charset="0"/>
              <a:cs typeface="Calibri Light"/>
              <a:sym typeface="Helvetica Neue"/>
            </a:endParaRPr>
          </a:p>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644E"/>
                </a:solidFill>
                <a:effectLst/>
                <a:uLnTx/>
                <a:uFillTx/>
                <a:latin typeface="Roboto" panose="02000000000000000000" pitchFamily="2" charset="0"/>
                <a:ea typeface="Roboto" panose="02000000000000000000" pitchFamily="2" charset="0"/>
                <a:cs typeface="Calibri Light"/>
                <a:sym typeface="Helvetica Neue"/>
              </a:rPr>
              <a:t>PASADO</a:t>
            </a:r>
            <a:endParaRPr kumimoji="0" lang="en-US" sz="1400" b="1" i="0" u="none" strike="noStrike" kern="0" cap="none" spc="0" normalizeH="0" baseline="0" noProof="0" dirty="0">
              <a:ln>
                <a:noFill/>
              </a:ln>
              <a:solidFill>
                <a:srgbClr val="FF644E"/>
              </a:solidFill>
              <a:effectLst/>
              <a:uLnTx/>
              <a:uFillTx/>
              <a:latin typeface="Roboto" panose="02000000000000000000" pitchFamily="2" charset="0"/>
              <a:ea typeface="Roboto" panose="02000000000000000000" pitchFamily="2" charset="0"/>
              <a:cs typeface="Calibri Light" panose="020F0302020204030204" pitchFamily="34" charset="0"/>
              <a:sym typeface="Helvetica Neue"/>
            </a:endParaRPr>
          </a:p>
        </p:txBody>
      </p:sp>
      <p:sp>
        <p:nvSpPr>
          <p:cNvPr id="39" name="CuadroTexto 21">
            <a:extLst>
              <a:ext uri="{FF2B5EF4-FFF2-40B4-BE49-F238E27FC236}">
                <a16:creationId xmlns:a16="http://schemas.microsoft.com/office/drawing/2014/main" id="{B26498DA-1167-4B74-B5B2-1EC14B5325CA}"/>
              </a:ext>
            </a:extLst>
          </p:cNvPr>
          <p:cNvSpPr txBox="1"/>
          <p:nvPr/>
        </p:nvSpPr>
        <p:spPr>
          <a:xfrm>
            <a:off x="3346824" y="5362104"/>
            <a:ext cx="1547904" cy="771843"/>
          </a:xfrm>
          <a:prstGeom prst="roundRect">
            <a:avLst/>
          </a:prstGeom>
          <a:solidFill>
            <a:schemeClr val="accent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eaLnBrk="1">
              <a:defRPr sz="3600" b="1" kern="0">
                <a:uLnTx/>
                <a:latin typeface="Calibri Light" panose="020F0302020204030204" pitchFamily="34" charset="0"/>
                <a:cs typeface="Calibri Light" panose="020F0302020204030204" pitchFamily="34" charset="0"/>
              </a:defRPr>
            </a:lvl1pPr>
          </a:lstStyle>
          <a:p>
            <a:pPr marL="0" marR="0" lvl="0" indent="0" algn="ctr" defTabSz="1219169" rtl="0" eaLnBrk="1" fontAlgn="auto" latinLnBrk="0" hangingPunct="0">
              <a:lnSpc>
                <a:spcPct val="100000"/>
              </a:lnSpc>
              <a:spcBef>
                <a:spcPts val="0"/>
              </a:spcBef>
              <a:spcAft>
                <a:spcPts val="0"/>
              </a:spcAft>
              <a:buClrTx/>
              <a:buSzTx/>
              <a:buFontTx/>
              <a:buNone/>
              <a:tabLst/>
              <a:defRPr/>
            </a:pPr>
            <a:r>
              <a:rPr lang="en-US" sz="1400" kern="0" dirty="0">
                <a:solidFill>
                  <a:srgbClr val="00A2FF"/>
                </a:solidFill>
                <a:latin typeface="Roboto" panose="02000000000000000000" pitchFamily="2" charset="0"/>
                <a:ea typeface="Roboto" panose="02000000000000000000" pitchFamily="2" charset="0"/>
                <a:cs typeface="Calibri Light"/>
                <a:sym typeface="Helvetica Neue"/>
              </a:rPr>
              <a:t>S</a:t>
            </a:r>
            <a:r>
              <a:rPr kumimoji="0" lang="en-US" sz="1400" i="0" u="none" strike="noStrike" kern="0" cap="none" spc="0" normalizeH="0" baseline="0" noProof="0" dirty="0" err="1">
                <a:ln>
                  <a:noFill/>
                </a:ln>
                <a:solidFill>
                  <a:srgbClr val="00A2FF"/>
                </a:solidFill>
                <a:effectLst/>
                <a:uLnTx/>
                <a:uFillTx/>
                <a:latin typeface="Roboto" panose="02000000000000000000" pitchFamily="2" charset="0"/>
                <a:ea typeface="Roboto" panose="02000000000000000000" pitchFamily="2" charset="0"/>
                <a:cs typeface="Calibri Light"/>
                <a:sym typeface="Helvetica Neue"/>
              </a:rPr>
              <a:t>eguimiento</a:t>
            </a:r>
            <a:r>
              <a:rPr kumimoji="0" lang="en-US" sz="1400" i="0" u="none" strike="noStrike" kern="0" cap="none" spc="0" normalizeH="0" baseline="0" noProof="0" dirty="0">
                <a:ln>
                  <a:noFill/>
                </a:ln>
                <a:solidFill>
                  <a:srgbClr val="00A2FF"/>
                </a:solidFill>
                <a:effectLst/>
                <a:uLnTx/>
                <a:uFillTx/>
                <a:latin typeface="Roboto" panose="02000000000000000000" pitchFamily="2" charset="0"/>
                <a:ea typeface="Roboto" panose="02000000000000000000" pitchFamily="2" charset="0"/>
                <a:cs typeface="Calibri Light"/>
                <a:sym typeface="Helvetica Neue"/>
              </a:rPr>
              <a:t> de </a:t>
            </a:r>
            <a:r>
              <a:rPr lang="en-US" sz="1400" kern="0" dirty="0">
                <a:solidFill>
                  <a:srgbClr val="00A2FF"/>
                </a:solidFill>
                <a:latin typeface="Roboto" panose="02000000000000000000" pitchFamily="2" charset="0"/>
                <a:ea typeface="Roboto" panose="02000000000000000000" pitchFamily="2" charset="0"/>
                <a:cs typeface="Calibri Light"/>
                <a:sym typeface="Helvetica Neue"/>
              </a:rPr>
              <a:t>D</a:t>
            </a:r>
            <a:r>
              <a:rPr kumimoji="0" lang="en-US" sz="1400" i="0" u="none" strike="noStrike" kern="0" cap="none" spc="0" normalizeH="0" baseline="0" noProof="0" dirty="0" err="1">
                <a:ln>
                  <a:noFill/>
                </a:ln>
                <a:solidFill>
                  <a:srgbClr val="00A2FF"/>
                </a:solidFill>
                <a:effectLst/>
                <a:uLnTx/>
                <a:uFillTx/>
                <a:latin typeface="Roboto" panose="02000000000000000000" pitchFamily="2" charset="0"/>
                <a:ea typeface="Roboto" panose="02000000000000000000" pitchFamily="2" charset="0"/>
                <a:cs typeface="Calibri Light"/>
                <a:sym typeface="Helvetica Neue"/>
              </a:rPr>
              <a:t>atos</a:t>
            </a:r>
            <a:endParaRPr kumimoji="0" lang="en-US" sz="1400" i="0" u="none" strike="noStrike" kern="0" cap="none" spc="0" normalizeH="0" baseline="0" noProof="0" dirty="0">
              <a:ln>
                <a:noFill/>
              </a:ln>
              <a:solidFill>
                <a:srgbClr val="00A2FF"/>
              </a:solidFill>
              <a:effectLst/>
              <a:uLnTx/>
              <a:uFillTx/>
              <a:latin typeface="Roboto" panose="02000000000000000000" pitchFamily="2" charset="0"/>
              <a:ea typeface="Roboto" panose="02000000000000000000" pitchFamily="2" charset="0"/>
              <a:cs typeface="Calibri Light"/>
              <a:sym typeface="Helvetica Neue"/>
            </a:endParaRPr>
          </a:p>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00A2FF"/>
                </a:solidFill>
                <a:effectLst/>
                <a:uLnTx/>
                <a:uFillTx/>
                <a:latin typeface="Roboto" panose="02000000000000000000" pitchFamily="2" charset="0"/>
                <a:ea typeface="Roboto" panose="02000000000000000000" pitchFamily="2" charset="0"/>
                <a:cs typeface="Calibri Light"/>
                <a:sym typeface="Helvetica Neue"/>
              </a:rPr>
              <a:t>PRESENTE</a:t>
            </a:r>
            <a:endParaRPr kumimoji="0" lang="en-US" sz="1400" i="0" u="none" strike="noStrike" kern="0" cap="none" spc="0" normalizeH="0" baseline="0" noProof="0" dirty="0">
              <a:ln>
                <a:noFill/>
              </a:ln>
              <a:solidFill>
                <a:srgbClr val="00A2FF"/>
              </a:solidFill>
              <a:effectLst/>
              <a:uLnTx/>
              <a:uFillTx/>
              <a:latin typeface="Roboto" panose="02000000000000000000" pitchFamily="2" charset="0"/>
              <a:ea typeface="Roboto" panose="02000000000000000000" pitchFamily="2" charset="0"/>
              <a:sym typeface="Helvetica Neue"/>
            </a:endParaRPr>
          </a:p>
        </p:txBody>
      </p:sp>
      <p:sp>
        <p:nvSpPr>
          <p:cNvPr id="43" name="CuadroTexto 21">
            <a:extLst>
              <a:ext uri="{FF2B5EF4-FFF2-40B4-BE49-F238E27FC236}">
                <a16:creationId xmlns:a16="http://schemas.microsoft.com/office/drawing/2014/main" id="{28983BD9-346F-483B-BEEC-90B05944008A}"/>
              </a:ext>
            </a:extLst>
          </p:cNvPr>
          <p:cNvSpPr txBox="1"/>
          <p:nvPr/>
        </p:nvSpPr>
        <p:spPr>
          <a:xfrm>
            <a:off x="6614226" y="5311316"/>
            <a:ext cx="1477095" cy="771843"/>
          </a:xfrm>
          <a:prstGeom prst="roundRect">
            <a:avLst/>
          </a:prstGeom>
          <a:solidFill>
            <a:schemeClr val="accent5">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eaLnBrk="1">
              <a:defRPr sz="3600" b="1" kern="0">
                <a:uLnTx/>
                <a:latin typeface="Calibri Light" panose="020F0302020204030204" pitchFamily="34" charset="0"/>
                <a:cs typeface="Calibri Light" panose="020F0302020204030204" pitchFamily="34" charset="0"/>
              </a:defRPr>
            </a:lvl1p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400" i="0" u="none" strike="noStrike" kern="0" cap="none" spc="0" normalizeH="0" baseline="0" noProof="0" dirty="0" err="1">
                <a:ln>
                  <a:noFill/>
                </a:ln>
                <a:solidFill>
                  <a:srgbClr val="FF644E">
                    <a:lumMod val="50000"/>
                  </a:srgbClr>
                </a:solidFill>
                <a:effectLst/>
                <a:uLnTx/>
                <a:uFillTx/>
                <a:latin typeface="Roboto" panose="02000000000000000000" pitchFamily="2" charset="0"/>
                <a:ea typeface="Roboto" panose="02000000000000000000" pitchFamily="2" charset="0"/>
                <a:cs typeface="Calibri Light"/>
                <a:sym typeface="Helvetica Neue"/>
              </a:rPr>
              <a:t>Proyecciones</a:t>
            </a:r>
            <a:r>
              <a:rPr kumimoji="0" lang="en-US" sz="1400" i="0" u="none" strike="noStrike" kern="0" cap="none" spc="0" normalizeH="0" baseline="0" noProof="0" dirty="0">
                <a:ln>
                  <a:noFill/>
                </a:ln>
                <a:solidFill>
                  <a:srgbClr val="FF644E">
                    <a:lumMod val="50000"/>
                  </a:srgbClr>
                </a:solidFill>
                <a:effectLst/>
                <a:uLnTx/>
                <a:uFillTx/>
                <a:latin typeface="Roboto" panose="02000000000000000000" pitchFamily="2" charset="0"/>
                <a:ea typeface="Roboto" panose="02000000000000000000" pitchFamily="2" charset="0"/>
                <a:cs typeface="Calibri Light"/>
                <a:sym typeface="Helvetica Neue"/>
              </a:rPr>
              <a:t> y </a:t>
            </a:r>
            <a:r>
              <a:rPr kumimoji="0" lang="en-US" sz="1400" i="0" u="none" strike="noStrike" kern="0" cap="none" spc="0" normalizeH="0" baseline="0" noProof="0" dirty="0" err="1">
                <a:ln>
                  <a:noFill/>
                </a:ln>
                <a:solidFill>
                  <a:srgbClr val="FF644E">
                    <a:lumMod val="50000"/>
                  </a:srgbClr>
                </a:solidFill>
                <a:effectLst/>
                <a:uLnTx/>
                <a:uFillTx/>
                <a:latin typeface="Roboto" panose="02000000000000000000" pitchFamily="2" charset="0"/>
                <a:ea typeface="Roboto" panose="02000000000000000000" pitchFamily="2" charset="0"/>
                <a:cs typeface="Calibri Light"/>
                <a:sym typeface="Helvetica Neue"/>
              </a:rPr>
              <a:t>escenarios</a:t>
            </a:r>
            <a:endParaRPr kumimoji="0" lang="en-US" sz="1400" i="0" u="none" strike="noStrike" kern="0" cap="none" spc="0" normalizeH="0" baseline="0" noProof="0" dirty="0">
              <a:ln>
                <a:noFill/>
              </a:ln>
              <a:solidFill>
                <a:srgbClr val="FF644E">
                  <a:lumMod val="50000"/>
                </a:srgbClr>
              </a:solidFill>
              <a:effectLst/>
              <a:uLnTx/>
              <a:uFillTx/>
              <a:latin typeface="Roboto" panose="02000000000000000000" pitchFamily="2" charset="0"/>
              <a:ea typeface="Roboto" panose="02000000000000000000" pitchFamily="2" charset="0"/>
              <a:cs typeface="Calibri Light"/>
              <a:sym typeface="Helvetica Neue"/>
            </a:endParaRPr>
          </a:p>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FF644E">
                    <a:lumMod val="50000"/>
                  </a:srgbClr>
                </a:solidFill>
                <a:effectLst/>
                <a:uLnTx/>
                <a:uFillTx/>
                <a:latin typeface="Roboto" panose="02000000000000000000" pitchFamily="2" charset="0"/>
                <a:ea typeface="Roboto" panose="02000000000000000000" pitchFamily="2" charset="0"/>
                <a:cs typeface="Calibri Light"/>
                <a:sym typeface="Helvetica Neue"/>
              </a:rPr>
              <a:t>FUTURO</a:t>
            </a:r>
            <a:endParaRPr kumimoji="0" lang="en-US" sz="1400" i="0" u="none" strike="noStrike" kern="0" cap="none" spc="0" normalizeH="0" baseline="0" noProof="0" dirty="0">
              <a:ln>
                <a:noFill/>
              </a:ln>
              <a:solidFill>
                <a:srgbClr val="FF644E">
                  <a:lumMod val="50000"/>
                </a:srgbClr>
              </a:solidFill>
              <a:effectLst/>
              <a:uLnTx/>
              <a:uFillTx/>
              <a:latin typeface="Roboto" panose="02000000000000000000" pitchFamily="2" charset="0"/>
              <a:ea typeface="Roboto" panose="02000000000000000000" pitchFamily="2" charset="0"/>
              <a:sym typeface="Helvetica Neue"/>
            </a:endParaRPr>
          </a:p>
        </p:txBody>
      </p:sp>
      <p:cxnSp>
        <p:nvCxnSpPr>
          <p:cNvPr id="44" name="Conector recto de flecha 56">
            <a:extLst>
              <a:ext uri="{FF2B5EF4-FFF2-40B4-BE49-F238E27FC236}">
                <a16:creationId xmlns:a16="http://schemas.microsoft.com/office/drawing/2014/main" id="{A22F40C1-7180-4385-96AB-161C2BE680E8}"/>
              </a:ext>
            </a:extLst>
          </p:cNvPr>
          <p:cNvCxnSpPr>
            <a:cxnSpLocks/>
          </p:cNvCxnSpPr>
          <p:nvPr/>
        </p:nvCxnSpPr>
        <p:spPr>
          <a:xfrm>
            <a:off x="5106672" y="5736927"/>
            <a:ext cx="1291652" cy="11098"/>
          </a:xfrm>
          <a:prstGeom prst="straightConnector1">
            <a:avLst/>
          </a:prstGeom>
          <a:noFill/>
          <a:ln w="5715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7" name="Conector recto de flecha 56">
            <a:extLst>
              <a:ext uri="{FF2B5EF4-FFF2-40B4-BE49-F238E27FC236}">
                <a16:creationId xmlns:a16="http://schemas.microsoft.com/office/drawing/2014/main" id="{AEF0DBFD-859D-4A4A-B59C-269EAD74BE85}"/>
              </a:ext>
            </a:extLst>
          </p:cNvPr>
          <p:cNvCxnSpPr>
            <a:cxnSpLocks/>
          </p:cNvCxnSpPr>
          <p:nvPr/>
        </p:nvCxnSpPr>
        <p:spPr>
          <a:xfrm>
            <a:off x="8307223" y="5742477"/>
            <a:ext cx="1291652" cy="11098"/>
          </a:xfrm>
          <a:prstGeom prst="straightConnector1">
            <a:avLst/>
          </a:prstGeom>
          <a:noFill/>
          <a:ln w="5715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514292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Cuadro de texto 2">
            <a:extLst>
              <a:ext uri="{FF2B5EF4-FFF2-40B4-BE49-F238E27FC236}">
                <a16:creationId xmlns:a16="http://schemas.microsoft.com/office/drawing/2014/main" id="{D96E22E4-1AC6-4E12-204D-D3F11D72B910}"/>
              </a:ext>
            </a:extLst>
          </p:cNvPr>
          <p:cNvSpPr txBox="1">
            <a:spLocks noChangeArrowheads="1"/>
          </p:cNvSpPr>
          <p:nvPr/>
        </p:nvSpPr>
        <p:spPr bwMode="auto">
          <a:xfrm>
            <a:off x="2785106" y="4208443"/>
            <a:ext cx="9182044" cy="1957163"/>
          </a:xfrm>
          <a:prstGeom prst="rect">
            <a:avLst/>
          </a:prstGeom>
          <a:solidFill>
            <a:schemeClr val="accent6">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MX" sz="1400" b="1" i="0" u="none" strike="noStrike" kern="1200" cap="none" spc="0" normalizeH="0" baseline="0" noProof="0" dirty="0" err="1">
                <a:ln>
                  <a:noFill/>
                </a:ln>
                <a:solidFill>
                  <a:srgbClr val="70AD47">
                    <a:lumMod val="75000"/>
                  </a:srgbClr>
                </a:solidFill>
                <a:effectLst/>
                <a:uLnTx/>
                <a:uFillTx/>
                <a:latin typeface="Roboto"/>
                <a:ea typeface="Calibri" panose="020F0502020204030204" pitchFamily="34" charset="0"/>
                <a:cs typeface="Times New Roman"/>
              </a:rPr>
              <a:t>Climate</a:t>
            </a:r>
            <a:r>
              <a:rPr kumimoji="0" lang="es-MX" sz="1400" b="1" i="0" u="none" strike="noStrike" kern="1200" cap="none" spc="0" normalizeH="0" baseline="0" noProof="0" dirty="0">
                <a:ln>
                  <a:noFill/>
                </a:ln>
                <a:solidFill>
                  <a:srgbClr val="70AD47">
                    <a:lumMod val="75000"/>
                  </a:srgbClr>
                </a:solidFill>
                <a:effectLst/>
                <a:uLnTx/>
                <a:uFillTx/>
                <a:latin typeface="Roboto"/>
                <a:ea typeface="Calibri" panose="020F0502020204030204" pitchFamily="34" charset="0"/>
                <a:cs typeface="Times New Roman"/>
              </a:rPr>
              <a:t> Change Regional </a:t>
            </a:r>
            <a:r>
              <a:rPr kumimoji="0" lang="es-MX" sz="1400" b="1" i="0" u="none" strike="noStrike" kern="1200" cap="none" spc="0" normalizeH="0" baseline="0" noProof="0" dirty="0" err="1">
                <a:ln>
                  <a:noFill/>
                </a:ln>
                <a:solidFill>
                  <a:srgbClr val="70AD47">
                    <a:lumMod val="75000"/>
                  </a:srgbClr>
                </a:solidFill>
                <a:effectLst/>
                <a:uLnTx/>
                <a:uFillTx/>
                <a:latin typeface="Roboto"/>
                <a:ea typeface="Calibri" panose="020F0502020204030204" pitchFamily="34" charset="0"/>
                <a:cs typeface="Times New Roman"/>
              </a:rPr>
              <a:t>Subprogram</a:t>
            </a:r>
            <a:r>
              <a:rPr kumimoji="0" lang="es-MX" sz="1400" b="1" i="0" u="none" strike="noStrike" kern="1200" cap="none" spc="0" normalizeH="0" baseline="0" noProof="0" dirty="0">
                <a:ln>
                  <a:noFill/>
                </a:ln>
                <a:solidFill>
                  <a:srgbClr val="70AD47">
                    <a:lumMod val="75000"/>
                  </a:srgbClr>
                </a:solidFill>
                <a:effectLst/>
                <a:uLnTx/>
                <a:uFillTx/>
                <a:latin typeface="Roboto"/>
                <a:ea typeface="Calibri" panose="020F0502020204030204" pitchFamily="34" charset="0"/>
                <a:cs typeface="Times New Roman"/>
              </a:rPr>
              <a:t> </a:t>
            </a:r>
            <a:r>
              <a:rPr kumimoji="0" lang="es-MX" sz="1400" b="1" i="0" u="none" strike="noStrike" kern="1200" cap="none" spc="0" normalizeH="0" baseline="0" noProof="0" dirty="0" err="1">
                <a:ln>
                  <a:noFill/>
                </a:ln>
                <a:solidFill>
                  <a:srgbClr val="70AD47">
                    <a:lumMod val="75000"/>
                  </a:srgbClr>
                </a:solidFill>
                <a:effectLst/>
                <a:uLnTx/>
                <a:uFillTx/>
                <a:latin typeface="Roboto"/>
                <a:ea typeface="Calibri" panose="020F0502020204030204" pitchFamily="34" charset="0"/>
                <a:cs typeface="Times New Roman"/>
              </a:rPr>
              <a:t>Coordination</a:t>
            </a:r>
            <a:endParaRPr kumimoji="0" lang="es-MX" sz="1400" b="1" i="0" u="none" strike="noStrike" kern="1200" cap="none" spc="0" normalizeH="0" baseline="0" noProof="0" dirty="0">
              <a:ln>
                <a:noFill/>
              </a:ln>
              <a:solidFill>
                <a:srgbClr val="70AD47">
                  <a:lumMod val="75000"/>
                </a:srgbClr>
              </a:solidFill>
              <a:effectLst/>
              <a:uLnTx/>
              <a:uFillTx/>
              <a:latin typeface="Roboto"/>
              <a:ea typeface="Calibri" panose="020F0502020204030204" pitchFamily="34" charset="0"/>
              <a:cs typeface="Times New Roman"/>
            </a:endParaRPr>
          </a:p>
        </p:txBody>
      </p:sp>
      <p:cxnSp>
        <p:nvCxnSpPr>
          <p:cNvPr id="29" name="Conector: angular 28">
            <a:extLst>
              <a:ext uri="{FF2B5EF4-FFF2-40B4-BE49-F238E27FC236}">
                <a16:creationId xmlns:a16="http://schemas.microsoft.com/office/drawing/2014/main" id="{848D95CD-7D3D-7CE7-7DEE-BE2A3860980D}"/>
              </a:ext>
            </a:extLst>
          </p:cNvPr>
          <p:cNvCxnSpPr>
            <a:cxnSpLocks/>
            <a:stCxn id="16" idx="3"/>
          </p:cNvCxnSpPr>
          <p:nvPr/>
        </p:nvCxnSpPr>
        <p:spPr>
          <a:xfrm flipH="1">
            <a:off x="10906030" y="3203424"/>
            <a:ext cx="836175" cy="1906631"/>
          </a:xfrm>
          <a:prstGeom prst="bentConnector4">
            <a:avLst>
              <a:gd name="adj1" fmla="val -27339"/>
              <a:gd name="adj2" fmla="val 53835"/>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68CACB24-7382-247D-01AD-FDBACEB0F663}"/>
              </a:ext>
            </a:extLst>
          </p:cNvPr>
          <p:cNvCxnSpPr/>
          <p:nvPr/>
        </p:nvCxnSpPr>
        <p:spPr>
          <a:xfrm flipH="1">
            <a:off x="4251925" y="2849108"/>
            <a:ext cx="5396705" cy="97135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uadro de texto 2">
            <a:extLst>
              <a:ext uri="{FF2B5EF4-FFF2-40B4-BE49-F238E27FC236}">
                <a16:creationId xmlns:a16="http://schemas.microsoft.com/office/drawing/2014/main" id="{4EFEFD8F-0830-0CE4-62D9-C4E2EFB3529D}"/>
              </a:ext>
            </a:extLst>
          </p:cNvPr>
          <p:cNvSpPr txBox="1">
            <a:spLocks noChangeArrowheads="1"/>
          </p:cNvSpPr>
          <p:nvPr/>
        </p:nvSpPr>
        <p:spPr bwMode="auto">
          <a:xfrm>
            <a:off x="8925734" y="2686802"/>
            <a:ext cx="2826537" cy="29248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70AD47"/>
                </a:solidFill>
                <a:effectLst/>
                <a:uLnTx/>
                <a:uFillTx/>
                <a:latin typeface="Roboto"/>
                <a:ea typeface="Calibri" panose="020F0502020204030204" pitchFamily="34" charset="0"/>
                <a:cs typeface="Times New Roman"/>
              </a:rPr>
              <a:t>Cities Unit</a:t>
            </a:r>
          </a:p>
        </p:txBody>
      </p:sp>
      <p:sp>
        <p:nvSpPr>
          <p:cNvPr id="17" name="Cuadro de texto 2">
            <a:extLst>
              <a:ext uri="{FF2B5EF4-FFF2-40B4-BE49-F238E27FC236}">
                <a16:creationId xmlns:a16="http://schemas.microsoft.com/office/drawing/2014/main" id="{CCC09424-B03E-32FB-D7E1-A75C73F5EDB0}"/>
              </a:ext>
            </a:extLst>
          </p:cNvPr>
          <p:cNvSpPr txBox="1">
            <a:spLocks noChangeArrowheads="1"/>
          </p:cNvSpPr>
          <p:nvPr/>
        </p:nvSpPr>
        <p:spPr bwMode="auto">
          <a:xfrm>
            <a:off x="8916976" y="3470045"/>
            <a:ext cx="2848431" cy="564005"/>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70AD47"/>
                </a:solidFill>
                <a:effectLst/>
                <a:uLnTx/>
                <a:uFillTx/>
                <a:latin typeface="Roboto"/>
                <a:ea typeface="Calibri" panose="020F0502020204030204" pitchFamily="34" charset="0"/>
                <a:cs typeface="Times New Roman"/>
              </a:rPr>
              <a:t>Transparency Global Support Program - NDCs</a:t>
            </a:r>
          </a:p>
        </p:txBody>
      </p:sp>
      <p:sp>
        <p:nvSpPr>
          <p:cNvPr id="16" name="Cuadro de texto 2">
            <a:extLst>
              <a:ext uri="{FF2B5EF4-FFF2-40B4-BE49-F238E27FC236}">
                <a16:creationId xmlns:a16="http://schemas.microsoft.com/office/drawing/2014/main" id="{AD4573E8-E1D2-A400-64D4-FFD76CB322B0}"/>
              </a:ext>
            </a:extLst>
          </p:cNvPr>
          <p:cNvSpPr txBox="1">
            <a:spLocks noChangeArrowheads="1"/>
          </p:cNvSpPr>
          <p:nvPr/>
        </p:nvSpPr>
        <p:spPr bwMode="auto">
          <a:xfrm>
            <a:off x="8899457" y="3057181"/>
            <a:ext cx="2842748" cy="2924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70AD47"/>
                </a:solidFill>
                <a:effectLst/>
                <a:uLnTx/>
                <a:uFillTx/>
                <a:latin typeface="Roboto"/>
                <a:ea typeface="Calibri" panose="020F0502020204030204" pitchFamily="34" charset="0"/>
                <a:cs typeface="Times New Roman"/>
              </a:rPr>
              <a:t>Global Climate Action</a:t>
            </a:r>
          </a:p>
        </p:txBody>
      </p:sp>
      <p:sp>
        <p:nvSpPr>
          <p:cNvPr id="5" name="Cuadro de texto 2">
            <a:extLst>
              <a:ext uri="{FF2B5EF4-FFF2-40B4-BE49-F238E27FC236}">
                <a16:creationId xmlns:a16="http://schemas.microsoft.com/office/drawing/2014/main" id="{B90A6E2A-8F45-2F44-601A-68130708B064}"/>
              </a:ext>
            </a:extLst>
          </p:cNvPr>
          <p:cNvSpPr txBox="1">
            <a:spLocks noChangeArrowheads="1"/>
          </p:cNvSpPr>
          <p:nvPr/>
        </p:nvSpPr>
        <p:spPr bwMode="auto">
          <a:xfrm>
            <a:off x="3080959" y="1481175"/>
            <a:ext cx="8684274" cy="376040"/>
          </a:xfrm>
          <a:prstGeom prst="rect">
            <a:avLst/>
          </a:prstGeom>
          <a:solidFill>
            <a:srgbClr val="00B0F0"/>
          </a:solidFill>
          <a:ln w="9525">
            <a:solidFill>
              <a:srgbClr val="000000"/>
            </a:solid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MX" sz="1400" b="1" i="0" u="none" strike="noStrike" kern="1200" cap="none" spc="0" normalizeH="0" baseline="0" noProof="0" dirty="0">
                <a:ln>
                  <a:noFill/>
                </a:ln>
                <a:solidFill>
                  <a:srgbClr val="FFFFFF"/>
                </a:solidFill>
                <a:effectLst/>
                <a:uLnTx/>
                <a:uFillTx/>
                <a:latin typeface="Roboto"/>
                <a:ea typeface="Calibri" panose="020F0502020204030204" pitchFamily="34" charset="0"/>
                <a:cs typeface="Times New Roman"/>
              </a:rPr>
              <a:t>ECONOMY DIVISION</a:t>
            </a:r>
          </a:p>
        </p:txBody>
      </p:sp>
      <p:sp>
        <p:nvSpPr>
          <p:cNvPr id="6" name="Cuadro de texto 2">
            <a:extLst>
              <a:ext uri="{FF2B5EF4-FFF2-40B4-BE49-F238E27FC236}">
                <a16:creationId xmlns:a16="http://schemas.microsoft.com/office/drawing/2014/main" id="{2BBE2FBF-27DD-BF7A-CCE0-156E977A9239}"/>
              </a:ext>
            </a:extLst>
          </p:cNvPr>
          <p:cNvSpPr txBox="1">
            <a:spLocks noChangeArrowheads="1"/>
          </p:cNvSpPr>
          <p:nvPr/>
        </p:nvSpPr>
        <p:spPr bwMode="auto">
          <a:xfrm>
            <a:off x="8906276" y="1999170"/>
            <a:ext cx="2845393" cy="304978"/>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001F5F"/>
                </a:solidFill>
                <a:effectLst/>
                <a:uLnTx/>
                <a:uFillTx/>
                <a:latin typeface="Roboto"/>
                <a:ea typeface="+mn-ea"/>
                <a:cs typeface="Times New Roman"/>
              </a:rPr>
              <a:t>ENERGY &amp; CLIMATE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 de texto 2">
            <a:extLst>
              <a:ext uri="{FF2B5EF4-FFF2-40B4-BE49-F238E27FC236}">
                <a16:creationId xmlns:a16="http://schemas.microsoft.com/office/drawing/2014/main" id="{2C8E2949-D216-03A0-C855-6026B212C750}"/>
              </a:ext>
            </a:extLst>
          </p:cNvPr>
          <p:cNvSpPr txBox="1">
            <a:spLocks noChangeArrowheads="1"/>
          </p:cNvSpPr>
          <p:nvPr/>
        </p:nvSpPr>
        <p:spPr bwMode="auto">
          <a:xfrm>
            <a:off x="444390" y="1480751"/>
            <a:ext cx="2340716" cy="384218"/>
          </a:xfrm>
          <a:prstGeom prst="rect">
            <a:avLst/>
          </a:prstGeom>
          <a:solidFill>
            <a:srgbClr val="00B0F0"/>
          </a:solidFill>
          <a:ln w="9525">
            <a:solidFill>
              <a:srgbClr val="000000"/>
            </a:solid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Roboto"/>
                <a:ea typeface="Roboto"/>
                <a:cs typeface="Times New Roman"/>
              </a:rPr>
              <a:t>ECOSYSTEMS</a:t>
            </a:r>
            <a:r>
              <a:rPr kumimoji="0" lang="en-US" sz="1400" b="1" i="0" u="none" strike="noStrike" kern="1200" cap="none" spc="0" normalizeH="0" baseline="0" noProof="0" dirty="0">
                <a:ln>
                  <a:noFill/>
                </a:ln>
                <a:solidFill>
                  <a:srgbClr val="001F5F"/>
                </a:solidFill>
                <a:effectLst/>
                <a:uLnTx/>
                <a:uFillTx/>
                <a:latin typeface="Roboto"/>
                <a:ea typeface="Roboto"/>
                <a:cs typeface="Times New Roman"/>
              </a:rPr>
              <a:t> </a:t>
            </a:r>
            <a:r>
              <a:rPr kumimoji="0" lang="en-US" sz="1400" b="1" i="0" u="none" strike="noStrike" kern="1200" cap="none" spc="0" normalizeH="0" baseline="0" noProof="0" dirty="0">
                <a:ln>
                  <a:noFill/>
                </a:ln>
                <a:solidFill>
                  <a:prstClr val="white"/>
                </a:solidFill>
                <a:effectLst/>
                <a:uLnTx/>
                <a:uFillTx/>
                <a:latin typeface="Roboto"/>
                <a:ea typeface="Roboto"/>
                <a:cs typeface="Times New Roman"/>
              </a:rPr>
              <a:t>DIVISION</a:t>
            </a:r>
            <a:endParaRPr kumimoji="0" lang="es-MX" sz="1400" b="0" i="0" u="none" strike="noStrike" kern="1200" cap="none" spc="0" normalizeH="0" baseline="0" noProof="0" dirty="0">
              <a:ln>
                <a:noFill/>
              </a:ln>
              <a:solidFill>
                <a:prstClr val="white"/>
              </a:solidFill>
              <a:effectLst/>
              <a:uLnTx/>
              <a:uFillTx/>
              <a:latin typeface="Roboto"/>
              <a:ea typeface="Roboto"/>
              <a:cs typeface="Times New Roman"/>
            </a:endParaRPr>
          </a:p>
        </p:txBody>
      </p:sp>
      <p:sp>
        <p:nvSpPr>
          <p:cNvPr id="9" name="Cuadro de texto 2">
            <a:extLst>
              <a:ext uri="{FF2B5EF4-FFF2-40B4-BE49-F238E27FC236}">
                <a16:creationId xmlns:a16="http://schemas.microsoft.com/office/drawing/2014/main" id="{A87F6C0B-EEA0-FAFE-74B5-63ACD0FA8B10}"/>
              </a:ext>
            </a:extLst>
          </p:cNvPr>
          <p:cNvSpPr txBox="1">
            <a:spLocks noChangeArrowheads="1"/>
          </p:cNvSpPr>
          <p:nvPr/>
        </p:nvSpPr>
        <p:spPr bwMode="auto">
          <a:xfrm>
            <a:off x="5455201" y="2001489"/>
            <a:ext cx="3014917" cy="335627"/>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001F5F"/>
                </a:solidFill>
                <a:effectLst/>
                <a:uLnTx/>
                <a:uFillTx/>
                <a:latin typeface="Roboto"/>
                <a:ea typeface="Calibri" panose="020F0502020204030204" pitchFamily="34" charset="0"/>
                <a:cs typeface="Times New Roman"/>
              </a:rPr>
              <a:t>RESOURCES &amp; MARKETS</a:t>
            </a:r>
            <a:r>
              <a:rPr kumimoji="0" lang="en-US" sz="1400" b="1" i="0" u="none" strike="noStrike" kern="1200" cap="none" spc="0" normalizeH="0" baseline="0" noProof="0">
                <a:ln>
                  <a:noFill/>
                </a:ln>
                <a:solidFill>
                  <a:srgbClr val="001F5F"/>
                </a:solidFill>
                <a:effectLst/>
                <a:uLnTx/>
                <a:uFillTx/>
                <a:latin typeface="Roboto"/>
                <a:ea typeface="Calibri" panose="020F0502020204030204" pitchFamily="34" charset="0"/>
                <a:cs typeface="Times New Roman"/>
              </a:rPr>
              <a:t>: </a:t>
            </a:r>
            <a:r>
              <a:rPr kumimoji="0" lang="en-US" sz="1400" b="1" i="0" u="none" strike="noStrike" kern="1200" cap="none" spc="0" normalizeH="0" baseline="0" noProof="0">
                <a:ln>
                  <a:noFill/>
                </a:ln>
                <a:solidFill>
                  <a:srgbClr val="70AD47"/>
                </a:solidFill>
                <a:effectLst/>
                <a:uLnTx/>
                <a:uFillTx/>
                <a:latin typeface="Roboto"/>
                <a:ea typeface="Calibri" panose="020F0502020204030204" pitchFamily="34" charset="0"/>
                <a:cs typeface="Times New Roman"/>
              </a:rPr>
              <a:t>UNEP FI</a:t>
            </a:r>
          </a:p>
        </p:txBody>
      </p:sp>
      <p:sp>
        <p:nvSpPr>
          <p:cNvPr id="10" name="Cuadro de texto 2">
            <a:extLst>
              <a:ext uri="{FF2B5EF4-FFF2-40B4-BE49-F238E27FC236}">
                <a16:creationId xmlns:a16="http://schemas.microsoft.com/office/drawing/2014/main" id="{35181AA0-C965-8AD6-E389-26358CBF97B5}"/>
              </a:ext>
            </a:extLst>
          </p:cNvPr>
          <p:cNvSpPr txBox="1">
            <a:spLocks noChangeArrowheads="1"/>
          </p:cNvSpPr>
          <p:nvPr/>
        </p:nvSpPr>
        <p:spPr bwMode="auto">
          <a:xfrm>
            <a:off x="240965" y="3579376"/>
            <a:ext cx="2350807" cy="15867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1F5F"/>
                </a:solidFill>
                <a:effectLst/>
                <a:uLnTx/>
                <a:uFillTx/>
                <a:latin typeface="Roboto"/>
                <a:ea typeface="Calibri" panose="020F0502020204030204" pitchFamily="34" charset="0"/>
                <a:cs typeface="Arial"/>
              </a:rPr>
              <a:t>PARIS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1F5F"/>
              </a:solidFill>
              <a:effectLst/>
              <a:uLnTx/>
              <a:uFillTx/>
              <a:latin typeface="Roboto"/>
              <a:ea typeface="Calibri" panose="020F050202020403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1F5F"/>
                </a:solidFill>
                <a:effectLst/>
                <a:uLnTx/>
                <a:uFillTx/>
                <a:latin typeface="Roboto"/>
                <a:ea typeface="Calibri" panose="020F0502020204030204" pitchFamily="34" charset="0"/>
                <a:cs typeface="Arial"/>
              </a:rPr>
              <a:t>The NDCs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1F5F"/>
                </a:solidFill>
                <a:effectLst/>
                <a:uLnTx/>
                <a:uFillTx/>
                <a:latin typeface="Roboto"/>
                <a:ea typeface="Calibri" panose="020F0502020204030204" pitchFamily="34" charset="0"/>
                <a:cs typeface="Arial"/>
              </a:rPr>
              <a:t>The Ambition cycle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1F5F"/>
                </a:solidFill>
                <a:effectLst/>
                <a:uLnTx/>
                <a:uFillTx/>
                <a:latin typeface="Roboto"/>
                <a:ea typeface="Calibri" panose="020F0502020204030204" pitchFamily="34" charset="0"/>
                <a:cs typeface="Arial"/>
              </a:rPr>
              <a:t>The Enhanced transparency Framework (ETF)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1F5F"/>
                </a:solidFill>
                <a:effectLst/>
                <a:uLnTx/>
                <a:uFillTx/>
                <a:latin typeface="Roboto"/>
                <a:ea typeface="Calibri" panose="020F0502020204030204" pitchFamily="34" charset="0"/>
                <a:cs typeface="Arial"/>
              </a:rPr>
              <a:t>Regional &amp; national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1F5F"/>
                </a:solidFill>
                <a:effectLst/>
                <a:uLnTx/>
                <a:uFillTx/>
                <a:latin typeface="Roboto"/>
                <a:ea typeface="Calibri" panose="020F0502020204030204" pitchFamily="34" charset="0"/>
                <a:cs typeface="Arial"/>
              </a:rPr>
              <a:t>priorities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s-MX" sz="1200" b="0" i="0" u="none" strike="noStrike" kern="1200" cap="none" spc="0" normalizeH="0" baseline="0" noProof="0" dirty="0">
              <a:ln>
                <a:noFill/>
              </a:ln>
              <a:solidFill>
                <a:srgbClr val="000000"/>
              </a:solidFill>
              <a:effectLst/>
              <a:uLnTx/>
              <a:uFillTx/>
              <a:latin typeface="Calibri" panose="020F0502020204030204" pitchFamily="34" charset="0"/>
              <a:ea typeface="Roboto"/>
              <a:cs typeface="Times New Roman" panose="02020603050405020304" pitchFamily="18" charset="0"/>
            </a:endParaRPr>
          </a:p>
        </p:txBody>
      </p:sp>
      <p:cxnSp>
        <p:nvCxnSpPr>
          <p:cNvPr id="2" name="Straight Connector 1">
            <a:extLst>
              <a:ext uri="{FF2B5EF4-FFF2-40B4-BE49-F238E27FC236}">
                <a16:creationId xmlns:a16="http://schemas.microsoft.com/office/drawing/2014/main" id="{6B60B409-B0C4-5077-8001-83EB3DFC43BB}"/>
              </a:ext>
            </a:extLst>
          </p:cNvPr>
          <p:cNvCxnSpPr/>
          <p:nvPr/>
        </p:nvCxnSpPr>
        <p:spPr>
          <a:xfrm>
            <a:off x="0" y="981472"/>
            <a:ext cx="166931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028C745-F012-5C0C-0F75-A7FB10E17044}"/>
              </a:ext>
            </a:extLst>
          </p:cNvPr>
          <p:cNvSpPr txBox="1">
            <a:spLocks/>
          </p:cNvSpPr>
          <p:nvPr/>
        </p:nvSpPr>
        <p:spPr>
          <a:xfrm>
            <a:off x="670379" y="185954"/>
            <a:ext cx="10010501" cy="731807"/>
          </a:xfrm>
          <a:prstGeom prst="rect">
            <a:avLst/>
          </a:prstGeom>
        </p:spPr>
        <p:txBody>
          <a:bodyPr vert="horz" lIns="91440" tIns="45720" rIns="91440" bIns="45720" rtlCol="0" anchor="ctr">
            <a:norm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Roboto"/>
                <a:ea typeface="Roboto"/>
                <a:cs typeface="Roboto"/>
              </a:rPr>
              <a:t>Organizational Structure</a:t>
            </a:r>
            <a:endParaRPr kumimoji="0" lang="es-ES_tradnl" sz="2400" b="1" i="0" u="none" strike="noStrike" kern="1200" cap="none" spc="0" normalizeH="0" baseline="0" noProof="0" dirty="0">
              <a:ln>
                <a:noFill/>
              </a:ln>
              <a:solidFill>
                <a:prstClr val="black"/>
              </a:solidFill>
              <a:effectLst/>
              <a:uLnTx/>
              <a:uFillTx/>
              <a:latin typeface="Roboto" panose="02000000000000000000" pitchFamily="2" charset="0"/>
              <a:ea typeface="+mn-ea"/>
              <a:cs typeface="+mn-cs"/>
            </a:endParaRPr>
          </a:p>
        </p:txBody>
      </p:sp>
      <p:sp>
        <p:nvSpPr>
          <p:cNvPr id="12" name="Rectangle 11">
            <a:extLst>
              <a:ext uri="{FF2B5EF4-FFF2-40B4-BE49-F238E27FC236}">
                <a16:creationId xmlns:a16="http://schemas.microsoft.com/office/drawing/2014/main" id="{D4C08019-A583-139F-8E8F-903632E8206C}"/>
              </a:ext>
            </a:extLst>
          </p:cNvPr>
          <p:cNvSpPr/>
          <p:nvPr/>
        </p:nvSpPr>
        <p:spPr>
          <a:xfrm>
            <a:off x="442512" y="6134285"/>
            <a:ext cx="230038" cy="24441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uadro de texto 2">
            <a:extLst>
              <a:ext uri="{FF2B5EF4-FFF2-40B4-BE49-F238E27FC236}">
                <a16:creationId xmlns:a16="http://schemas.microsoft.com/office/drawing/2014/main" id="{4198ACE1-F581-D930-24ED-78C78E96B24E}"/>
              </a:ext>
            </a:extLst>
          </p:cNvPr>
          <p:cNvSpPr txBox="1">
            <a:spLocks noChangeArrowheads="1"/>
          </p:cNvSpPr>
          <p:nvPr/>
        </p:nvSpPr>
        <p:spPr bwMode="auto">
          <a:xfrm>
            <a:off x="681301" y="6132553"/>
            <a:ext cx="2112794" cy="2653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70AD47">
                    <a:lumMod val="75000"/>
                  </a:srgbClr>
                </a:solidFill>
                <a:effectLst/>
                <a:uLnTx/>
                <a:uFillTx/>
                <a:latin typeface="Roboto"/>
                <a:ea typeface="Calibri" panose="020F0502020204030204" pitchFamily="34" charset="0"/>
                <a:cs typeface="Times New Roman"/>
              </a:rPr>
              <a:t>Fully aligned ED- LACO</a:t>
            </a:r>
          </a:p>
        </p:txBody>
      </p:sp>
      <p:sp>
        <p:nvSpPr>
          <p:cNvPr id="14" name="Cuadro de texto 2">
            <a:extLst>
              <a:ext uri="{FF2B5EF4-FFF2-40B4-BE49-F238E27FC236}">
                <a16:creationId xmlns:a16="http://schemas.microsoft.com/office/drawing/2014/main" id="{570BE838-325E-332C-C1C3-FE2396497E2C}"/>
              </a:ext>
            </a:extLst>
          </p:cNvPr>
          <p:cNvSpPr txBox="1">
            <a:spLocks noChangeArrowheads="1"/>
          </p:cNvSpPr>
          <p:nvPr/>
        </p:nvSpPr>
        <p:spPr bwMode="auto">
          <a:xfrm>
            <a:off x="8292319" y="2262663"/>
            <a:ext cx="1214950" cy="31876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70AD47"/>
                </a:solidFill>
                <a:effectLst/>
                <a:uLnTx/>
                <a:uFillTx/>
                <a:latin typeface="Roboto"/>
                <a:ea typeface="Calibri" panose="020F0502020204030204" pitchFamily="34" charset="0"/>
                <a:cs typeface="Times New Roman"/>
              </a:rPr>
              <a:t>Finance Unit</a:t>
            </a:r>
          </a:p>
        </p:txBody>
      </p:sp>
      <p:sp>
        <p:nvSpPr>
          <p:cNvPr id="19" name="Cuadro de texto 2">
            <a:extLst>
              <a:ext uri="{FF2B5EF4-FFF2-40B4-BE49-F238E27FC236}">
                <a16:creationId xmlns:a16="http://schemas.microsoft.com/office/drawing/2014/main" id="{25662FF7-B696-E452-41BA-59F6B1487A60}"/>
              </a:ext>
            </a:extLst>
          </p:cNvPr>
          <p:cNvSpPr txBox="1">
            <a:spLocks noChangeArrowheads="1"/>
          </p:cNvSpPr>
          <p:nvPr/>
        </p:nvSpPr>
        <p:spPr bwMode="auto">
          <a:xfrm>
            <a:off x="3319865" y="5169543"/>
            <a:ext cx="1859130" cy="755738"/>
          </a:xfrm>
          <a:prstGeom prst="rect">
            <a:avLst/>
          </a:prstGeom>
          <a:solidFill>
            <a:srgbClr val="FFFFFF"/>
          </a:solidFill>
          <a:ln w="28575">
            <a:solidFill>
              <a:schemeClr val="accent6"/>
            </a:solid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70AD47"/>
                </a:solidFill>
                <a:effectLst/>
                <a:uLnTx/>
                <a:uFillTx/>
                <a:latin typeface="Roboto"/>
                <a:ea typeface="Roboto"/>
                <a:cs typeface="Times New Roman"/>
              </a:rPr>
              <a:t>Adaptation</a:t>
            </a:r>
          </a:p>
        </p:txBody>
      </p:sp>
      <p:sp>
        <p:nvSpPr>
          <p:cNvPr id="20" name="Cuadro de texto 2">
            <a:extLst>
              <a:ext uri="{FF2B5EF4-FFF2-40B4-BE49-F238E27FC236}">
                <a16:creationId xmlns:a16="http://schemas.microsoft.com/office/drawing/2014/main" id="{D978983B-4322-18F9-77D8-EB676532B704}"/>
              </a:ext>
            </a:extLst>
          </p:cNvPr>
          <p:cNvSpPr txBox="1">
            <a:spLocks noChangeArrowheads="1"/>
          </p:cNvSpPr>
          <p:nvPr/>
        </p:nvSpPr>
        <p:spPr bwMode="auto">
          <a:xfrm>
            <a:off x="5527037" y="5169543"/>
            <a:ext cx="1859129" cy="755738"/>
          </a:xfrm>
          <a:prstGeom prst="rect">
            <a:avLst/>
          </a:prstGeom>
          <a:solidFill>
            <a:srgbClr val="FFFFFF"/>
          </a:solidFill>
          <a:ln w="28575">
            <a:solidFill>
              <a:schemeClr val="accent6"/>
            </a:solid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70AD47"/>
                </a:solidFill>
                <a:effectLst/>
                <a:uLnTx/>
                <a:uFillTx/>
                <a:latin typeface="Roboto"/>
                <a:ea typeface="Roboto"/>
                <a:cs typeface="Times New Roman"/>
              </a:rPr>
              <a:t>Climate Finance &amp; economic resources </a:t>
            </a:r>
          </a:p>
        </p:txBody>
      </p:sp>
      <p:sp>
        <p:nvSpPr>
          <p:cNvPr id="21" name="Cuadro de texto 2">
            <a:extLst>
              <a:ext uri="{FF2B5EF4-FFF2-40B4-BE49-F238E27FC236}">
                <a16:creationId xmlns:a16="http://schemas.microsoft.com/office/drawing/2014/main" id="{07010518-7C52-6E9D-F077-16934F42D94A}"/>
              </a:ext>
            </a:extLst>
          </p:cNvPr>
          <p:cNvSpPr txBox="1">
            <a:spLocks noChangeArrowheads="1"/>
          </p:cNvSpPr>
          <p:nvPr/>
        </p:nvSpPr>
        <p:spPr bwMode="auto">
          <a:xfrm>
            <a:off x="7725451" y="5178302"/>
            <a:ext cx="1859129" cy="755738"/>
          </a:xfrm>
          <a:prstGeom prst="rect">
            <a:avLst/>
          </a:prstGeom>
          <a:solidFill>
            <a:srgbClr val="FFFFFF"/>
          </a:solidFill>
          <a:ln w="28575">
            <a:solidFill>
              <a:schemeClr val="accent6"/>
            </a:solid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70AD47"/>
                </a:solidFill>
                <a:effectLst/>
                <a:uLnTx/>
                <a:uFillTx/>
                <a:latin typeface="Roboto"/>
                <a:ea typeface="Roboto"/>
                <a:cs typeface="Times New Roman"/>
              </a:rPr>
              <a:t>Mitigation</a:t>
            </a:r>
          </a:p>
        </p:txBody>
      </p:sp>
      <p:sp>
        <p:nvSpPr>
          <p:cNvPr id="22" name="Cuadro de texto 2">
            <a:extLst>
              <a:ext uri="{FF2B5EF4-FFF2-40B4-BE49-F238E27FC236}">
                <a16:creationId xmlns:a16="http://schemas.microsoft.com/office/drawing/2014/main" id="{52058AF4-DAD0-6276-B6A4-66DE0FFEFB89}"/>
              </a:ext>
            </a:extLst>
          </p:cNvPr>
          <p:cNvSpPr txBox="1">
            <a:spLocks noChangeArrowheads="1"/>
          </p:cNvSpPr>
          <p:nvPr/>
        </p:nvSpPr>
        <p:spPr bwMode="auto">
          <a:xfrm>
            <a:off x="9750226" y="5169542"/>
            <a:ext cx="2112467" cy="755738"/>
          </a:xfrm>
          <a:prstGeom prst="rect">
            <a:avLst/>
          </a:prstGeom>
          <a:solidFill>
            <a:srgbClr val="FFFFFF"/>
          </a:solidFill>
          <a:ln w="28575">
            <a:solidFill>
              <a:schemeClr val="accent6"/>
            </a:solid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70AD47"/>
                </a:solidFill>
                <a:effectLst/>
                <a:uLnTx/>
                <a:uFillTx/>
                <a:latin typeface="Roboto"/>
                <a:ea typeface="Roboto"/>
                <a:cs typeface="Times New Roman"/>
              </a:rPr>
              <a:t>Climate Ambition, Transparency &amp; Means of Implementation </a:t>
            </a:r>
          </a:p>
        </p:txBody>
      </p:sp>
      <p:cxnSp>
        <p:nvCxnSpPr>
          <p:cNvPr id="25" name="Straight Arrow Connector 24">
            <a:extLst>
              <a:ext uri="{FF2B5EF4-FFF2-40B4-BE49-F238E27FC236}">
                <a16:creationId xmlns:a16="http://schemas.microsoft.com/office/drawing/2014/main" id="{289C572C-9FC8-E425-AF71-513C769EE595}"/>
              </a:ext>
            </a:extLst>
          </p:cNvPr>
          <p:cNvCxnSpPr>
            <a:cxnSpLocks/>
          </p:cNvCxnSpPr>
          <p:nvPr/>
        </p:nvCxnSpPr>
        <p:spPr>
          <a:xfrm>
            <a:off x="8420182" y="3561584"/>
            <a:ext cx="0" cy="5640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AD0813D-8D80-0B2C-1CAE-FC6DB76AEBCB}"/>
              </a:ext>
            </a:extLst>
          </p:cNvPr>
          <p:cNvCxnSpPr>
            <a:cxnSpLocks/>
          </p:cNvCxnSpPr>
          <p:nvPr/>
        </p:nvCxnSpPr>
        <p:spPr>
          <a:xfrm>
            <a:off x="6440212" y="2354319"/>
            <a:ext cx="21020" cy="17699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Cuadro de texto 2">
            <a:extLst>
              <a:ext uri="{FF2B5EF4-FFF2-40B4-BE49-F238E27FC236}">
                <a16:creationId xmlns:a16="http://schemas.microsoft.com/office/drawing/2014/main" id="{33377E7C-3FE4-D82A-769D-B2821E802057}"/>
              </a:ext>
            </a:extLst>
          </p:cNvPr>
          <p:cNvSpPr txBox="1">
            <a:spLocks noChangeArrowheads="1"/>
          </p:cNvSpPr>
          <p:nvPr/>
        </p:nvSpPr>
        <p:spPr bwMode="auto">
          <a:xfrm>
            <a:off x="2203090" y="5005441"/>
            <a:ext cx="1225100" cy="495585"/>
          </a:xfrm>
          <a:prstGeom prst="rect">
            <a:avLst/>
          </a:prstGeom>
          <a:solidFill>
            <a:srgbClr val="FFFFFF"/>
          </a:solidFill>
          <a:ln w="9525">
            <a:solidFill>
              <a:schemeClr val="accent2"/>
            </a:solidFill>
            <a:prstDash val="dash"/>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70AD47"/>
                </a:solidFill>
                <a:effectLst/>
                <a:uLnTx/>
                <a:uFillTx/>
                <a:latin typeface="Roboto"/>
                <a:ea typeface="Calibri" panose="020F0502020204030204" pitchFamily="34" charset="0"/>
                <a:cs typeface="Times New Roman"/>
              </a:rPr>
              <a:t>Adaptation Fund</a:t>
            </a:r>
          </a:p>
        </p:txBody>
      </p:sp>
      <p:cxnSp>
        <p:nvCxnSpPr>
          <p:cNvPr id="33" name="Straight Arrow Connector 32">
            <a:extLst>
              <a:ext uri="{FF2B5EF4-FFF2-40B4-BE49-F238E27FC236}">
                <a16:creationId xmlns:a16="http://schemas.microsoft.com/office/drawing/2014/main" id="{32414B70-20E7-053E-72F5-03F57BED2C85}"/>
              </a:ext>
            </a:extLst>
          </p:cNvPr>
          <p:cNvCxnSpPr/>
          <p:nvPr/>
        </p:nvCxnSpPr>
        <p:spPr>
          <a:xfrm>
            <a:off x="1507500" y="1878068"/>
            <a:ext cx="7882" cy="1466191"/>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642049E-C06F-1B19-A449-4D74DE53F35F}"/>
              </a:ext>
            </a:extLst>
          </p:cNvPr>
          <p:cNvCxnSpPr>
            <a:cxnSpLocks/>
          </p:cNvCxnSpPr>
          <p:nvPr/>
        </p:nvCxnSpPr>
        <p:spPr>
          <a:xfrm>
            <a:off x="1507501" y="3338310"/>
            <a:ext cx="2743274" cy="30291"/>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591954A-533A-8A6C-208E-CD9F4CCF2005}"/>
              </a:ext>
            </a:extLst>
          </p:cNvPr>
          <p:cNvCxnSpPr>
            <a:cxnSpLocks/>
          </p:cNvCxnSpPr>
          <p:nvPr/>
        </p:nvCxnSpPr>
        <p:spPr>
          <a:xfrm>
            <a:off x="4216911" y="3347872"/>
            <a:ext cx="5949" cy="8089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EE7C611-300B-A524-6607-0CB11002ED37}"/>
              </a:ext>
            </a:extLst>
          </p:cNvPr>
          <p:cNvCxnSpPr/>
          <p:nvPr/>
        </p:nvCxnSpPr>
        <p:spPr>
          <a:xfrm>
            <a:off x="4671648" y="3382104"/>
            <a:ext cx="2885339" cy="13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5B6EF44-B7F2-9775-ACAB-4B653E2480D0}"/>
              </a:ext>
            </a:extLst>
          </p:cNvPr>
          <p:cNvCxnSpPr/>
          <p:nvPr/>
        </p:nvCxnSpPr>
        <p:spPr>
          <a:xfrm flipH="1">
            <a:off x="4666517" y="2821597"/>
            <a:ext cx="8793" cy="562707"/>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4" name="Cuadro de texto 2">
            <a:extLst>
              <a:ext uri="{FF2B5EF4-FFF2-40B4-BE49-F238E27FC236}">
                <a16:creationId xmlns:a16="http://schemas.microsoft.com/office/drawing/2014/main" id="{ABBCFEA9-0CC3-224C-87F8-17F9D98F9D28}"/>
              </a:ext>
            </a:extLst>
          </p:cNvPr>
          <p:cNvSpPr txBox="1">
            <a:spLocks noChangeArrowheads="1"/>
          </p:cNvSpPr>
          <p:nvPr/>
        </p:nvSpPr>
        <p:spPr bwMode="auto">
          <a:xfrm>
            <a:off x="3092492" y="2485352"/>
            <a:ext cx="2117090" cy="4895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70AD47"/>
                </a:solidFill>
                <a:effectLst/>
                <a:uLnTx/>
                <a:uFillTx/>
                <a:latin typeface="Roboto"/>
                <a:ea typeface="Calibri" panose="020F0502020204030204" pitchFamily="34" charset="0"/>
                <a:cs typeface="Times New Roman"/>
              </a:rPr>
              <a:t>Sustainable Mobility Unit</a:t>
            </a:r>
          </a:p>
        </p:txBody>
      </p:sp>
      <p:sp>
        <p:nvSpPr>
          <p:cNvPr id="4" name="Cuadro de texto 2">
            <a:extLst>
              <a:ext uri="{FF2B5EF4-FFF2-40B4-BE49-F238E27FC236}">
                <a16:creationId xmlns:a16="http://schemas.microsoft.com/office/drawing/2014/main" id="{9ACFA204-3BC7-79AC-160F-C72ED5765B3B}"/>
              </a:ext>
            </a:extLst>
          </p:cNvPr>
          <p:cNvSpPr txBox="1">
            <a:spLocks noChangeArrowheads="1"/>
          </p:cNvSpPr>
          <p:nvPr/>
        </p:nvSpPr>
        <p:spPr bwMode="auto">
          <a:xfrm>
            <a:off x="7578007" y="2928628"/>
            <a:ext cx="1548347" cy="648445"/>
          </a:xfrm>
          <a:prstGeom prst="rect">
            <a:avLst/>
          </a:prstGeom>
          <a:solidFill>
            <a:srgbClr val="FFFFFF"/>
          </a:solidFill>
          <a:ln w="9525">
            <a:solidFill>
              <a:srgbClr val="000000"/>
            </a:solidFill>
            <a:prstDash val="dash"/>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70AD47"/>
                </a:solidFill>
                <a:effectLst/>
                <a:uLnTx/>
                <a:uFillTx/>
                <a:latin typeface="Roboto"/>
                <a:ea typeface="+mn-ea"/>
                <a:cs typeface="Times New Roman"/>
              </a:rPr>
              <a:t>GEF &amp; GCF Mitigation Unit</a:t>
            </a:r>
            <a:endParaRPr kumimoji="0" lang="en-US" sz="1800" b="0" i="0" u="none" strike="noStrike" kern="1200" cap="none" spc="0" normalizeH="0" baseline="0" noProof="0" dirty="0">
              <a:ln>
                <a:noFill/>
              </a:ln>
              <a:solidFill>
                <a:srgbClr val="70AD47"/>
              </a:solidFill>
              <a:effectLst/>
              <a:uLnTx/>
              <a:uFillTx/>
              <a:latin typeface="Calibri" panose="020F0502020204030204"/>
              <a:ea typeface="+mn-ea"/>
              <a:cs typeface="Calibri"/>
            </a:endParaRPr>
          </a:p>
        </p:txBody>
      </p:sp>
      <p:sp>
        <p:nvSpPr>
          <p:cNvPr id="32" name="Cuadro de texto 2">
            <a:extLst>
              <a:ext uri="{FF2B5EF4-FFF2-40B4-BE49-F238E27FC236}">
                <a16:creationId xmlns:a16="http://schemas.microsoft.com/office/drawing/2014/main" id="{40A50E89-178C-3C90-50F0-EE461DC6F2E7}"/>
              </a:ext>
            </a:extLst>
          </p:cNvPr>
          <p:cNvSpPr txBox="1">
            <a:spLocks noChangeArrowheads="1"/>
          </p:cNvSpPr>
          <p:nvPr/>
        </p:nvSpPr>
        <p:spPr bwMode="auto">
          <a:xfrm>
            <a:off x="11683909" y="3992411"/>
            <a:ext cx="508091" cy="293346"/>
          </a:xfrm>
          <a:prstGeom prst="rect">
            <a:avLst/>
          </a:prstGeom>
          <a:solidFill>
            <a:srgbClr val="FFFFFF"/>
          </a:solidFill>
          <a:ln w="9525">
            <a:solidFill>
              <a:schemeClr val="accent2"/>
            </a:solidFill>
            <a:prstDash val="dash"/>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70AD47"/>
                </a:solidFill>
                <a:effectLst/>
                <a:uLnTx/>
                <a:uFillTx/>
                <a:latin typeface="Roboto"/>
                <a:ea typeface="Calibri" panose="020F0502020204030204" pitchFamily="34" charset="0"/>
                <a:cs typeface="Times New Roman"/>
              </a:rPr>
              <a:t>IKI</a:t>
            </a:r>
          </a:p>
        </p:txBody>
      </p:sp>
      <p:sp>
        <p:nvSpPr>
          <p:cNvPr id="36" name="Arrow: Right 4">
            <a:extLst>
              <a:ext uri="{FF2B5EF4-FFF2-40B4-BE49-F238E27FC236}">
                <a16:creationId xmlns:a16="http://schemas.microsoft.com/office/drawing/2014/main" id="{1391D48C-7919-5BD2-0708-2B5EF4F64784}"/>
              </a:ext>
            </a:extLst>
          </p:cNvPr>
          <p:cNvSpPr/>
          <p:nvPr/>
        </p:nvSpPr>
        <p:spPr>
          <a:xfrm rot="16200000">
            <a:off x="7278696" y="2146029"/>
            <a:ext cx="636649" cy="8649711"/>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Roboto"/>
                <a:ea typeface="Calibri" panose="020F0502020204030204" pitchFamily="34" charset="0"/>
                <a:cs typeface="Times New Roman"/>
              </a:rPr>
              <a:t>Local understanding,  opportunities &amp; agreements</a:t>
            </a:r>
          </a:p>
        </p:txBody>
      </p:sp>
      <p:sp>
        <p:nvSpPr>
          <p:cNvPr id="37" name="Arrow: Right 5">
            <a:extLst>
              <a:ext uri="{FF2B5EF4-FFF2-40B4-BE49-F238E27FC236}">
                <a16:creationId xmlns:a16="http://schemas.microsoft.com/office/drawing/2014/main" id="{EABC5697-4955-E2C1-EA99-F043549D7527}"/>
              </a:ext>
            </a:extLst>
          </p:cNvPr>
          <p:cNvSpPr/>
          <p:nvPr/>
        </p:nvSpPr>
        <p:spPr>
          <a:xfrm rot="5400000">
            <a:off x="7323970" y="-3253245"/>
            <a:ext cx="636649" cy="8649711"/>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NDC , LTS </a:t>
            </a:r>
          </a:p>
        </p:txBody>
      </p:sp>
      <p:sp>
        <p:nvSpPr>
          <p:cNvPr id="38" name="Cuadro de texto 2">
            <a:extLst>
              <a:ext uri="{FF2B5EF4-FFF2-40B4-BE49-F238E27FC236}">
                <a16:creationId xmlns:a16="http://schemas.microsoft.com/office/drawing/2014/main" id="{1C2BDF29-40E3-6AB1-EB9D-42122F011D63}"/>
              </a:ext>
            </a:extLst>
          </p:cNvPr>
          <p:cNvSpPr txBox="1">
            <a:spLocks noChangeArrowheads="1"/>
          </p:cNvSpPr>
          <p:nvPr/>
        </p:nvSpPr>
        <p:spPr bwMode="auto">
          <a:xfrm>
            <a:off x="681301" y="1959550"/>
            <a:ext cx="1697265" cy="268821"/>
          </a:xfrm>
          <a:prstGeom prst="rect">
            <a:avLst/>
          </a:prstGeom>
          <a:solidFill>
            <a:srgbClr val="00B0F0"/>
          </a:solidFill>
          <a:ln w="9525">
            <a:solidFill>
              <a:srgbClr val="000000"/>
            </a:solid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Roboto"/>
                <a:ea typeface="Roboto"/>
                <a:cs typeface="Times New Roman"/>
              </a:rPr>
              <a:t>CC Subprogram </a:t>
            </a:r>
            <a:r>
              <a:rPr kumimoji="0" lang="en-US" sz="1200" b="1" i="0" u="none" strike="noStrike" kern="1200" cap="none" spc="0" normalizeH="0" baseline="0" noProof="0" dirty="0" err="1">
                <a:ln>
                  <a:noFill/>
                </a:ln>
                <a:solidFill>
                  <a:prstClr val="white"/>
                </a:solidFill>
                <a:effectLst/>
                <a:uLnTx/>
                <a:uFillTx/>
                <a:latin typeface="Roboto"/>
                <a:ea typeface="Roboto"/>
                <a:cs typeface="Times New Roman"/>
              </a:rPr>
              <a:t>Coor</a:t>
            </a:r>
            <a:r>
              <a:rPr kumimoji="0" lang="en-US" sz="1400" b="1" i="0" u="none" strike="noStrike" kern="1200" cap="none" spc="0" normalizeH="0" baseline="0" noProof="0" dirty="0">
                <a:ln>
                  <a:noFill/>
                </a:ln>
                <a:solidFill>
                  <a:prstClr val="white"/>
                </a:solidFill>
                <a:effectLst/>
                <a:uLnTx/>
                <a:uFillTx/>
                <a:latin typeface="Roboto"/>
                <a:ea typeface="Roboto"/>
                <a:cs typeface="Times New Roman"/>
              </a:rPr>
              <a:t>.</a:t>
            </a:r>
            <a:endParaRPr kumimoji="0" lang="es-MX" sz="1400" b="0" i="0" u="none" strike="noStrike" kern="1200" cap="none" spc="0" normalizeH="0" baseline="0" noProof="0" dirty="0">
              <a:ln>
                <a:noFill/>
              </a:ln>
              <a:solidFill>
                <a:prstClr val="white"/>
              </a:solidFill>
              <a:effectLst/>
              <a:uLnTx/>
              <a:uFillTx/>
              <a:latin typeface="Roboto"/>
              <a:ea typeface="Roboto"/>
              <a:cs typeface="Times New Roman"/>
            </a:endParaRPr>
          </a:p>
        </p:txBody>
      </p:sp>
      <p:sp>
        <p:nvSpPr>
          <p:cNvPr id="3" name="Cuadro de texto 2">
            <a:extLst>
              <a:ext uri="{FF2B5EF4-FFF2-40B4-BE49-F238E27FC236}">
                <a16:creationId xmlns:a16="http://schemas.microsoft.com/office/drawing/2014/main" id="{C2FA4FD4-1EFE-BFB5-C62C-511A7200CE2A}"/>
              </a:ext>
            </a:extLst>
          </p:cNvPr>
          <p:cNvSpPr txBox="1">
            <a:spLocks noChangeArrowheads="1"/>
          </p:cNvSpPr>
          <p:nvPr/>
        </p:nvSpPr>
        <p:spPr bwMode="auto">
          <a:xfrm>
            <a:off x="11009475" y="4089430"/>
            <a:ext cx="508091" cy="200433"/>
          </a:xfrm>
          <a:prstGeom prst="rect">
            <a:avLst/>
          </a:prstGeom>
          <a:solidFill>
            <a:srgbClr val="FFFFFF"/>
          </a:solidFill>
          <a:ln w="9525">
            <a:solidFill>
              <a:schemeClr val="accent2"/>
            </a:solidFill>
            <a:prstDash val="dash"/>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800" b="1" i="0" u="none" strike="noStrike" kern="1200" cap="none" spc="0" normalizeH="0" baseline="0" noProof="0" dirty="0">
                <a:ln>
                  <a:noFill/>
                </a:ln>
                <a:solidFill>
                  <a:srgbClr val="70AD47"/>
                </a:solidFill>
                <a:effectLst/>
                <a:uLnTx/>
                <a:uFillTx/>
                <a:latin typeface="Roboto"/>
                <a:ea typeface="Calibri" panose="020F0502020204030204" pitchFamily="34" charset="0"/>
                <a:cs typeface="Times New Roman"/>
              </a:rPr>
              <a:t>NDC-P</a:t>
            </a:r>
          </a:p>
        </p:txBody>
      </p:sp>
    </p:spTree>
    <p:extLst>
      <p:ext uri="{BB962C8B-B14F-4D97-AF65-F5344CB8AC3E}">
        <p14:creationId xmlns:p14="http://schemas.microsoft.com/office/powerpoint/2010/main" val="2374854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87A54-6A99-4D70-A31E-313A727191E8}"/>
              </a:ext>
            </a:extLst>
          </p:cNvPr>
          <p:cNvSpPr>
            <a:spLocks noGrp="1"/>
          </p:cNvSpPr>
          <p:nvPr>
            <p:ph type="title"/>
          </p:nvPr>
        </p:nvSpPr>
        <p:spPr>
          <a:xfrm>
            <a:off x="289560" y="221182"/>
            <a:ext cx="10515600" cy="631480"/>
          </a:xfrm>
          <a:ln>
            <a:solidFill>
              <a:srgbClr val="009CFF"/>
            </a:solidFill>
          </a:ln>
        </p:spPr>
        <p:txBody>
          <a:bodyPr>
            <a:normAutofit/>
          </a:bodyPr>
          <a:lstStyle/>
          <a:p>
            <a:r>
              <a:rPr lang="en-US" sz="1600" b="1" dirty="0">
                <a:latin typeface="Roboto"/>
                <a:ea typeface="Roboto"/>
                <a:cs typeface="Roboto"/>
              </a:rPr>
              <a:t>Climate Ambition &amp; Transparency- Current Portfolio and hard pipeline</a:t>
            </a:r>
          </a:p>
        </p:txBody>
      </p:sp>
      <p:grpSp>
        <p:nvGrpSpPr>
          <p:cNvPr id="50" name="Grupo 49">
            <a:extLst>
              <a:ext uri="{FF2B5EF4-FFF2-40B4-BE49-F238E27FC236}">
                <a16:creationId xmlns:a16="http://schemas.microsoft.com/office/drawing/2014/main" id="{6C99685E-DF16-4C31-8D5A-E1EDFE4D8F07}"/>
              </a:ext>
            </a:extLst>
          </p:cNvPr>
          <p:cNvGrpSpPr/>
          <p:nvPr/>
        </p:nvGrpSpPr>
        <p:grpSpPr>
          <a:xfrm>
            <a:off x="8662261" y="1113560"/>
            <a:ext cx="3055395" cy="1328498"/>
            <a:chOff x="9091379" y="1421028"/>
            <a:chExt cx="2225425" cy="1733371"/>
          </a:xfrm>
        </p:grpSpPr>
        <p:grpSp>
          <p:nvGrpSpPr>
            <p:cNvPr id="26" name="Grupo 25">
              <a:extLst>
                <a:ext uri="{FF2B5EF4-FFF2-40B4-BE49-F238E27FC236}">
                  <a16:creationId xmlns:a16="http://schemas.microsoft.com/office/drawing/2014/main" id="{59F79A32-E098-4C4E-8226-6C29DE1E9874}"/>
                </a:ext>
              </a:extLst>
            </p:cNvPr>
            <p:cNvGrpSpPr/>
            <p:nvPr/>
          </p:nvGrpSpPr>
          <p:grpSpPr>
            <a:xfrm>
              <a:off x="9091380" y="1421028"/>
              <a:ext cx="2225424" cy="591685"/>
              <a:chOff x="8134340" y="631031"/>
              <a:chExt cx="2384140" cy="576207"/>
            </a:xfrm>
          </p:grpSpPr>
          <p:sp>
            <p:nvSpPr>
              <p:cNvPr id="27" name="Rectángulo 26">
                <a:extLst>
                  <a:ext uri="{FF2B5EF4-FFF2-40B4-BE49-F238E27FC236}">
                    <a16:creationId xmlns:a16="http://schemas.microsoft.com/office/drawing/2014/main" id="{FAF1273F-AD8B-4E2D-AC0E-FA878D09891A}"/>
                  </a:ext>
                </a:extLst>
              </p:cNvPr>
              <p:cNvSpPr/>
              <p:nvPr/>
            </p:nvSpPr>
            <p:spPr>
              <a:xfrm>
                <a:off x="8134340" y="631031"/>
                <a:ext cx="2377306" cy="576207"/>
              </a:xfrm>
              <a:prstGeom prst="rect">
                <a:avLst/>
              </a:prstGeom>
              <a:ln>
                <a:solidFill>
                  <a:srgbClr val="009CFF"/>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CuadroTexto 27">
                <a:extLst>
                  <a:ext uri="{FF2B5EF4-FFF2-40B4-BE49-F238E27FC236}">
                    <a16:creationId xmlns:a16="http://schemas.microsoft.com/office/drawing/2014/main" id="{FC0BEBA5-7587-48F1-8FAF-09AA7A8EF871}"/>
                  </a:ext>
                </a:extLst>
              </p:cNvPr>
              <p:cNvSpPr txBox="1"/>
              <p:nvPr/>
            </p:nvSpPr>
            <p:spPr>
              <a:xfrm>
                <a:off x="8134340" y="631031"/>
                <a:ext cx="2384140" cy="576207"/>
              </a:xfrm>
              <a:prstGeom prst="rect">
                <a:avLst/>
              </a:prstGeom>
              <a:solidFill>
                <a:schemeClr val="accent1">
                  <a:lumMod val="20000"/>
                  <a:lumOff val="80000"/>
                </a:schemeClr>
              </a:solidFill>
              <a:ln>
                <a:solidFill>
                  <a:srgbClr val="4472C4"/>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77216" rIns="135128" bIns="77216"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Climate Ambition, Transparency &amp; Means of Implementation </a:t>
                </a:r>
                <a:endParaRPr kumimoji="0" lang="en-US" sz="14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a:endParaRPr>
              </a:p>
            </p:txBody>
          </p:sp>
        </p:grpSp>
        <p:grpSp>
          <p:nvGrpSpPr>
            <p:cNvPr id="38" name="Grupo 37">
              <a:extLst>
                <a:ext uri="{FF2B5EF4-FFF2-40B4-BE49-F238E27FC236}">
                  <a16:creationId xmlns:a16="http://schemas.microsoft.com/office/drawing/2014/main" id="{021B52CE-E84A-4710-BBED-AC6842379829}"/>
                </a:ext>
              </a:extLst>
            </p:cNvPr>
            <p:cNvGrpSpPr/>
            <p:nvPr/>
          </p:nvGrpSpPr>
          <p:grpSpPr>
            <a:xfrm>
              <a:off x="9091379" y="1985414"/>
              <a:ext cx="2225425" cy="1168985"/>
              <a:chOff x="8134339" y="933355"/>
              <a:chExt cx="2384141" cy="1839941"/>
            </a:xfrm>
          </p:grpSpPr>
          <p:sp>
            <p:nvSpPr>
              <p:cNvPr id="39" name="Rectángulo 38">
                <a:extLst>
                  <a:ext uri="{FF2B5EF4-FFF2-40B4-BE49-F238E27FC236}">
                    <a16:creationId xmlns:a16="http://schemas.microsoft.com/office/drawing/2014/main" id="{E71CCF06-96A8-4A23-92AE-55C46B00F256}"/>
                  </a:ext>
                </a:extLst>
              </p:cNvPr>
              <p:cNvSpPr/>
              <p:nvPr/>
            </p:nvSpPr>
            <p:spPr>
              <a:xfrm>
                <a:off x="8134340" y="954553"/>
                <a:ext cx="2384140" cy="1369067"/>
              </a:xfrm>
              <a:prstGeom prst="rect">
                <a:avLst/>
              </a:prstGeom>
              <a:ln>
                <a:solidFill>
                  <a:srgbClr val="009CFF">
                    <a:alpha val="90000"/>
                  </a:srgb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40" name="CuadroTexto 39">
                <a:extLst>
                  <a:ext uri="{FF2B5EF4-FFF2-40B4-BE49-F238E27FC236}">
                    <a16:creationId xmlns:a16="http://schemas.microsoft.com/office/drawing/2014/main" id="{975828D1-EFE1-42E8-90A8-B05C64241099}"/>
                  </a:ext>
                </a:extLst>
              </p:cNvPr>
              <p:cNvSpPr txBox="1"/>
              <p:nvPr/>
            </p:nvSpPr>
            <p:spPr>
              <a:xfrm>
                <a:off x="8134339" y="933355"/>
                <a:ext cx="2377306" cy="18399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0" marR="0" lvl="1" indent="0" algn="ctr" defTabSz="844550" rtl="0" eaLnBrk="1" fontAlgn="auto" latinLnBrk="0" hangingPunct="1">
                  <a:lnSpc>
                    <a:spcPct val="90000"/>
                  </a:lnSpc>
                  <a:spcBef>
                    <a:spcPct val="0"/>
                  </a:spcBef>
                  <a:spcAft>
                    <a:spcPct val="15000"/>
                  </a:spcAft>
                  <a:buClrTx/>
                  <a:buSzTx/>
                  <a:buFontTx/>
                  <a:buNone/>
                  <a:tabLst/>
                  <a:defRPr/>
                </a:pPr>
                <a:r>
                  <a:rPr kumimoji="0" lang="es-PA" sz="14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NDC </a:t>
                </a:r>
                <a:r>
                  <a:rPr kumimoji="0" lang="en-US" sz="14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Action ; NDC-5</a:t>
                </a:r>
              </a:p>
              <a:p>
                <a:pPr marL="0" marR="0" lvl="1" indent="0" algn="ctr" defTabSz="844550" rtl="0" eaLnBrk="1" fontAlgn="auto" latinLnBrk="0" hangingPunct="1">
                  <a:lnSpc>
                    <a:spcPct val="90000"/>
                  </a:lnSpc>
                  <a:spcBef>
                    <a:spcPct val="0"/>
                  </a:spcBef>
                  <a:spcAft>
                    <a:spcPct val="15000"/>
                  </a:spcAft>
                  <a:buClrTx/>
                  <a:buSzTx/>
                  <a:buFontTx/>
                  <a:buNone/>
                  <a:tabLst/>
                  <a:defRPr/>
                </a:pPr>
                <a:r>
                  <a:rPr kumimoji="0" lang="es-PA" sz="14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CBIT</a:t>
                </a:r>
                <a:r>
                  <a:rPr kumimoji="0" lang="es-PA"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a:t>
                </a:r>
                <a:r>
                  <a:rPr lang="es-PA" sz="1400" dirty="0">
                    <a:solidFill>
                      <a:prstClr val="black">
                        <a:hueOff val="0"/>
                        <a:satOff val="0"/>
                        <a:lumOff val="0"/>
                        <a:alphaOff val="0"/>
                      </a:prstClr>
                    </a:solidFill>
                    <a:latin typeface="Calibri" panose="020F0502020204030204"/>
                  </a:rPr>
                  <a:t>CL,  </a:t>
                </a:r>
                <a:r>
                  <a:rPr kumimoji="0" lang="es-PA"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ARG, PE, CR, RD, PAN, HON</a:t>
                </a:r>
                <a:endPar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grpSp>
      <p:sp>
        <p:nvSpPr>
          <p:cNvPr id="55" name="Cuadro de texto 2">
            <a:extLst>
              <a:ext uri="{FF2B5EF4-FFF2-40B4-BE49-F238E27FC236}">
                <a16:creationId xmlns:a16="http://schemas.microsoft.com/office/drawing/2014/main" id="{6ABED76B-6D27-46A3-92FC-CD122249B511}"/>
              </a:ext>
            </a:extLst>
          </p:cNvPr>
          <p:cNvSpPr txBox="1">
            <a:spLocks noChangeArrowheads="1"/>
          </p:cNvSpPr>
          <p:nvPr/>
        </p:nvSpPr>
        <p:spPr bwMode="auto">
          <a:xfrm>
            <a:off x="483102" y="3784290"/>
            <a:ext cx="3046636" cy="200798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PARIS AGREEMENT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Katowice Rule Book</a:t>
            </a:r>
            <a:endParaRPr kumimoji="0" lang="en-US" sz="1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Glasgow Package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COP 27 2022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COP28 2023 (GST)</a:t>
            </a:r>
            <a:endParaRPr kumimoji="0" lang="en-US" sz="1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COP29 2024 (BTR)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COP30 2025 (New NDCs)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INTEGRATION HUB</a:t>
            </a:r>
            <a:endParaRPr kumimoji="0" lang="en-US" sz="1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9" name="Cuadro de texto 2">
            <a:extLst>
              <a:ext uri="{FF2B5EF4-FFF2-40B4-BE49-F238E27FC236}">
                <a16:creationId xmlns:a16="http://schemas.microsoft.com/office/drawing/2014/main" id="{270753D8-B18F-4A49-B259-DAAA874EFF5D}"/>
              </a:ext>
            </a:extLst>
          </p:cNvPr>
          <p:cNvSpPr txBox="1">
            <a:spLocks noChangeArrowheads="1"/>
          </p:cNvSpPr>
          <p:nvPr/>
        </p:nvSpPr>
        <p:spPr bwMode="auto">
          <a:xfrm>
            <a:off x="3529738" y="3688885"/>
            <a:ext cx="8425652" cy="664742"/>
          </a:xfrm>
          <a:prstGeom prst="rect">
            <a:avLst/>
          </a:prstGeom>
          <a:solidFill>
            <a:srgbClr val="FFFFFF"/>
          </a:solidFill>
          <a:ln w="9525">
            <a:solidFill>
              <a:srgbClr val="009CFF"/>
            </a:solid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spcBef>
                <a:spcPts val="0"/>
              </a:spcBef>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GEF CBIT 2.0: </a:t>
            </a:r>
            <a:r>
              <a:rPr kumimoji="0" lang="en-US"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PAN, DR, PE &amp; CR.</a:t>
            </a:r>
          </a:p>
          <a:p>
            <a:pPr marL="0" marR="0" lvl="0" indent="0" algn="ctr" defTabSz="914400" rtl="0" eaLnBrk="1" fontAlgn="auto" latinLnBrk="0" hangingPunct="1">
              <a:spcBef>
                <a:spcPts val="0"/>
              </a:spcBef>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GEF CBIT GSP: </a:t>
            </a:r>
            <a:r>
              <a:rPr kumimoji="0" lang="en-US"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21 Countries: MEX, GUA, NIC, HON, CR, PA, CO, VZ, EC, PE, CL, AR, BR, PY, UY, CUBA, RD, BAHAMAS, T&amp;T, A&amp;B, JA</a:t>
            </a:r>
            <a:r>
              <a:rPr lang="en-US" sz="1400" kern="0" dirty="0">
                <a:solidFill>
                  <a:prstClr val="black"/>
                </a:solidFill>
                <a:latin typeface="Calibri" panose="020F0502020204030204" pitchFamily="34" charset="0"/>
                <a:ea typeface="Calibri" panose="020F0502020204030204" pitchFamily="34" charset="0"/>
                <a:cs typeface="Times New Roman" panose="02020603050405020304" pitchFamily="18" charset="0"/>
              </a:rPr>
              <a:t>MAICA,</a:t>
            </a:r>
            <a:endParaRPr kumimoji="0" lang="en-US"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60" name="Cuadro de texto 2">
            <a:extLst>
              <a:ext uri="{FF2B5EF4-FFF2-40B4-BE49-F238E27FC236}">
                <a16:creationId xmlns:a16="http://schemas.microsoft.com/office/drawing/2014/main" id="{0B109B93-EE50-489F-88B6-D0EB9C8C9A04}"/>
              </a:ext>
            </a:extLst>
          </p:cNvPr>
          <p:cNvSpPr txBox="1">
            <a:spLocks noChangeArrowheads="1"/>
          </p:cNvSpPr>
          <p:nvPr/>
        </p:nvSpPr>
        <p:spPr bwMode="auto">
          <a:xfrm>
            <a:off x="5737304" y="4360575"/>
            <a:ext cx="6013797" cy="278828"/>
          </a:xfrm>
          <a:prstGeom prst="rect">
            <a:avLst/>
          </a:prstGeom>
          <a:solidFill>
            <a:srgbClr val="FFFFFF"/>
          </a:solidFill>
          <a:ln w="9525">
            <a:solidFill>
              <a:srgbClr val="009CFF"/>
            </a:solid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GCF Readiness Carbon Markets Art 6: </a:t>
            </a:r>
            <a:r>
              <a:rPr kumimoji="0" lang="en-US" sz="14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HON, CR, NIC, GUAT, ES, PAN, ARG, DR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2" name="CuadroTexto 61">
            <a:extLst>
              <a:ext uri="{FF2B5EF4-FFF2-40B4-BE49-F238E27FC236}">
                <a16:creationId xmlns:a16="http://schemas.microsoft.com/office/drawing/2014/main" id="{5EC6273F-813A-4690-8821-37C4C95B8F1F}"/>
              </a:ext>
            </a:extLst>
          </p:cNvPr>
          <p:cNvSpPr txBox="1"/>
          <p:nvPr/>
        </p:nvSpPr>
        <p:spPr>
          <a:xfrm>
            <a:off x="5737304" y="4714448"/>
            <a:ext cx="6013797" cy="543162"/>
          </a:xfrm>
          <a:prstGeom prst="rect">
            <a:avLst/>
          </a:prstGeom>
          <a:noFill/>
          <a:ln>
            <a:solidFill>
              <a:srgbClr val="009CFF"/>
            </a:solidFill>
          </a:ln>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NAMA Facility/GCF SAP Cocoa </a:t>
            </a:r>
            <a:r>
              <a:rPr kumimoji="0" lang="en-US" sz="14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sector transformation and decarbonization NDC Brazil </a:t>
            </a:r>
          </a:p>
        </p:txBody>
      </p:sp>
      <p:sp>
        <p:nvSpPr>
          <p:cNvPr id="63" name="Cuadro de texto 2">
            <a:extLst>
              <a:ext uri="{FF2B5EF4-FFF2-40B4-BE49-F238E27FC236}">
                <a16:creationId xmlns:a16="http://schemas.microsoft.com/office/drawing/2014/main" id="{057A9EEA-8283-46B3-8448-F836F2F7B859}"/>
              </a:ext>
            </a:extLst>
          </p:cNvPr>
          <p:cNvSpPr txBox="1">
            <a:spLocks noChangeArrowheads="1"/>
          </p:cNvSpPr>
          <p:nvPr/>
        </p:nvSpPr>
        <p:spPr bwMode="auto">
          <a:xfrm>
            <a:off x="5737304" y="5325165"/>
            <a:ext cx="6013798" cy="542005"/>
          </a:xfrm>
          <a:prstGeom prst="rect">
            <a:avLst/>
          </a:prstGeom>
          <a:solidFill>
            <a:srgbClr val="FFFFFF"/>
          </a:solidFill>
          <a:ln w="9525">
            <a:solidFill>
              <a:srgbClr val="009CFF"/>
            </a:solid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NDC Partnership PAF: </a:t>
            </a:r>
            <a:r>
              <a:rPr kumimoji="0" lang="en-US" sz="14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Panama (Markets &amp; Finance) and Peru (Local Communities, Indigenous Peoples and Civil Society)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800" b="0"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800" b="0"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800" b="0"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4" name="Cuadro de texto 2">
            <a:extLst>
              <a:ext uri="{FF2B5EF4-FFF2-40B4-BE49-F238E27FC236}">
                <a16:creationId xmlns:a16="http://schemas.microsoft.com/office/drawing/2014/main" id="{2225D0CD-37A8-4B35-9347-CAF39DBDFD06}"/>
              </a:ext>
            </a:extLst>
          </p:cNvPr>
          <p:cNvSpPr txBox="1">
            <a:spLocks noChangeArrowheads="1"/>
          </p:cNvSpPr>
          <p:nvPr/>
        </p:nvSpPr>
        <p:spPr bwMode="auto">
          <a:xfrm>
            <a:off x="2755445" y="5924801"/>
            <a:ext cx="8995656" cy="278828"/>
          </a:xfrm>
          <a:prstGeom prst="rect">
            <a:avLst/>
          </a:prstGeom>
          <a:solidFill>
            <a:srgbClr val="FFFFFF"/>
          </a:solidFill>
          <a:ln w="9525">
            <a:solidFill>
              <a:srgbClr val="009CFF"/>
            </a:solid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a:ln>
                  <a:noFill/>
                </a:ln>
                <a:solidFill>
                  <a:srgbClr val="FFC000">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GCF SAP Panama: Public Finance Transparency Framework </a:t>
            </a:r>
            <a:endParaRPr kumimoji="0" lang="en-US" sz="1400" b="0" i="0" u="none" strike="noStrike" kern="1200" cap="none" spc="0" normalizeH="0" baseline="0" noProof="0">
              <a:ln>
                <a:noFill/>
              </a:ln>
              <a:solidFill>
                <a:srgbClr val="FFC000">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FFC000">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FFC000">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FFC000">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FFC000">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FFC000">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cxnSp>
        <p:nvCxnSpPr>
          <p:cNvPr id="74" name="Conector: angular 73">
            <a:extLst>
              <a:ext uri="{FF2B5EF4-FFF2-40B4-BE49-F238E27FC236}">
                <a16:creationId xmlns:a16="http://schemas.microsoft.com/office/drawing/2014/main" id="{83E99F95-9800-4199-965C-665CD724779A}"/>
              </a:ext>
            </a:extLst>
          </p:cNvPr>
          <p:cNvCxnSpPr>
            <a:cxnSpLocks/>
            <a:endCxn id="64" idx="3"/>
          </p:cNvCxnSpPr>
          <p:nvPr/>
        </p:nvCxnSpPr>
        <p:spPr>
          <a:xfrm>
            <a:off x="11708898" y="1340300"/>
            <a:ext cx="42203" cy="4723915"/>
          </a:xfrm>
          <a:prstGeom prst="bentConnector3">
            <a:avLst>
              <a:gd name="adj1" fmla="val 641668"/>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82" name="Cuadro de texto 2">
            <a:extLst>
              <a:ext uri="{FF2B5EF4-FFF2-40B4-BE49-F238E27FC236}">
                <a16:creationId xmlns:a16="http://schemas.microsoft.com/office/drawing/2014/main" id="{A85AD3BF-026F-4778-88F7-65F5F40DB061}"/>
              </a:ext>
            </a:extLst>
          </p:cNvPr>
          <p:cNvSpPr txBox="1">
            <a:spLocks noChangeArrowheads="1"/>
          </p:cNvSpPr>
          <p:nvPr/>
        </p:nvSpPr>
        <p:spPr bwMode="auto">
          <a:xfrm>
            <a:off x="2755451" y="6336159"/>
            <a:ext cx="5906810" cy="320635"/>
          </a:xfrm>
          <a:prstGeom prst="rect">
            <a:avLst/>
          </a:prstGeom>
          <a:solidFill>
            <a:srgbClr val="FFFFFF"/>
          </a:solidFill>
          <a:ln w="9525">
            <a:solidFill>
              <a:schemeClr val="accent2">
                <a:lumMod val="75000"/>
              </a:schemeClr>
            </a:solid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FFC000">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GEF: Net-zero and positive </a:t>
            </a:r>
            <a:r>
              <a:rPr kumimoji="0" lang="en-US" sz="1400" b="0" i="0" u="none" strike="noStrike" kern="1200" cap="none" spc="0" normalizeH="0" baseline="0" noProof="0" dirty="0">
                <a:ln>
                  <a:noFill/>
                </a:ln>
                <a:solidFill>
                  <a:srgbClr val="FFC000">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for Nature Regional Programme</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800" b="0" i="0" u="none" strike="noStrike" kern="1200" cap="none" spc="0" normalizeH="0" baseline="0" noProof="0" dirty="0">
                <a:ln>
                  <a:noFill/>
                </a:ln>
                <a:solidFill>
                  <a:srgbClr val="ED7D3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3" name="Cuadro de texto 2">
            <a:extLst>
              <a:ext uri="{FF2B5EF4-FFF2-40B4-BE49-F238E27FC236}">
                <a16:creationId xmlns:a16="http://schemas.microsoft.com/office/drawing/2014/main" id="{8C094715-09BC-4D87-A46A-4EDF4208670E}"/>
              </a:ext>
            </a:extLst>
          </p:cNvPr>
          <p:cNvSpPr txBox="1">
            <a:spLocks noChangeArrowheads="1"/>
          </p:cNvSpPr>
          <p:nvPr/>
        </p:nvSpPr>
        <p:spPr bwMode="auto">
          <a:xfrm>
            <a:off x="8677793" y="6261260"/>
            <a:ext cx="3277597" cy="542005"/>
          </a:xfrm>
          <a:prstGeom prst="rect">
            <a:avLst/>
          </a:prstGeom>
          <a:solidFill>
            <a:srgbClr val="FFFFFF"/>
          </a:solidFill>
          <a:ln w="19050">
            <a:solidFill>
              <a:schemeClr val="accent1"/>
            </a:solidFill>
            <a:prstDash val="sysDash"/>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GCF Readiness/ GEF Allocation in Nicaragua 2023: </a:t>
            </a:r>
            <a:r>
              <a:rPr kumimoji="0" lang="en-US" sz="1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Governance and Institutional arrangements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1" name="CuadroTexto 50">
            <a:extLst>
              <a:ext uri="{FF2B5EF4-FFF2-40B4-BE49-F238E27FC236}">
                <a16:creationId xmlns:a16="http://schemas.microsoft.com/office/drawing/2014/main" id="{979DD36B-91A0-4B0A-A430-163310EBDFA6}"/>
              </a:ext>
            </a:extLst>
          </p:cNvPr>
          <p:cNvSpPr txBox="1"/>
          <p:nvPr/>
        </p:nvSpPr>
        <p:spPr>
          <a:xfrm>
            <a:off x="256680" y="3296607"/>
            <a:ext cx="11494421" cy="369332"/>
          </a:xfrm>
          <a:prstGeom prst="rect">
            <a:avLst/>
          </a:prstGeom>
          <a:solidFill>
            <a:schemeClr val="accent3">
              <a:lumMod val="40000"/>
              <a:lumOff val="60000"/>
            </a:schemeClr>
          </a:solidFill>
          <a:ln w="19050">
            <a:solidFill>
              <a:schemeClr val="accent6">
                <a:lumMod val="75000"/>
              </a:schemeClr>
            </a:solidFill>
            <a:prstDash val="solid"/>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New Projects 2023 – 2024 – Hard pipeline </a:t>
            </a:r>
          </a:p>
        </p:txBody>
      </p:sp>
      <p:sp>
        <p:nvSpPr>
          <p:cNvPr id="3" name="Cuadro de texto 2">
            <a:extLst>
              <a:ext uri="{FF2B5EF4-FFF2-40B4-BE49-F238E27FC236}">
                <a16:creationId xmlns:a16="http://schemas.microsoft.com/office/drawing/2014/main" id="{16965EED-7879-87BF-7804-F46D3D8A867E}"/>
              </a:ext>
            </a:extLst>
          </p:cNvPr>
          <p:cNvSpPr txBox="1">
            <a:spLocks noChangeArrowheads="1"/>
          </p:cNvSpPr>
          <p:nvPr/>
        </p:nvSpPr>
        <p:spPr bwMode="auto">
          <a:xfrm>
            <a:off x="404644" y="1316415"/>
            <a:ext cx="2350807" cy="15867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1F5F"/>
                </a:solidFill>
                <a:effectLst/>
                <a:uLnTx/>
                <a:uFillTx/>
                <a:latin typeface="Roboto"/>
                <a:ea typeface="Calibri" panose="020F0502020204030204" pitchFamily="34" charset="0"/>
                <a:cs typeface="Arial"/>
              </a:rPr>
              <a:t>PARIS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1F5F"/>
              </a:solidFill>
              <a:effectLst/>
              <a:uLnTx/>
              <a:uFillTx/>
              <a:latin typeface="Roboto"/>
              <a:ea typeface="Calibri" panose="020F050202020403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1F5F"/>
                </a:solidFill>
                <a:effectLst/>
                <a:uLnTx/>
                <a:uFillTx/>
                <a:latin typeface="Roboto"/>
                <a:ea typeface="Calibri" panose="020F0502020204030204" pitchFamily="34" charset="0"/>
                <a:cs typeface="Arial"/>
              </a:rPr>
              <a:t>The NDCs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1F5F"/>
                </a:solidFill>
                <a:effectLst/>
                <a:uLnTx/>
                <a:uFillTx/>
                <a:latin typeface="Roboto"/>
                <a:ea typeface="Calibri" panose="020F0502020204030204" pitchFamily="34" charset="0"/>
                <a:cs typeface="Arial"/>
              </a:rPr>
              <a:t>The Ambition cycle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1F5F"/>
                </a:solidFill>
                <a:effectLst/>
                <a:uLnTx/>
                <a:uFillTx/>
                <a:latin typeface="Roboto"/>
                <a:ea typeface="Calibri" panose="020F0502020204030204" pitchFamily="34" charset="0"/>
                <a:cs typeface="Arial"/>
              </a:rPr>
              <a:t>The Enhanced transparency Framework (ETF)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1F5F"/>
                </a:solidFill>
                <a:effectLst/>
                <a:uLnTx/>
                <a:uFillTx/>
                <a:latin typeface="Roboto"/>
                <a:ea typeface="Calibri" panose="020F0502020204030204" pitchFamily="34" charset="0"/>
                <a:cs typeface="Arial"/>
              </a:rPr>
              <a:t>Regional &amp; national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1F5F"/>
                </a:solidFill>
                <a:effectLst/>
                <a:uLnTx/>
                <a:uFillTx/>
                <a:latin typeface="Roboto"/>
                <a:ea typeface="Calibri" panose="020F0502020204030204" pitchFamily="34" charset="0"/>
                <a:cs typeface="Arial"/>
              </a:rPr>
              <a:t>priorities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s-MX" sz="1200" b="0" i="0" u="none" strike="noStrike" kern="1200" cap="none" spc="0" normalizeH="0" baseline="0" noProof="0" dirty="0">
              <a:ln>
                <a:noFill/>
              </a:ln>
              <a:solidFill>
                <a:srgbClr val="000000"/>
              </a:solidFill>
              <a:effectLst/>
              <a:uLnTx/>
              <a:uFillTx/>
              <a:latin typeface="Calibri" panose="020F0502020204030204" pitchFamily="34" charset="0"/>
              <a:ea typeface="Roboto"/>
              <a:cs typeface="Times New Roman" panose="02020603050405020304" pitchFamily="18" charset="0"/>
            </a:endParaRPr>
          </a:p>
        </p:txBody>
      </p:sp>
    </p:spTree>
    <p:extLst>
      <p:ext uri="{BB962C8B-B14F-4D97-AF65-F5344CB8AC3E}">
        <p14:creationId xmlns:p14="http://schemas.microsoft.com/office/powerpoint/2010/main" val="2839836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528485A4-BFC9-4551-A7E6-85DFAD4060B7}"/>
              </a:ext>
            </a:extLst>
          </p:cNvPr>
          <p:cNvGrpSpPr/>
          <p:nvPr/>
        </p:nvGrpSpPr>
        <p:grpSpPr>
          <a:xfrm>
            <a:off x="1945759" y="1196579"/>
            <a:ext cx="8859402" cy="5235332"/>
            <a:chOff x="8667570" y="1148916"/>
            <a:chExt cx="3050089" cy="5235332"/>
          </a:xfrm>
        </p:grpSpPr>
        <p:sp>
          <p:nvSpPr>
            <p:cNvPr id="22" name="CuadroTexto 27">
              <a:extLst>
                <a:ext uri="{FF2B5EF4-FFF2-40B4-BE49-F238E27FC236}">
                  <a16:creationId xmlns:a16="http://schemas.microsoft.com/office/drawing/2014/main" id="{C133C861-7DD2-B00D-D94A-33BFAD4A263C}"/>
                </a:ext>
              </a:extLst>
            </p:cNvPr>
            <p:cNvSpPr txBox="1"/>
            <p:nvPr/>
          </p:nvSpPr>
          <p:spPr>
            <a:xfrm>
              <a:off x="8667570" y="1148916"/>
              <a:ext cx="3050089" cy="446272"/>
            </a:xfrm>
            <a:prstGeom prst="rect">
              <a:avLst/>
            </a:prstGeom>
            <a:solidFill>
              <a:schemeClr val="accent1">
                <a:lumMod val="20000"/>
                <a:lumOff val="80000"/>
              </a:schemeClr>
            </a:solidFill>
            <a:ln>
              <a:solidFill>
                <a:schemeClr val="accent5"/>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77216" rIns="135128" bIns="77216"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Climate Ambition, Transparency &amp; Means of Implementation  </a:t>
              </a:r>
              <a:endParaRPr kumimoji="0" lang="en-US" sz="14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a:endParaRPr>
            </a:p>
          </p:txBody>
        </p:sp>
        <p:sp>
          <p:nvSpPr>
            <p:cNvPr id="20" name="CuadroTexto 39">
              <a:extLst>
                <a:ext uri="{FF2B5EF4-FFF2-40B4-BE49-F238E27FC236}">
                  <a16:creationId xmlns:a16="http://schemas.microsoft.com/office/drawing/2014/main" id="{66757C73-4B9F-A38F-70FF-FF126C45B7F2}"/>
                </a:ext>
              </a:extLst>
            </p:cNvPr>
            <p:cNvSpPr txBox="1"/>
            <p:nvPr/>
          </p:nvSpPr>
          <p:spPr>
            <a:xfrm>
              <a:off x="8671726" y="1595188"/>
              <a:ext cx="3045933" cy="4789060"/>
            </a:xfrm>
            <a:prstGeom prst="rect">
              <a:avLst/>
            </a:prstGeom>
            <a:ln>
              <a:solidFill>
                <a:schemeClr val="accent5"/>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0" marR="0" lvl="1" indent="0" algn="l" defTabSz="844550" rtl="0" eaLnBrk="1" fontAlgn="auto" latinLnBrk="0" hangingPunct="1">
                <a:lnSpc>
                  <a:spcPct val="90000"/>
                </a:lnSpc>
                <a:spcBef>
                  <a:spcPct val="0"/>
                </a:spcBef>
                <a:spcAft>
                  <a:spcPct val="15000"/>
                </a:spcAft>
                <a:buClrTx/>
                <a:buSzTx/>
                <a:buFontTx/>
                <a:buNone/>
                <a:tabLst/>
                <a:defRPr/>
              </a:pPr>
              <a:endPar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lt"/>
                <a:cs typeface="Calibri" panose="020F0502020204030204"/>
              </a:endParaRPr>
            </a:p>
            <a:p>
              <a:pPr marL="0" marR="0" lvl="1" indent="0" algn="l" defTabSz="844550" rtl="0" eaLnBrk="1" fontAlgn="auto" latinLnBrk="0" hangingPunct="1">
                <a:lnSpc>
                  <a:spcPct val="90000"/>
                </a:lnSpc>
                <a:spcBef>
                  <a:spcPct val="0"/>
                </a:spcBef>
                <a:spcAft>
                  <a:spcPct val="1500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a:rPr>
                <a:t>William Holness – Regional Coordinator</a:t>
              </a:r>
            </a:p>
            <a:p>
              <a:pPr marL="0" marR="0" lvl="1" indent="0" algn="l" defTabSz="844550" rtl="0" eaLnBrk="1" fontAlgn="auto" latinLnBrk="0" hangingPunct="1">
                <a:lnSpc>
                  <a:spcPct val="90000"/>
                </a:lnSpc>
                <a:spcBef>
                  <a:spcPct val="0"/>
                </a:spcBef>
                <a:spcAft>
                  <a:spcPct val="15000"/>
                </a:spcAft>
                <a:buClrTx/>
                <a:buSzTx/>
                <a:buFontTx/>
                <a:buNone/>
                <a:tabLst/>
                <a:defRPr/>
              </a:pPr>
              <a:endPar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a:endParaRPr>
            </a:p>
            <a:p>
              <a:pPr marL="0" marR="0" lvl="1" indent="0" algn="l" defTabSz="844550" rtl="0" eaLnBrk="1" fontAlgn="auto" latinLnBrk="0" hangingPunct="1">
                <a:lnSpc>
                  <a:spcPct val="90000"/>
                </a:lnSpc>
                <a:spcBef>
                  <a:spcPct val="0"/>
                </a:spcBef>
                <a:spcAft>
                  <a:spcPct val="1500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lt"/>
                  <a:cs typeface="Calibri" panose="020F0502020204030204"/>
                </a:rPr>
                <a:t>Sandra Bravo – MRV and M&amp;E Expert</a:t>
              </a: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a:endParaRPr>
            </a:p>
            <a:p>
              <a:pPr marL="0" marR="0" lvl="1" indent="0" algn="l" defTabSz="844550" rtl="0" eaLnBrk="1" fontAlgn="auto" latinLnBrk="0" hangingPunct="1">
                <a:lnSpc>
                  <a:spcPct val="90000"/>
                </a:lnSpc>
                <a:spcBef>
                  <a:spcPct val="0"/>
                </a:spcBef>
                <a:spcAft>
                  <a:spcPct val="15000"/>
                </a:spcAft>
                <a:buClrTx/>
                <a:buSzTx/>
                <a:buFontTx/>
                <a:buNone/>
                <a:tabLst/>
                <a:defRPr/>
              </a:pPr>
              <a:endPar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a:endParaRPr>
            </a:p>
            <a:p>
              <a:pPr marL="0" marR="0" lvl="1" indent="0" algn="l" defTabSz="844550" rtl="0" eaLnBrk="1" fontAlgn="auto" latinLnBrk="0" hangingPunct="1">
                <a:lnSpc>
                  <a:spcPct val="90000"/>
                </a:lnSpc>
                <a:spcBef>
                  <a:spcPct val="0"/>
                </a:spcBef>
                <a:spcAft>
                  <a:spcPct val="1500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a:rPr>
                <a:t>Salvador Nieto – NDC Expert &amp; NDC-5 Coordinator</a:t>
              </a:r>
            </a:p>
            <a:p>
              <a:pPr marL="0" marR="0" lvl="1" indent="0" algn="l" defTabSz="844550" rtl="0" eaLnBrk="1" fontAlgn="auto" latinLnBrk="0" hangingPunct="1">
                <a:lnSpc>
                  <a:spcPct val="90000"/>
                </a:lnSpc>
                <a:spcBef>
                  <a:spcPct val="0"/>
                </a:spcBef>
                <a:spcAft>
                  <a:spcPct val="15000"/>
                </a:spcAft>
                <a:buClrTx/>
                <a:buSzTx/>
                <a:buFontTx/>
                <a:buNone/>
                <a:tabLst/>
                <a:defRPr/>
              </a:pPr>
              <a:endPar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a:endParaRPr>
            </a:p>
            <a:p>
              <a:pPr marL="0" marR="0" lvl="1" indent="0" algn="l" defTabSz="844550" rtl="0" eaLnBrk="1" fontAlgn="auto" latinLnBrk="0" hangingPunct="1">
                <a:lnSpc>
                  <a:spcPct val="90000"/>
                </a:lnSpc>
                <a:spcBef>
                  <a:spcPct val="0"/>
                </a:spcBef>
                <a:spcAft>
                  <a:spcPct val="1500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a:rPr>
                <a:t>Maria Jurado – Gender and Just Transition specialist </a:t>
              </a: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a:endParaRPr>
            </a:p>
            <a:p>
              <a:pPr marL="0" marR="0" lvl="1" indent="0" algn="l" defTabSz="844550" rtl="0" eaLnBrk="1" fontAlgn="auto" latinLnBrk="0" hangingPunct="1">
                <a:lnSpc>
                  <a:spcPct val="90000"/>
                </a:lnSpc>
                <a:spcBef>
                  <a:spcPct val="0"/>
                </a:spcBef>
                <a:spcAft>
                  <a:spcPct val="15000"/>
                </a:spcAft>
                <a:buClrTx/>
                <a:buSzTx/>
                <a:buFontTx/>
                <a:buNone/>
                <a:tabLst/>
                <a:defRPr/>
              </a:pPr>
              <a:endPar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a:endParaRPr>
            </a:p>
            <a:p>
              <a:pPr marL="0" marR="0" lvl="1" indent="0" algn="l" defTabSz="844550" rtl="0" eaLnBrk="1" fontAlgn="auto" latinLnBrk="0" hangingPunct="1">
                <a:lnSpc>
                  <a:spcPct val="90000"/>
                </a:lnSpc>
                <a:spcBef>
                  <a:spcPct val="0"/>
                </a:spcBef>
                <a:spcAft>
                  <a:spcPct val="1500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a:rPr>
                <a:t>Emilia Anselmo – Carbon Markets &amp; Transparency Specialist </a:t>
              </a:r>
            </a:p>
            <a:p>
              <a:pPr marL="0" marR="0" lvl="1" indent="0" algn="l" defTabSz="844550" rtl="0" eaLnBrk="1" fontAlgn="auto" latinLnBrk="0" hangingPunct="1">
                <a:lnSpc>
                  <a:spcPct val="90000"/>
                </a:lnSpc>
                <a:spcBef>
                  <a:spcPct val="0"/>
                </a:spcBef>
                <a:spcAft>
                  <a:spcPct val="15000"/>
                </a:spcAft>
                <a:buClrTx/>
                <a:buSzTx/>
                <a:buFontTx/>
                <a:buNone/>
                <a:tabLst/>
                <a:defRPr/>
              </a:pPr>
              <a:endPar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a:endParaRPr>
            </a:p>
            <a:p>
              <a:pPr marL="0" marR="0" lvl="1" indent="0" algn="l" defTabSz="844550" rtl="0" eaLnBrk="1" fontAlgn="auto" latinLnBrk="0" hangingPunct="1">
                <a:lnSpc>
                  <a:spcPct val="90000"/>
                </a:lnSpc>
                <a:spcBef>
                  <a:spcPct val="0"/>
                </a:spcBef>
                <a:spcAft>
                  <a:spcPct val="1500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a:rPr>
                <a:t>Analida Quiel – Intern (Climate Finance &amp; Transparency) </a:t>
              </a:r>
            </a:p>
            <a:p>
              <a:pPr marL="0" marR="0" lvl="1" indent="0" algn="l" defTabSz="844550" rtl="0" eaLnBrk="1" fontAlgn="auto" latinLnBrk="0" hangingPunct="1">
                <a:lnSpc>
                  <a:spcPct val="90000"/>
                </a:lnSpc>
                <a:spcBef>
                  <a:spcPct val="0"/>
                </a:spcBef>
                <a:spcAft>
                  <a:spcPct val="15000"/>
                </a:spcAft>
                <a:buClrTx/>
                <a:buSzTx/>
                <a:buFontTx/>
                <a:buNone/>
                <a:tabLst/>
                <a:defRPr/>
              </a:pPr>
              <a:endPar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a:endParaRPr>
            </a:p>
            <a:p>
              <a:pPr marL="0" marR="0" lvl="1" indent="0" algn="l" defTabSz="844550" rtl="0" eaLnBrk="1" fontAlgn="auto" latinLnBrk="0" hangingPunct="1">
                <a:lnSpc>
                  <a:spcPct val="90000"/>
                </a:lnSpc>
                <a:spcBef>
                  <a:spcPct val="0"/>
                </a:spcBef>
                <a:spcAft>
                  <a:spcPct val="1500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a:rPr>
                <a:t>Beatrice Baquero – Intern (Loss &amp; Damage &amp; just transition)</a:t>
              </a:r>
            </a:p>
            <a:p>
              <a:pPr marL="0" marR="0" lvl="1" indent="0" algn="l" defTabSz="844550" rtl="0" eaLnBrk="1" fontAlgn="auto" latinLnBrk="0" hangingPunct="1">
                <a:lnSpc>
                  <a:spcPct val="90000"/>
                </a:lnSpc>
                <a:spcBef>
                  <a:spcPct val="0"/>
                </a:spcBef>
                <a:spcAft>
                  <a:spcPct val="15000"/>
                </a:spcAft>
                <a:buClrTx/>
                <a:buSzTx/>
                <a:buFontTx/>
                <a:buNone/>
                <a:tabLst/>
                <a:defRPr/>
              </a:pPr>
              <a:endParaRPr lang="en-US" sz="1400" dirty="0">
                <a:solidFill>
                  <a:prstClr val="black">
                    <a:hueOff val="0"/>
                    <a:satOff val="0"/>
                    <a:lumOff val="0"/>
                    <a:alphaOff val="0"/>
                  </a:prstClr>
                </a:solidFill>
                <a:latin typeface="Calibri" panose="020F0502020204030204"/>
                <a:cs typeface="Calibri"/>
              </a:endParaRPr>
            </a:p>
            <a:p>
              <a:pPr marL="0" marR="0" lvl="1" indent="0" algn="l" defTabSz="844550" rtl="0" eaLnBrk="1" fontAlgn="auto" latinLnBrk="0" hangingPunct="1">
                <a:lnSpc>
                  <a:spcPct val="90000"/>
                </a:lnSpc>
                <a:spcBef>
                  <a:spcPct val="0"/>
                </a:spcBef>
                <a:spcAft>
                  <a:spcPct val="1500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a:rPr>
                <a:t>47 consultants in </a:t>
              </a:r>
              <a:r>
                <a:rPr lang="en-US" sz="1400" dirty="0">
                  <a:solidFill>
                    <a:prstClr val="black">
                      <a:hueOff val="0"/>
                      <a:satOff val="0"/>
                      <a:lumOff val="0"/>
                      <a:alphaOff val="0"/>
                    </a:prstClr>
                  </a:solidFill>
                  <a:latin typeface="Calibri" panose="020F0502020204030204"/>
                  <a:cs typeface="Calibri"/>
                </a:rPr>
                <a:t> CBIT: Argentina, Perú, Costa Rica, Panamá, Rep. </a:t>
              </a:r>
              <a:r>
                <a:rPr lang="en-US" sz="1400" dirty="0" err="1">
                  <a:solidFill>
                    <a:prstClr val="black">
                      <a:hueOff val="0"/>
                      <a:satOff val="0"/>
                      <a:lumOff val="0"/>
                      <a:alphaOff val="0"/>
                    </a:prstClr>
                  </a:solidFill>
                  <a:latin typeface="Calibri" panose="020F0502020204030204"/>
                  <a:cs typeface="Calibri"/>
                </a:rPr>
                <a:t>Dominicana</a:t>
              </a:r>
              <a:r>
                <a:rPr lang="en-US" sz="1400" dirty="0">
                  <a:solidFill>
                    <a:prstClr val="black">
                      <a:hueOff val="0"/>
                      <a:satOff val="0"/>
                      <a:lumOff val="0"/>
                      <a:alphaOff val="0"/>
                    </a:prstClr>
                  </a:solidFill>
                  <a:latin typeface="Calibri" panose="020F0502020204030204"/>
                  <a:cs typeface="Calibri"/>
                </a:rPr>
                <a:t>, Honduras</a:t>
              </a:r>
            </a:p>
            <a:p>
              <a:pPr marL="0" marR="0" lvl="1" indent="0" algn="l" defTabSz="844550" rtl="0" eaLnBrk="1" fontAlgn="auto" latinLnBrk="0" hangingPunct="1">
                <a:lnSpc>
                  <a:spcPct val="90000"/>
                </a:lnSpc>
                <a:spcBef>
                  <a:spcPct val="0"/>
                </a:spcBef>
                <a:spcAft>
                  <a:spcPct val="1500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a:rPr>
                <a:t>10 consultants in NDC-5 y NDC Action </a:t>
              </a:r>
            </a:p>
            <a:p>
              <a:pPr marL="0" marR="0" lvl="1" indent="0" algn="l" defTabSz="844550" rtl="0" eaLnBrk="1" fontAlgn="auto" latinLnBrk="0" hangingPunct="1">
                <a:lnSpc>
                  <a:spcPct val="90000"/>
                </a:lnSpc>
                <a:spcBef>
                  <a:spcPct val="0"/>
                </a:spcBef>
                <a:spcAft>
                  <a:spcPct val="15000"/>
                </a:spcAft>
                <a:buClrTx/>
                <a:buSzTx/>
                <a:buFontTx/>
                <a:buNone/>
                <a:tabLst/>
                <a:defRPr/>
              </a:pPr>
              <a:endParaRPr lang="en-US" sz="1400" dirty="0">
                <a:solidFill>
                  <a:prstClr val="black">
                    <a:hueOff val="0"/>
                    <a:satOff val="0"/>
                    <a:lumOff val="0"/>
                    <a:alphaOff val="0"/>
                  </a:prstClr>
                </a:solidFill>
                <a:latin typeface="Calibri" panose="020F0502020204030204"/>
                <a:cs typeface="Calibri"/>
              </a:endParaRPr>
            </a:p>
            <a:p>
              <a:pPr marL="0" marR="0" lvl="1" indent="0" algn="l" defTabSz="844550" rtl="0" eaLnBrk="1" fontAlgn="auto" latinLnBrk="0" hangingPunct="1">
                <a:lnSpc>
                  <a:spcPct val="90000"/>
                </a:lnSpc>
                <a:spcBef>
                  <a:spcPct val="0"/>
                </a:spcBef>
                <a:spcAft>
                  <a:spcPct val="15000"/>
                </a:spcAft>
                <a:buClrTx/>
                <a:buSzTx/>
                <a:buFontTx/>
                <a:buNone/>
                <a:tabLst/>
                <a:defRPr/>
              </a:pPr>
              <a:endPar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a:endParaRPr>
            </a:p>
            <a:p>
              <a:pPr marL="0" marR="0" lvl="1" indent="0" algn="l" defTabSz="844550" rtl="0" eaLnBrk="1" fontAlgn="auto" latinLnBrk="0" hangingPunct="1">
                <a:lnSpc>
                  <a:spcPct val="90000"/>
                </a:lnSpc>
                <a:spcBef>
                  <a:spcPct val="0"/>
                </a:spcBef>
                <a:spcAft>
                  <a:spcPct val="1500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a:rPr>
                <a:t> </a:t>
              </a:r>
            </a:p>
            <a:p>
              <a:pPr marL="0" marR="0" lvl="1" indent="0" algn="l" defTabSz="844550" rtl="0" eaLnBrk="1" fontAlgn="auto" latinLnBrk="0" hangingPunct="1">
                <a:lnSpc>
                  <a:spcPct val="90000"/>
                </a:lnSpc>
                <a:spcBef>
                  <a:spcPct val="0"/>
                </a:spcBef>
                <a:spcAft>
                  <a:spcPct val="15000"/>
                </a:spcAft>
                <a:buClrTx/>
                <a:buSzTx/>
                <a:buFontTx/>
                <a:buNone/>
                <a:tabLst/>
                <a:defRPr/>
              </a:pPr>
              <a:endPar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a:endParaRPr>
            </a:p>
          </p:txBody>
        </p:sp>
      </p:grpSp>
      <p:sp>
        <p:nvSpPr>
          <p:cNvPr id="25" name="Título 1">
            <a:extLst>
              <a:ext uri="{FF2B5EF4-FFF2-40B4-BE49-F238E27FC236}">
                <a16:creationId xmlns:a16="http://schemas.microsoft.com/office/drawing/2014/main" id="{3ABAD4FA-EE10-B495-BC95-68BA793ED611}"/>
              </a:ext>
            </a:extLst>
          </p:cNvPr>
          <p:cNvSpPr txBox="1">
            <a:spLocks/>
          </p:cNvSpPr>
          <p:nvPr/>
        </p:nvSpPr>
        <p:spPr>
          <a:xfrm>
            <a:off x="289560" y="221182"/>
            <a:ext cx="10515600" cy="631480"/>
          </a:xfrm>
          <a:prstGeom prst="rect">
            <a:avLst/>
          </a:prstGeom>
          <a:ln>
            <a:solidFill>
              <a:srgbClr val="009CFF"/>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Roboto"/>
                <a:ea typeface="Roboto"/>
                <a:cs typeface="Roboto"/>
              </a:rPr>
              <a:t>Climate Ambition &amp; Transparency team </a:t>
            </a:r>
            <a:endPar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mj-ea"/>
              <a:cs typeface="+mj-cs"/>
            </a:endParaRPr>
          </a:p>
        </p:txBody>
      </p:sp>
    </p:spTree>
    <p:extLst>
      <p:ext uri="{BB962C8B-B14F-4D97-AF65-F5344CB8AC3E}">
        <p14:creationId xmlns:p14="http://schemas.microsoft.com/office/powerpoint/2010/main" val="2395547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7E6EB9A8-29A2-572A-4179-146023EC91FC}"/>
              </a:ext>
            </a:extLst>
          </p:cNvPr>
          <p:cNvSpPr txBox="1">
            <a:spLocks/>
          </p:cNvSpPr>
          <p:nvPr/>
        </p:nvSpPr>
        <p:spPr>
          <a:xfrm>
            <a:off x="318977" y="1511377"/>
            <a:ext cx="11504427" cy="4805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GB" sz="3200" dirty="0">
                <a:latin typeface="Roboto" panose="02000000000000000000" pitchFamily="2" charset="0"/>
              </a:rPr>
              <a:t>When voluntarily engaging in cooperative approaches involving the use of Internationally Transferable Mitigation Outcomes (ITMOs) to meet nationally determined contributions, Parties shall promote sustainable development and ensure environmental integrity and transparency, including in governance, and apply robust accounting to ensure, inter alia, the absence of double counting, in accordance with guidance provided by the Conference of the Parties serving as the meeting of the Parties to this Agreement.</a:t>
            </a:r>
            <a:endParaRPr lang="es-MX" sz="3200" dirty="0">
              <a:latin typeface="Roboto" panose="02000000000000000000" pitchFamily="2" charset="0"/>
            </a:endParaRPr>
          </a:p>
        </p:txBody>
      </p:sp>
      <p:sp>
        <p:nvSpPr>
          <p:cNvPr id="10" name="Title 1">
            <a:extLst>
              <a:ext uri="{FF2B5EF4-FFF2-40B4-BE49-F238E27FC236}">
                <a16:creationId xmlns:a16="http://schemas.microsoft.com/office/drawing/2014/main" id="{6499704A-73AA-6758-5E08-FB7686369B1A}"/>
              </a:ext>
            </a:extLst>
          </p:cNvPr>
          <p:cNvSpPr txBox="1">
            <a:spLocks/>
          </p:cNvSpPr>
          <p:nvPr/>
        </p:nvSpPr>
        <p:spPr>
          <a:xfrm>
            <a:off x="612870" y="341826"/>
            <a:ext cx="10010501" cy="1169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err="1">
                <a:latin typeface="Roboto" panose="02000000000000000000" pitchFamily="2" charset="0"/>
              </a:rPr>
              <a:t>Article</a:t>
            </a:r>
            <a:r>
              <a:rPr lang="es-ES" sz="2800" b="1" dirty="0">
                <a:latin typeface="Roboto" panose="02000000000000000000" pitchFamily="2" charset="0"/>
              </a:rPr>
              <a:t> 6 </a:t>
            </a:r>
            <a:r>
              <a:rPr lang="es-ES" sz="2800" b="1" dirty="0" err="1">
                <a:latin typeface="Roboto" panose="02000000000000000000" pitchFamily="2" charset="0"/>
              </a:rPr>
              <a:t>Paragraph</a:t>
            </a:r>
            <a:r>
              <a:rPr lang="es-ES" sz="2800" b="1" dirty="0">
                <a:latin typeface="Roboto" panose="02000000000000000000" pitchFamily="2" charset="0"/>
              </a:rPr>
              <a:t> 2</a:t>
            </a:r>
            <a:endParaRPr lang="es-ES_tradnl" sz="2800" b="1" dirty="0">
              <a:latin typeface="Roboto" panose="02000000000000000000" pitchFamily="2" charset="0"/>
            </a:endParaRPr>
          </a:p>
        </p:txBody>
      </p:sp>
      <p:cxnSp>
        <p:nvCxnSpPr>
          <p:cNvPr id="11" name="Straight Connector 10">
            <a:extLst>
              <a:ext uri="{FF2B5EF4-FFF2-40B4-BE49-F238E27FC236}">
                <a16:creationId xmlns:a16="http://schemas.microsoft.com/office/drawing/2014/main" id="{168D22D3-A7A8-BB20-750B-20EC11FC3D11}"/>
              </a:ext>
            </a:extLst>
          </p:cNvPr>
          <p:cNvCxnSpPr/>
          <p:nvPr/>
        </p:nvCxnSpPr>
        <p:spPr>
          <a:xfrm>
            <a:off x="0" y="1254642"/>
            <a:ext cx="166931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30" name="Picture 29" descr="Text&#10;&#10;Description automatically generated with low confidence">
            <a:extLst>
              <a:ext uri="{FF2B5EF4-FFF2-40B4-BE49-F238E27FC236}">
                <a16:creationId xmlns:a16="http://schemas.microsoft.com/office/drawing/2014/main" id="{885CE71C-AFD3-F60B-47F8-1C40D99A9B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2696" y="184757"/>
            <a:ext cx="732867" cy="314137"/>
          </a:xfrm>
          <a:prstGeom prst="rect">
            <a:avLst/>
          </a:prstGeom>
        </p:spPr>
      </p:pic>
    </p:spTree>
    <p:extLst>
      <p:ext uri="{BB962C8B-B14F-4D97-AF65-F5344CB8AC3E}">
        <p14:creationId xmlns:p14="http://schemas.microsoft.com/office/powerpoint/2010/main" val="2647264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7E6EB9A8-29A2-572A-4179-146023EC91FC}"/>
              </a:ext>
            </a:extLst>
          </p:cNvPr>
          <p:cNvSpPr txBox="1">
            <a:spLocks/>
          </p:cNvSpPr>
          <p:nvPr/>
        </p:nvSpPr>
        <p:spPr>
          <a:xfrm>
            <a:off x="420039" y="1658782"/>
            <a:ext cx="11350203" cy="35086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GB" sz="3200" dirty="0">
                <a:latin typeface="Roboto" panose="02000000000000000000" pitchFamily="2" charset="0"/>
              </a:rPr>
              <a:t>The use of internationally transferred mitigation outcomes to meet nationally determined contributions under this Agreement </a:t>
            </a:r>
            <a:r>
              <a:rPr lang="en-GB" sz="3200" b="1" dirty="0">
                <a:latin typeface="Roboto" panose="02000000000000000000" pitchFamily="2" charset="0"/>
              </a:rPr>
              <a:t>shall be voluntary and shall be authorized by the participating Parties.</a:t>
            </a:r>
            <a:endParaRPr lang="es-MX" sz="3200" b="1" dirty="0">
              <a:latin typeface="Roboto" panose="02000000000000000000" pitchFamily="2" charset="0"/>
            </a:endParaRPr>
          </a:p>
        </p:txBody>
      </p:sp>
      <p:sp>
        <p:nvSpPr>
          <p:cNvPr id="10" name="Title 1">
            <a:extLst>
              <a:ext uri="{FF2B5EF4-FFF2-40B4-BE49-F238E27FC236}">
                <a16:creationId xmlns:a16="http://schemas.microsoft.com/office/drawing/2014/main" id="{6499704A-73AA-6758-5E08-FB7686369B1A}"/>
              </a:ext>
            </a:extLst>
          </p:cNvPr>
          <p:cNvSpPr txBox="1">
            <a:spLocks/>
          </p:cNvSpPr>
          <p:nvPr/>
        </p:nvSpPr>
        <p:spPr>
          <a:xfrm>
            <a:off x="612870" y="341826"/>
            <a:ext cx="10010501" cy="1169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err="1">
                <a:latin typeface="Roboto" panose="02000000000000000000" pitchFamily="2" charset="0"/>
              </a:rPr>
              <a:t>Article</a:t>
            </a:r>
            <a:r>
              <a:rPr lang="es-ES" sz="2800" b="1" dirty="0">
                <a:latin typeface="Roboto" panose="02000000000000000000" pitchFamily="2" charset="0"/>
              </a:rPr>
              <a:t> 6 </a:t>
            </a:r>
            <a:r>
              <a:rPr lang="es-ES" sz="2800" b="1" dirty="0" err="1">
                <a:latin typeface="Roboto" panose="02000000000000000000" pitchFamily="2" charset="0"/>
              </a:rPr>
              <a:t>Paragraph</a:t>
            </a:r>
            <a:r>
              <a:rPr lang="es-ES" sz="2800" b="1" dirty="0">
                <a:latin typeface="Roboto" panose="02000000000000000000" pitchFamily="2" charset="0"/>
              </a:rPr>
              <a:t> 3</a:t>
            </a:r>
          </a:p>
        </p:txBody>
      </p:sp>
      <p:cxnSp>
        <p:nvCxnSpPr>
          <p:cNvPr id="11" name="Straight Connector 10">
            <a:extLst>
              <a:ext uri="{FF2B5EF4-FFF2-40B4-BE49-F238E27FC236}">
                <a16:creationId xmlns:a16="http://schemas.microsoft.com/office/drawing/2014/main" id="{168D22D3-A7A8-BB20-750B-20EC11FC3D11}"/>
              </a:ext>
            </a:extLst>
          </p:cNvPr>
          <p:cNvCxnSpPr/>
          <p:nvPr/>
        </p:nvCxnSpPr>
        <p:spPr>
          <a:xfrm>
            <a:off x="0" y="1254642"/>
            <a:ext cx="166931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30" name="Picture 29" descr="Text&#10;&#10;Description automatically generated with low confidence">
            <a:extLst>
              <a:ext uri="{FF2B5EF4-FFF2-40B4-BE49-F238E27FC236}">
                <a16:creationId xmlns:a16="http://schemas.microsoft.com/office/drawing/2014/main" id="{885CE71C-AFD3-F60B-47F8-1C40D99A9B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2696" y="184757"/>
            <a:ext cx="732867" cy="314137"/>
          </a:xfrm>
          <a:prstGeom prst="rect">
            <a:avLst/>
          </a:prstGeom>
        </p:spPr>
      </p:pic>
    </p:spTree>
    <p:extLst>
      <p:ext uri="{BB962C8B-B14F-4D97-AF65-F5344CB8AC3E}">
        <p14:creationId xmlns:p14="http://schemas.microsoft.com/office/powerpoint/2010/main" val="1673064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68D22D3-A7A8-BB20-750B-20EC11FC3D11}"/>
              </a:ext>
            </a:extLst>
          </p:cNvPr>
          <p:cNvCxnSpPr/>
          <p:nvPr/>
        </p:nvCxnSpPr>
        <p:spPr>
          <a:xfrm>
            <a:off x="0" y="1254642"/>
            <a:ext cx="166931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30" name="Picture 29" descr="Text&#10;&#10;Description automatically generated with low confidence">
            <a:extLst>
              <a:ext uri="{FF2B5EF4-FFF2-40B4-BE49-F238E27FC236}">
                <a16:creationId xmlns:a16="http://schemas.microsoft.com/office/drawing/2014/main" id="{885CE71C-AFD3-F60B-47F8-1C40D99A9B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2696" y="184757"/>
            <a:ext cx="732867" cy="314137"/>
          </a:xfrm>
          <a:prstGeom prst="rect">
            <a:avLst/>
          </a:prstGeom>
        </p:spPr>
      </p:pic>
      <p:sp>
        <p:nvSpPr>
          <p:cNvPr id="2" name="Subtítulo 2">
            <a:extLst>
              <a:ext uri="{FF2B5EF4-FFF2-40B4-BE49-F238E27FC236}">
                <a16:creationId xmlns:a16="http://schemas.microsoft.com/office/drawing/2014/main" id="{47E47040-5A4D-8D28-5A59-499910439A9B}"/>
              </a:ext>
            </a:extLst>
          </p:cNvPr>
          <p:cNvSpPr txBox="1">
            <a:spLocks/>
          </p:cNvSpPr>
          <p:nvPr/>
        </p:nvSpPr>
        <p:spPr>
          <a:xfrm>
            <a:off x="464334" y="341825"/>
            <a:ext cx="11481229" cy="5950601"/>
          </a:xfrm>
          <a:prstGeom prst="rect">
            <a:avLst/>
          </a:prstGeom>
        </p:spPr>
        <p:txBody>
          <a:bodyPr vert="horz" lIns="45720" tIns="22860" rIns="45720" bIns="22860" rtlCol="0" anchor="t">
            <a:normAutofit fontScale="92500" lnSpcReduction="200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defTabSz="457200">
              <a:spcBef>
                <a:spcPct val="0"/>
              </a:spcBef>
              <a:spcAft>
                <a:spcPts val="600"/>
              </a:spcAft>
              <a:buNone/>
              <a:defRPr/>
            </a:pPr>
            <a:r>
              <a:rPr lang="en-GB" sz="2800" b="1" dirty="0">
                <a:latin typeface="Roboto"/>
                <a:ea typeface="Roboto"/>
                <a:cs typeface="+mj-cs"/>
              </a:rPr>
              <a:t>Roles and responsibilities of NDC authorities: </a:t>
            </a:r>
          </a:p>
          <a:p>
            <a:pPr marL="0" indent="0" defTabSz="457200">
              <a:spcBef>
                <a:spcPct val="0"/>
              </a:spcBef>
              <a:spcAft>
                <a:spcPts val="600"/>
              </a:spcAft>
              <a:buNone/>
              <a:defRPr/>
            </a:pPr>
            <a:r>
              <a:rPr lang="en-GB" sz="2800" b="1" dirty="0">
                <a:latin typeface="Roboto"/>
                <a:ea typeface="Roboto"/>
                <a:cs typeface="+mj-cs"/>
              </a:rPr>
              <a:t>Information for the implementation of Art. 6</a:t>
            </a:r>
          </a:p>
          <a:p>
            <a:pPr marL="0" indent="0" defTabSz="457200">
              <a:spcBef>
                <a:spcPct val="0"/>
              </a:spcBef>
              <a:spcAft>
                <a:spcPts val="600"/>
              </a:spcAft>
              <a:buNone/>
              <a:defRPr/>
            </a:pPr>
            <a:endParaRPr lang="en-GB" sz="2800" b="1" dirty="0">
              <a:latin typeface="Roboto"/>
              <a:ea typeface="Roboto"/>
              <a:cs typeface="+mj-cs"/>
            </a:endParaRPr>
          </a:p>
          <a:p>
            <a:pPr marL="0" indent="0" algn="ctr" defTabSz="457200">
              <a:spcBef>
                <a:spcPct val="0"/>
              </a:spcBef>
              <a:spcAft>
                <a:spcPts val="600"/>
              </a:spcAft>
              <a:buNone/>
              <a:defRPr/>
            </a:pPr>
            <a:r>
              <a:rPr lang="en-GB" sz="2000" dirty="0">
                <a:latin typeface="Roboto"/>
                <a:ea typeface="Roboto"/>
                <a:cs typeface="Arial"/>
              </a:rPr>
              <a:t>Capabilities and Infrastructure: Clarity, Transparency and Understanding (ICTU)</a:t>
            </a:r>
          </a:p>
          <a:p>
            <a:pPr marL="0" indent="0" algn="ctr" defTabSz="457200">
              <a:spcBef>
                <a:spcPct val="0"/>
              </a:spcBef>
              <a:spcAft>
                <a:spcPts val="600"/>
              </a:spcAft>
              <a:buNone/>
              <a:defRPr/>
            </a:pPr>
            <a:endParaRPr lang="en-US" sz="2000" b="1" dirty="0">
              <a:latin typeface="Roboto"/>
              <a:ea typeface="Roboto"/>
              <a:cs typeface="Arial"/>
            </a:endParaRPr>
          </a:p>
          <a:p>
            <a:pPr defTabSz="457200">
              <a:spcBef>
                <a:spcPct val="0"/>
              </a:spcBef>
              <a:spcAft>
                <a:spcPts val="600"/>
              </a:spcAft>
              <a:defRPr/>
            </a:pPr>
            <a:r>
              <a:rPr lang="en-GB" sz="2000" b="1" dirty="0">
                <a:latin typeface="Roboto"/>
                <a:ea typeface="Roboto"/>
                <a:cs typeface="Arial"/>
              </a:rPr>
              <a:t>Past information: </a:t>
            </a:r>
            <a:r>
              <a:rPr lang="en-GB" sz="2000" dirty="0">
                <a:latin typeface="Roboto"/>
                <a:ea typeface="Roboto"/>
                <a:cs typeface="Arial"/>
              </a:rPr>
              <a:t>historical emissions, reference levels and baselines. </a:t>
            </a:r>
          </a:p>
          <a:p>
            <a:pPr defTabSz="457200">
              <a:spcBef>
                <a:spcPct val="0"/>
              </a:spcBef>
              <a:spcAft>
                <a:spcPts val="600"/>
              </a:spcAft>
              <a:defRPr/>
            </a:pPr>
            <a:endParaRPr lang="en-US" sz="2000" b="1" dirty="0">
              <a:latin typeface="Roboto"/>
              <a:ea typeface="Roboto"/>
              <a:cs typeface="Arial"/>
            </a:endParaRPr>
          </a:p>
          <a:p>
            <a:pPr defTabSz="457200">
              <a:spcBef>
                <a:spcPct val="0"/>
              </a:spcBef>
              <a:spcAft>
                <a:spcPts val="600"/>
              </a:spcAft>
              <a:defRPr/>
            </a:pPr>
            <a:r>
              <a:rPr lang="en-GB" sz="2000" b="1" dirty="0">
                <a:latin typeface="Roboto"/>
                <a:ea typeface="Roboto"/>
                <a:cs typeface="Arial"/>
              </a:rPr>
              <a:t>Initial </a:t>
            </a:r>
            <a:r>
              <a:rPr lang="en-GB" sz="2000" dirty="0">
                <a:latin typeface="Roboto"/>
                <a:ea typeface="Roboto"/>
                <a:cs typeface="Arial"/>
              </a:rPr>
              <a:t>(ex-ante) reporting: Describe prior authorization, institutional arrangements and</a:t>
            </a:r>
            <a:r>
              <a:rPr lang="en-GB" sz="2000" b="1" dirty="0">
                <a:latin typeface="Roboto"/>
                <a:ea typeface="Roboto"/>
                <a:cs typeface="Arial"/>
              </a:rPr>
              <a:t> </a:t>
            </a:r>
            <a:r>
              <a:rPr lang="en-GB" sz="2000" b="1" u="sng" dirty="0">
                <a:latin typeface="Roboto"/>
                <a:ea typeface="Roboto"/>
                <a:cs typeface="Arial"/>
              </a:rPr>
              <a:t>legal framework.</a:t>
            </a:r>
          </a:p>
          <a:p>
            <a:pPr defTabSz="457200">
              <a:spcBef>
                <a:spcPct val="0"/>
              </a:spcBef>
              <a:spcAft>
                <a:spcPts val="600"/>
              </a:spcAft>
              <a:defRPr/>
            </a:pPr>
            <a:endParaRPr lang="en-GB" sz="2000" b="1" dirty="0">
              <a:latin typeface="Roboto"/>
              <a:ea typeface="Roboto"/>
              <a:cs typeface="Arial"/>
            </a:endParaRPr>
          </a:p>
          <a:p>
            <a:pPr defTabSz="457200">
              <a:spcBef>
                <a:spcPct val="0"/>
              </a:spcBef>
              <a:spcAft>
                <a:spcPts val="600"/>
              </a:spcAft>
              <a:defRPr/>
            </a:pPr>
            <a:r>
              <a:rPr lang="en-GB" sz="2000" b="1" dirty="0">
                <a:latin typeface="Roboto"/>
                <a:ea typeface="Roboto"/>
                <a:cs typeface="Arial"/>
              </a:rPr>
              <a:t>Annual reporting: </a:t>
            </a:r>
            <a:r>
              <a:rPr lang="en-GB" sz="2000" dirty="0">
                <a:latin typeface="Roboto"/>
                <a:ea typeface="Roboto"/>
                <a:cs typeface="Arial"/>
              </a:rPr>
              <a:t>report information on quantities and metrics. </a:t>
            </a:r>
            <a:r>
              <a:rPr lang="en-GB" sz="2000" b="1" u="sng" dirty="0">
                <a:latin typeface="Roboto"/>
                <a:ea typeface="Roboto"/>
                <a:cs typeface="Arial"/>
              </a:rPr>
              <a:t>Real-time data management</a:t>
            </a:r>
            <a:r>
              <a:rPr lang="en-GB" sz="2000" b="1" dirty="0">
                <a:latin typeface="Roboto"/>
                <a:ea typeface="Roboto"/>
                <a:cs typeface="Arial"/>
              </a:rPr>
              <a:t>.</a:t>
            </a:r>
            <a:endParaRPr lang="en-US" sz="2000" dirty="0">
              <a:latin typeface="Roboto"/>
              <a:ea typeface="Roboto"/>
              <a:cs typeface="Arial"/>
            </a:endParaRPr>
          </a:p>
          <a:p>
            <a:pPr algn="just">
              <a:lnSpc>
                <a:spcPct val="107000"/>
              </a:lnSpc>
              <a:spcAft>
                <a:spcPts val="800"/>
              </a:spcAft>
              <a:buSzPct val="102000"/>
              <a:tabLst>
                <a:tab pos="457200" algn="l"/>
              </a:tabLst>
            </a:pPr>
            <a:r>
              <a:rPr lang="en-GB" sz="2000" b="1" dirty="0">
                <a:latin typeface="Roboto"/>
                <a:ea typeface="Roboto"/>
                <a:cs typeface="Arial"/>
              </a:rPr>
              <a:t>Regular reporting </a:t>
            </a:r>
            <a:r>
              <a:rPr lang="en-GB" sz="2000" dirty="0">
                <a:latin typeface="Roboto"/>
                <a:ea typeface="Roboto"/>
                <a:cs typeface="Arial"/>
              </a:rPr>
              <a:t>(BURs- BTRs): qualitative and quantitative information, including corresponding adjustments and issue balances </a:t>
            </a:r>
            <a:r>
              <a:rPr lang="en-GB" sz="2000" b="1" dirty="0">
                <a:latin typeface="Roboto"/>
                <a:ea typeface="Roboto"/>
                <a:cs typeface="Arial"/>
              </a:rPr>
              <a:t>(for markets is annual). </a:t>
            </a:r>
          </a:p>
          <a:p>
            <a:pPr algn="just">
              <a:lnSpc>
                <a:spcPct val="107000"/>
              </a:lnSpc>
              <a:spcAft>
                <a:spcPts val="800"/>
              </a:spcAft>
              <a:buSzPct val="102000"/>
              <a:tabLst>
                <a:tab pos="457200" algn="l"/>
              </a:tabLst>
            </a:pPr>
            <a:r>
              <a:rPr lang="en-GB" sz="2000" b="1" dirty="0">
                <a:latin typeface="Roboto"/>
                <a:ea typeface="Roboto"/>
                <a:cs typeface="Arial"/>
              </a:rPr>
              <a:t>Accounting rules </a:t>
            </a:r>
            <a:r>
              <a:rPr lang="en-GB" sz="2000" dirty="0">
                <a:latin typeface="Roboto"/>
                <a:ea typeface="Roboto"/>
                <a:cs typeface="Arial"/>
              </a:rPr>
              <a:t>and NDC-LTS linkages are a key part of understanding the additional contribution, permanence and adaptation of mitigation actions.</a:t>
            </a:r>
          </a:p>
          <a:p>
            <a:pPr algn="just">
              <a:lnSpc>
                <a:spcPct val="107000"/>
              </a:lnSpc>
              <a:spcAft>
                <a:spcPts val="800"/>
              </a:spcAft>
              <a:buSzPct val="102000"/>
              <a:tabLst>
                <a:tab pos="457200" algn="l"/>
              </a:tabLst>
            </a:pPr>
            <a:endParaRPr lang="en-US" sz="2000" b="1" dirty="0">
              <a:latin typeface="Roboto" panose="02000000000000000000" pitchFamily="2" charset="0"/>
              <a:ea typeface="Roboto" panose="02000000000000000000" pitchFamily="2" charset="0"/>
              <a:cs typeface="Arial" panose="020B0604020202020204" pitchFamily="34" charset="0"/>
            </a:endParaRPr>
          </a:p>
          <a:p>
            <a:pPr marL="0" indent="0" algn="ctr" defTabSz="457200">
              <a:spcBef>
                <a:spcPct val="0"/>
              </a:spcBef>
              <a:spcAft>
                <a:spcPts val="600"/>
              </a:spcAft>
              <a:buNone/>
              <a:defRPr/>
            </a:pPr>
            <a:r>
              <a:rPr lang="en-GB" sz="2800" b="1" dirty="0">
                <a:latin typeface="Roboto"/>
                <a:ea typeface="Roboto"/>
                <a:cs typeface="+mj-cs"/>
              </a:rPr>
              <a:t>Letter of Authorization/National Attestation/National Report</a:t>
            </a:r>
            <a:endParaRPr lang="en-US" sz="2000" dirty="0">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08380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99704A-73AA-6758-5E08-FB7686369B1A}"/>
              </a:ext>
            </a:extLst>
          </p:cNvPr>
          <p:cNvSpPr txBox="1">
            <a:spLocks/>
          </p:cNvSpPr>
          <p:nvPr/>
        </p:nvSpPr>
        <p:spPr>
          <a:xfrm>
            <a:off x="612870" y="85091"/>
            <a:ext cx="10519418" cy="1169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Roboto" panose="02000000000000000000" pitchFamily="2" charset="0"/>
              </a:rPr>
              <a:t>Responsibilities behind a National Letter of Authorization for the transfer of ITMOs?</a:t>
            </a:r>
            <a:endParaRPr lang="es-MX" sz="2800" b="1" dirty="0">
              <a:latin typeface="Roboto" panose="02000000000000000000" pitchFamily="2" charset="0"/>
            </a:endParaRPr>
          </a:p>
        </p:txBody>
      </p:sp>
      <p:cxnSp>
        <p:nvCxnSpPr>
          <p:cNvPr id="11" name="Straight Connector 10">
            <a:extLst>
              <a:ext uri="{FF2B5EF4-FFF2-40B4-BE49-F238E27FC236}">
                <a16:creationId xmlns:a16="http://schemas.microsoft.com/office/drawing/2014/main" id="{168D22D3-A7A8-BB20-750B-20EC11FC3D11}"/>
              </a:ext>
            </a:extLst>
          </p:cNvPr>
          <p:cNvCxnSpPr/>
          <p:nvPr/>
        </p:nvCxnSpPr>
        <p:spPr>
          <a:xfrm>
            <a:off x="0" y="1254642"/>
            <a:ext cx="166931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30" name="Picture 29" descr="Text&#10;&#10;Description automatically generated with low confidence">
            <a:extLst>
              <a:ext uri="{FF2B5EF4-FFF2-40B4-BE49-F238E27FC236}">
                <a16:creationId xmlns:a16="http://schemas.microsoft.com/office/drawing/2014/main" id="{885CE71C-AFD3-F60B-47F8-1C40D99A9B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2696" y="184757"/>
            <a:ext cx="732867" cy="314137"/>
          </a:xfrm>
          <a:prstGeom prst="rect">
            <a:avLst/>
          </a:prstGeom>
        </p:spPr>
      </p:pic>
      <p:sp>
        <p:nvSpPr>
          <p:cNvPr id="2" name="Subtítulo 2">
            <a:extLst>
              <a:ext uri="{FF2B5EF4-FFF2-40B4-BE49-F238E27FC236}">
                <a16:creationId xmlns:a16="http://schemas.microsoft.com/office/drawing/2014/main" id="{9E781C9C-7EA9-A34A-633A-C6D87FD596BD}"/>
              </a:ext>
            </a:extLst>
          </p:cNvPr>
          <p:cNvSpPr txBox="1">
            <a:spLocks/>
          </p:cNvSpPr>
          <p:nvPr/>
        </p:nvSpPr>
        <p:spPr>
          <a:xfrm>
            <a:off x="439111" y="1411710"/>
            <a:ext cx="11030499" cy="5498920"/>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22850" tIns="22850" rIns="22850" bIns="22850" anchor="t" anchorCtr="0">
            <a:normAutofit/>
          </a:bodyPr>
          <a:lstStyle>
            <a:lvl1pPr marL="457200" marR="0" lvl="0" indent="-228600" algn="l" defTabSz="2438338" rtl="0" latinLnBrk="0">
              <a:lnSpc>
                <a:spcPct val="100000"/>
              </a:lnSpc>
              <a:spcBef>
                <a:spcPts val="0"/>
              </a:spcBef>
              <a:spcAft>
                <a:spcPts val="0"/>
              </a:spcAft>
              <a:buClr>
                <a:srgbClr val="000000"/>
              </a:buClr>
              <a:buSzPts val="3600"/>
              <a:buFont typeface="Helvetica Neue"/>
              <a:buNone/>
              <a:tabLst/>
              <a:defRPr sz="3600" b="1" i="0" u="none" strike="noStrike" cap="none" spc="0" baseline="0">
                <a:solidFill>
                  <a:srgbClr val="000000"/>
                </a:solidFill>
                <a:uFillTx/>
                <a:latin typeface="+mn-lt"/>
                <a:ea typeface="+mn-ea"/>
                <a:cs typeface="+mn-cs"/>
                <a:sym typeface="Helvetica Neue"/>
              </a:defRPr>
            </a:lvl1pPr>
            <a:lvl2pPr marL="914400" marR="0" lvl="1" indent="-369189" algn="l" defTabSz="2438338" rtl="0" latinLnBrk="0">
              <a:lnSpc>
                <a:spcPct val="90000"/>
              </a:lnSpc>
              <a:spcBef>
                <a:spcPts val="4500"/>
              </a:spcBef>
              <a:spcAft>
                <a:spcPts val="0"/>
              </a:spcAft>
              <a:buClr>
                <a:srgbClr val="000000"/>
              </a:buClr>
              <a:buSzPts val="2214"/>
              <a:buFontTx/>
              <a:buChar char="•"/>
              <a:tabLst/>
              <a:defRPr sz="4800" b="0" i="0" u="none" strike="noStrike" cap="none" spc="0" baseline="0">
                <a:solidFill>
                  <a:srgbClr val="000000"/>
                </a:solidFill>
                <a:uFillTx/>
                <a:latin typeface="+mn-lt"/>
                <a:ea typeface="+mn-ea"/>
                <a:cs typeface="+mn-cs"/>
                <a:sym typeface="Helvetica Neue"/>
              </a:defRPr>
            </a:lvl2pPr>
            <a:lvl3pPr marL="1371600" marR="0" lvl="2" indent="-369189" algn="l" defTabSz="2438338" rtl="0" latinLnBrk="0">
              <a:lnSpc>
                <a:spcPct val="90000"/>
              </a:lnSpc>
              <a:spcBef>
                <a:spcPts val="4500"/>
              </a:spcBef>
              <a:spcAft>
                <a:spcPts val="0"/>
              </a:spcAft>
              <a:buClr>
                <a:srgbClr val="000000"/>
              </a:buClr>
              <a:buSzPts val="2214"/>
              <a:buFontTx/>
              <a:buChar char="•"/>
              <a:tabLst/>
              <a:defRPr sz="4800" b="0" i="0" u="none" strike="noStrike" cap="none" spc="0" baseline="0">
                <a:solidFill>
                  <a:srgbClr val="000000"/>
                </a:solidFill>
                <a:uFillTx/>
                <a:latin typeface="+mn-lt"/>
                <a:ea typeface="+mn-ea"/>
                <a:cs typeface="+mn-cs"/>
                <a:sym typeface="Helvetica Neue"/>
              </a:defRPr>
            </a:lvl3pPr>
            <a:lvl4pPr marL="1828800" marR="0" lvl="3" indent="-369189" algn="l" defTabSz="2438338" rtl="0" latinLnBrk="0">
              <a:lnSpc>
                <a:spcPct val="90000"/>
              </a:lnSpc>
              <a:spcBef>
                <a:spcPts val="4500"/>
              </a:spcBef>
              <a:spcAft>
                <a:spcPts val="0"/>
              </a:spcAft>
              <a:buClr>
                <a:srgbClr val="000000"/>
              </a:buClr>
              <a:buSzPts val="2214"/>
              <a:buFontTx/>
              <a:buChar char="•"/>
              <a:tabLst/>
              <a:defRPr sz="4800" b="0" i="0" u="none" strike="noStrike" cap="none" spc="0" baseline="0">
                <a:solidFill>
                  <a:srgbClr val="000000"/>
                </a:solidFill>
                <a:uFillTx/>
                <a:latin typeface="+mn-lt"/>
                <a:ea typeface="+mn-ea"/>
                <a:cs typeface="+mn-cs"/>
                <a:sym typeface="Helvetica Neue"/>
              </a:defRPr>
            </a:lvl4pPr>
            <a:lvl5pPr marL="2286000" marR="0" lvl="4" indent="-369189" algn="l" defTabSz="2438338" rtl="0" latinLnBrk="0">
              <a:lnSpc>
                <a:spcPct val="90000"/>
              </a:lnSpc>
              <a:spcBef>
                <a:spcPts val="4500"/>
              </a:spcBef>
              <a:spcAft>
                <a:spcPts val="0"/>
              </a:spcAft>
              <a:buClr>
                <a:srgbClr val="000000"/>
              </a:buClr>
              <a:buSzPts val="2214"/>
              <a:buFontTx/>
              <a:buChar char="•"/>
              <a:tabLst/>
              <a:defRPr sz="4800" b="0" i="0" u="none" strike="noStrike" cap="none" spc="0" baseline="0">
                <a:solidFill>
                  <a:srgbClr val="000000"/>
                </a:solidFill>
                <a:uFillTx/>
                <a:latin typeface="+mn-lt"/>
                <a:ea typeface="+mn-ea"/>
                <a:cs typeface="+mn-cs"/>
                <a:sym typeface="Helvetica Neue"/>
              </a:defRPr>
            </a:lvl5pPr>
            <a:lvl6pPr marL="2743200" marR="0" lvl="5" indent="-369189" algn="l" defTabSz="2438338" rtl="0" latinLnBrk="0">
              <a:lnSpc>
                <a:spcPct val="90000"/>
              </a:lnSpc>
              <a:spcBef>
                <a:spcPts val="4500"/>
              </a:spcBef>
              <a:spcAft>
                <a:spcPts val="0"/>
              </a:spcAft>
              <a:buClr>
                <a:srgbClr val="000000"/>
              </a:buClr>
              <a:buSzPts val="2214"/>
              <a:buFontTx/>
              <a:buChar char="•"/>
              <a:tabLst/>
              <a:defRPr sz="4800" b="0" i="0" u="none" strike="noStrike" cap="none" spc="0" baseline="0">
                <a:solidFill>
                  <a:srgbClr val="000000"/>
                </a:solidFill>
                <a:uFillTx/>
                <a:latin typeface="+mn-lt"/>
                <a:ea typeface="+mn-ea"/>
                <a:cs typeface="+mn-cs"/>
                <a:sym typeface="Helvetica Neue"/>
              </a:defRPr>
            </a:lvl6pPr>
            <a:lvl7pPr marL="3200400" marR="0" lvl="6" indent="-369189" algn="l" defTabSz="2438338" rtl="0" latinLnBrk="0">
              <a:lnSpc>
                <a:spcPct val="90000"/>
              </a:lnSpc>
              <a:spcBef>
                <a:spcPts val="4500"/>
              </a:spcBef>
              <a:spcAft>
                <a:spcPts val="0"/>
              </a:spcAft>
              <a:buClr>
                <a:srgbClr val="000000"/>
              </a:buClr>
              <a:buSzPts val="2214"/>
              <a:buFontTx/>
              <a:buChar char="•"/>
              <a:tabLst/>
              <a:defRPr sz="4800" b="0" i="0" u="none" strike="noStrike" cap="none" spc="0" baseline="0">
                <a:solidFill>
                  <a:srgbClr val="000000"/>
                </a:solidFill>
                <a:uFillTx/>
                <a:latin typeface="+mn-lt"/>
                <a:ea typeface="+mn-ea"/>
                <a:cs typeface="+mn-cs"/>
                <a:sym typeface="Helvetica Neue"/>
              </a:defRPr>
            </a:lvl7pPr>
            <a:lvl8pPr marL="3657600" marR="0" lvl="7" indent="-369189" algn="l" defTabSz="2438338" rtl="0" latinLnBrk="0">
              <a:lnSpc>
                <a:spcPct val="90000"/>
              </a:lnSpc>
              <a:spcBef>
                <a:spcPts val="4500"/>
              </a:spcBef>
              <a:spcAft>
                <a:spcPts val="0"/>
              </a:spcAft>
              <a:buClr>
                <a:srgbClr val="000000"/>
              </a:buClr>
              <a:buSzPts val="2214"/>
              <a:buFontTx/>
              <a:buChar char="•"/>
              <a:tabLst/>
              <a:defRPr sz="4800" b="0" i="0" u="none" strike="noStrike" cap="none" spc="0" baseline="0">
                <a:solidFill>
                  <a:srgbClr val="000000"/>
                </a:solidFill>
                <a:uFillTx/>
                <a:latin typeface="+mn-lt"/>
                <a:ea typeface="+mn-ea"/>
                <a:cs typeface="+mn-cs"/>
                <a:sym typeface="Helvetica Neue"/>
              </a:defRPr>
            </a:lvl8pPr>
            <a:lvl9pPr marL="4114800" marR="0" lvl="8" indent="-369189" algn="l" defTabSz="2438338" rtl="0" latinLnBrk="0">
              <a:lnSpc>
                <a:spcPct val="90000"/>
              </a:lnSpc>
              <a:spcBef>
                <a:spcPts val="4500"/>
              </a:spcBef>
              <a:spcAft>
                <a:spcPts val="0"/>
              </a:spcAft>
              <a:buClr>
                <a:srgbClr val="000000"/>
              </a:buClr>
              <a:buSzPts val="2214"/>
              <a:buFontTx/>
              <a:buChar char="•"/>
              <a:tabLst/>
              <a:defRPr sz="4800" b="0" i="0" u="none" strike="noStrike" cap="none" spc="0" baseline="0">
                <a:solidFill>
                  <a:srgbClr val="000000"/>
                </a:solidFill>
                <a:uFillTx/>
                <a:latin typeface="+mn-lt"/>
                <a:ea typeface="+mn-ea"/>
                <a:cs typeface="+mn-cs"/>
                <a:sym typeface="Helvetica Neue"/>
              </a:defRPr>
            </a:lvl9pPr>
          </a:lstStyle>
          <a:p>
            <a:pPr marL="0" indent="0" algn="ctr" defTabSz="914400">
              <a:lnSpc>
                <a:spcPct val="107000"/>
              </a:lnSpc>
              <a:spcBef>
                <a:spcPts val="1000"/>
              </a:spcBef>
              <a:spcAft>
                <a:spcPts val="800"/>
              </a:spcAft>
              <a:tabLst>
                <a:tab pos="457200" algn="l"/>
              </a:tabLst>
            </a:pPr>
            <a:r>
              <a:rPr lang="en-GB" sz="2000" b="0" i="1" dirty="0">
                <a:solidFill>
                  <a:schemeClr val="tx2">
                    <a:lumMod val="50000"/>
                  </a:schemeClr>
                </a:solidFill>
                <a:latin typeface="Roboto"/>
                <a:ea typeface="+mn-lt"/>
                <a:cs typeface="+mn-lt"/>
              </a:rPr>
              <a:t>Or a national certification to transfer units for international mitigation purposes that are not NDC achievements.</a:t>
            </a:r>
          </a:p>
          <a:p>
            <a:pPr marL="0" indent="0" defTabSz="914400">
              <a:lnSpc>
                <a:spcPct val="107000"/>
              </a:lnSpc>
              <a:spcBef>
                <a:spcPts val="1000"/>
              </a:spcBef>
              <a:spcAft>
                <a:spcPts val="800"/>
              </a:spcAft>
              <a:tabLst>
                <a:tab pos="457200" algn="l"/>
              </a:tabLst>
            </a:pPr>
            <a:r>
              <a:rPr lang="en-GB" sz="2000" b="0" dirty="0">
                <a:solidFill>
                  <a:schemeClr val="tx2">
                    <a:lumMod val="50000"/>
                  </a:schemeClr>
                </a:solidFill>
                <a:latin typeface="Roboto"/>
                <a:ea typeface="+mn-lt"/>
                <a:cs typeface="+mn-lt"/>
              </a:rPr>
              <a:t>The host party should have authorization arrangements in place based on reporting requirements (roles, responsibilities, records) and have the ability to understand what is happening with respect to NDC compliance:</a:t>
            </a:r>
            <a:endParaRPr lang="en-US" sz="2000" b="0" dirty="0">
              <a:solidFill>
                <a:schemeClr val="tx2">
                  <a:lumMod val="50000"/>
                </a:schemeClr>
              </a:solidFill>
              <a:latin typeface="Roboto"/>
            </a:endParaRPr>
          </a:p>
          <a:p>
            <a:pPr marL="371475" indent="-371475" algn="just" defTabSz="914400">
              <a:lnSpc>
                <a:spcPct val="107000"/>
              </a:lnSpc>
              <a:spcBef>
                <a:spcPts val="1000"/>
              </a:spcBef>
              <a:spcAft>
                <a:spcPts val="800"/>
              </a:spcAft>
              <a:buClrTx/>
              <a:buSzPct val="102000"/>
              <a:buAutoNum type="arabicPeriod"/>
              <a:tabLst>
                <a:tab pos="457200" algn="l"/>
              </a:tabLst>
            </a:pPr>
            <a:r>
              <a:rPr lang="en-GB" sz="2000" b="0" dirty="0">
                <a:solidFill>
                  <a:schemeClr val="tx2">
                    <a:lumMod val="50000"/>
                  </a:schemeClr>
                </a:solidFill>
                <a:latin typeface="Roboto"/>
                <a:ea typeface="+mn-lt"/>
                <a:cs typeface="+mn-lt"/>
              </a:rPr>
              <a:t>Having </a:t>
            </a:r>
            <a:r>
              <a:rPr lang="en-GB" sz="2000" dirty="0">
                <a:solidFill>
                  <a:schemeClr val="tx2">
                    <a:lumMod val="50000"/>
                  </a:schemeClr>
                </a:solidFill>
                <a:latin typeface="Roboto"/>
                <a:ea typeface="+mn-lt"/>
                <a:cs typeface="+mn-lt"/>
              </a:rPr>
              <a:t>tools and accounting rules </a:t>
            </a:r>
            <a:r>
              <a:rPr lang="en-GB" sz="2000" b="0" dirty="0">
                <a:solidFill>
                  <a:schemeClr val="tx2">
                    <a:lumMod val="50000"/>
                  </a:schemeClr>
                </a:solidFill>
                <a:latin typeface="Roboto"/>
                <a:ea typeface="+mn-lt"/>
                <a:cs typeface="+mn-lt"/>
              </a:rPr>
              <a:t>to produce high quality information on mitigation results: emissions, cancellations, retirements and corresponding adjustments. </a:t>
            </a:r>
          </a:p>
          <a:p>
            <a:pPr marL="371475" indent="-371475" algn="just" defTabSz="914400">
              <a:lnSpc>
                <a:spcPct val="107000"/>
              </a:lnSpc>
              <a:spcBef>
                <a:spcPts val="1000"/>
              </a:spcBef>
              <a:spcAft>
                <a:spcPts val="800"/>
              </a:spcAft>
              <a:buClrTx/>
              <a:buSzPct val="102000"/>
              <a:buAutoNum type="arabicPeriod"/>
              <a:tabLst>
                <a:tab pos="457200" algn="l"/>
              </a:tabLst>
            </a:pPr>
            <a:r>
              <a:rPr lang="en-GB" sz="2000" dirty="0">
                <a:solidFill>
                  <a:schemeClr val="tx2">
                    <a:lumMod val="50000"/>
                  </a:schemeClr>
                </a:solidFill>
                <a:latin typeface="Roboto"/>
                <a:ea typeface="+mn-lt"/>
                <a:cs typeface="+mn-lt"/>
              </a:rPr>
              <a:t>National accreditation scheme </a:t>
            </a:r>
            <a:r>
              <a:rPr lang="en-GB" sz="2000" b="0" dirty="0">
                <a:solidFill>
                  <a:schemeClr val="tx2">
                    <a:lumMod val="50000"/>
                  </a:schemeClr>
                </a:solidFill>
                <a:latin typeface="Roboto"/>
                <a:ea typeface="+mn-lt"/>
                <a:cs typeface="+mn-lt"/>
              </a:rPr>
              <a:t>for validation and verification-OVV. </a:t>
            </a:r>
            <a:r>
              <a:rPr lang="en-GB" sz="2000" b="0" dirty="0" err="1">
                <a:solidFill>
                  <a:schemeClr val="tx2">
                    <a:lumMod val="50000"/>
                  </a:schemeClr>
                </a:solidFill>
                <a:latin typeface="Roboto"/>
                <a:ea typeface="+mn-lt"/>
                <a:cs typeface="+mn-lt"/>
              </a:rPr>
              <a:t>Qa</a:t>
            </a:r>
            <a:r>
              <a:rPr lang="en-GB" sz="2000" b="0" dirty="0">
                <a:solidFill>
                  <a:schemeClr val="tx2">
                    <a:lumMod val="50000"/>
                  </a:schemeClr>
                </a:solidFill>
                <a:latin typeface="Roboto"/>
                <a:ea typeface="+mn-lt"/>
                <a:cs typeface="+mn-lt"/>
              </a:rPr>
              <a:t>/Qc guidance for project developers, investors and communities.</a:t>
            </a:r>
          </a:p>
          <a:p>
            <a:pPr marL="371475" indent="-371475" algn="just" defTabSz="914400">
              <a:lnSpc>
                <a:spcPct val="107000"/>
              </a:lnSpc>
              <a:spcBef>
                <a:spcPts val="1000"/>
              </a:spcBef>
              <a:spcAft>
                <a:spcPts val="800"/>
              </a:spcAft>
              <a:buClrTx/>
              <a:buSzPct val="102000"/>
              <a:buAutoNum type="arabicPeriod"/>
              <a:tabLst>
                <a:tab pos="457200" algn="l"/>
              </a:tabLst>
            </a:pPr>
            <a:r>
              <a:rPr lang="en-GB" sz="2000" dirty="0">
                <a:solidFill>
                  <a:schemeClr val="tx2">
                    <a:lumMod val="50000"/>
                  </a:schemeClr>
                </a:solidFill>
                <a:latin typeface="Roboto"/>
                <a:ea typeface="+mn-lt"/>
                <a:cs typeface="+mn-lt"/>
              </a:rPr>
              <a:t>Social and environmental safeguards </a:t>
            </a:r>
            <a:r>
              <a:rPr lang="en-GB" sz="2000" b="0" dirty="0">
                <a:solidFill>
                  <a:schemeClr val="tx2">
                    <a:lumMod val="50000"/>
                  </a:schemeClr>
                </a:solidFill>
                <a:latin typeface="Roboto"/>
                <a:ea typeface="+mn-lt"/>
                <a:cs typeface="+mn-lt"/>
              </a:rPr>
              <a:t>in place</a:t>
            </a:r>
          </a:p>
          <a:p>
            <a:pPr marL="371475" indent="-371475" algn="just" defTabSz="914400">
              <a:lnSpc>
                <a:spcPct val="107000"/>
              </a:lnSpc>
              <a:spcBef>
                <a:spcPts val="1000"/>
              </a:spcBef>
              <a:spcAft>
                <a:spcPts val="800"/>
              </a:spcAft>
              <a:buClrTx/>
              <a:buSzPct val="102000"/>
              <a:buAutoNum type="arabicPeriod"/>
              <a:tabLst>
                <a:tab pos="457200" algn="l"/>
              </a:tabLst>
            </a:pPr>
            <a:r>
              <a:rPr lang="en-GB" sz="2000" b="0" dirty="0">
                <a:solidFill>
                  <a:schemeClr val="tx2">
                    <a:lumMod val="50000"/>
                  </a:schemeClr>
                </a:solidFill>
                <a:latin typeface="Roboto"/>
                <a:ea typeface="+mn-lt"/>
                <a:cs typeface="+mn-lt"/>
              </a:rPr>
              <a:t>Guidance for </a:t>
            </a:r>
            <a:r>
              <a:rPr lang="en-GB" sz="2000" dirty="0">
                <a:solidFill>
                  <a:schemeClr val="tx2">
                    <a:lumMod val="50000"/>
                  </a:schemeClr>
                </a:solidFill>
                <a:latin typeface="Roboto"/>
                <a:ea typeface="+mn-lt"/>
                <a:cs typeface="+mn-lt"/>
              </a:rPr>
              <a:t>stakeholder engagement and community consultation.</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800"/>
              </a:spcAft>
              <a:buSzPts val="1000"/>
              <a:tabLst>
                <a:tab pos="457200" algn="l"/>
              </a:tabLst>
            </a:pPr>
            <a:endParaRPr lang="en-US" sz="18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22034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99704A-73AA-6758-5E08-FB7686369B1A}"/>
              </a:ext>
            </a:extLst>
          </p:cNvPr>
          <p:cNvSpPr txBox="1">
            <a:spLocks/>
          </p:cNvSpPr>
          <p:nvPr/>
        </p:nvSpPr>
        <p:spPr>
          <a:xfrm>
            <a:off x="729829" y="85091"/>
            <a:ext cx="10010501" cy="1169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Roboto" panose="02000000000000000000" pitchFamily="2" charset="0"/>
              </a:rPr>
              <a:t>Roles and responsibilities for NDC authorities: </a:t>
            </a:r>
          </a:p>
          <a:p>
            <a:r>
              <a:rPr lang="en-GB" sz="2800" b="1" dirty="0">
                <a:latin typeface="Roboto" panose="02000000000000000000" pitchFamily="2" charset="0"/>
              </a:rPr>
              <a:t>Areas of concern for the implementation of Art.</a:t>
            </a:r>
            <a:endParaRPr lang="es-ES_tradnl" sz="2800" b="1" dirty="0">
              <a:latin typeface="Roboto" panose="02000000000000000000" pitchFamily="2" charset="0"/>
            </a:endParaRPr>
          </a:p>
        </p:txBody>
      </p:sp>
      <p:cxnSp>
        <p:nvCxnSpPr>
          <p:cNvPr id="11" name="Straight Connector 10">
            <a:extLst>
              <a:ext uri="{FF2B5EF4-FFF2-40B4-BE49-F238E27FC236}">
                <a16:creationId xmlns:a16="http://schemas.microsoft.com/office/drawing/2014/main" id="{168D22D3-A7A8-BB20-750B-20EC11FC3D11}"/>
              </a:ext>
            </a:extLst>
          </p:cNvPr>
          <p:cNvCxnSpPr/>
          <p:nvPr/>
        </p:nvCxnSpPr>
        <p:spPr>
          <a:xfrm>
            <a:off x="0" y="1254642"/>
            <a:ext cx="166931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30" name="Picture 29" descr="Text&#10;&#10;Description automatically generated with low confidence">
            <a:extLst>
              <a:ext uri="{FF2B5EF4-FFF2-40B4-BE49-F238E27FC236}">
                <a16:creationId xmlns:a16="http://schemas.microsoft.com/office/drawing/2014/main" id="{885CE71C-AFD3-F60B-47F8-1C40D99A9B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2696" y="184757"/>
            <a:ext cx="732867" cy="314137"/>
          </a:xfrm>
          <a:prstGeom prst="rect">
            <a:avLst/>
          </a:prstGeom>
        </p:spPr>
      </p:pic>
      <p:sp>
        <p:nvSpPr>
          <p:cNvPr id="2" name="Subtítulo 2">
            <a:extLst>
              <a:ext uri="{FF2B5EF4-FFF2-40B4-BE49-F238E27FC236}">
                <a16:creationId xmlns:a16="http://schemas.microsoft.com/office/drawing/2014/main" id="{B29F6A27-B2F8-34DC-A2DC-85C57570592E}"/>
              </a:ext>
            </a:extLst>
          </p:cNvPr>
          <p:cNvSpPr txBox="1">
            <a:spLocks/>
          </p:cNvSpPr>
          <p:nvPr/>
        </p:nvSpPr>
        <p:spPr>
          <a:xfrm>
            <a:off x="612870" y="1513861"/>
            <a:ext cx="10951314" cy="5259048"/>
          </a:xfrm>
          <a:prstGeom prst="rect">
            <a:avLst/>
          </a:prstGeom>
        </p:spPr>
        <p:txBody>
          <a:bodyPr vert="horz" lIns="45720" tIns="22860" rIns="45720" bIns="22860" rtlCol="0" anchor="t">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defTabSz="457200">
              <a:spcBef>
                <a:spcPct val="0"/>
              </a:spcBef>
              <a:spcAft>
                <a:spcPts val="600"/>
              </a:spcAft>
              <a:defRPr/>
            </a:pPr>
            <a:r>
              <a:rPr lang="en-US" sz="2000" b="1" dirty="0">
                <a:latin typeface="Roboto"/>
                <a:ea typeface="+mn-lt"/>
                <a:cs typeface="+mn-lt"/>
              </a:rPr>
              <a:t>Governance and institutional arrangements: </a:t>
            </a:r>
            <a:r>
              <a:rPr lang="en-US" sz="2000" dirty="0">
                <a:latin typeface="Roboto"/>
                <a:ea typeface="+mn-lt"/>
                <a:cs typeface="+mn-lt"/>
              </a:rPr>
              <a:t>NDC compliance, CORSIA, Art 6, VCM, National Markets.</a:t>
            </a:r>
            <a:r>
              <a:rPr lang="en-US" sz="2000" dirty="0">
                <a:latin typeface="Roboto"/>
                <a:ea typeface="Times New Roman" panose="02020603050405020304" pitchFamily="18" charset="0"/>
                <a:cs typeface="Arial"/>
                <a:sym typeface="Wingdings" panose="05000000000000000000" pitchFamily="2" charset="2"/>
              </a:rPr>
              <a:t> </a:t>
            </a:r>
            <a:endParaRPr lang="en-US" sz="2000" dirty="0">
              <a:latin typeface="Roboto"/>
              <a:ea typeface="Times New Roman" panose="02020603050405020304" pitchFamily="18" charset="0"/>
              <a:cs typeface="Arial" panose="020B0604020202020204" pitchFamily="34" charset="0"/>
            </a:endParaRPr>
          </a:p>
          <a:p>
            <a:pPr defTabSz="457200">
              <a:spcBef>
                <a:spcPct val="0"/>
              </a:spcBef>
              <a:spcAft>
                <a:spcPts val="600"/>
              </a:spcAft>
              <a:defRPr/>
            </a:pPr>
            <a:r>
              <a:rPr lang="en-GB" sz="2000" b="1" dirty="0">
                <a:latin typeface="Roboto"/>
                <a:ea typeface="Times New Roman" panose="02020603050405020304" pitchFamily="18" charset="0"/>
                <a:cs typeface="Arial"/>
              </a:rPr>
              <a:t>Accounting and metrics: </a:t>
            </a:r>
            <a:r>
              <a:rPr lang="en-GB" sz="2000" dirty="0">
                <a:latin typeface="Roboto"/>
                <a:ea typeface="Times New Roman" panose="02020603050405020304" pitchFamily="18" charset="0"/>
                <a:cs typeface="Arial"/>
              </a:rPr>
              <a:t>baselines, emissions avoided by FREL, suppressed demand, CDM, REDD+ </a:t>
            </a:r>
            <a:r>
              <a:rPr lang="en-US" sz="2000" dirty="0">
                <a:latin typeface="Roboto"/>
                <a:ea typeface="Times New Roman" panose="02020603050405020304" pitchFamily="18" charset="0"/>
                <a:cs typeface="Arial"/>
                <a:sym typeface="Wingdings" panose="05000000000000000000" pitchFamily="2" charset="2"/>
              </a:rPr>
              <a:t></a:t>
            </a:r>
            <a:r>
              <a:rPr lang="en-GB" sz="2000" dirty="0">
                <a:latin typeface="Roboto"/>
                <a:ea typeface="Times New Roman" panose="02020603050405020304" pitchFamily="18" charset="0"/>
                <a:cs typeface="Arial"/>
              </a:rPr>
              <a:t> Avoidance of double counting.</a:t>
            </a:r>
          </a:p>
          <a:p>
            <a:pPr defTabSz="457200">
              <a:spcBef>
                <a:spcPct val="0"/>
              </a:spcBef>
              <a:spcAft>
                <a:spcPts val="600"/>
              </a:spcAft>
              <a:defRPr/>
            </a:pPr>
            <a:endParaRPr lang="en-GB" sz="2000" b="1" dirty="0">
              <a:latin typeface="Roboto"/>
              <a:ea typeface="Times New Roman" panose="02020603050405020304" pitchFamily="18" charset="0"/>
              <a:cs typeface="Arial"/>
            </a:endParaRPr>
          </a:p>
          <a:p>
            <a:pPr defTabSz="457200">
              <a:spcBef>
                <a:spcPct val="0"/>
              </a:spcBef>
              <a:spcAft>
                <a:spcPts val="600"/>
              </a:spcAft>
              <a:defRPr/>
            </a:pPr>
            <a:r>
              <a:rPr lang="en-GB" sz="2000" b="1" dirty="0">
                <a:latin typeface="Roboto"/>
                <a:ea typeface="Times New Roman" panose="02020603050405020304" pitchFamily="18" charset="0"/>
                <a:cs typeface="Arial"/>
              </a:rPr>
              <a:t>Legal framework: </a:t>
            </a:r>
            <a:r>
              <a:rPr lang="en-GB" sz="2000" dirty="0">
                <a:latin typeface="Roboto"/>
                <a:ea typeface="Times New Roman" panose="02020603050405020304" pitchFamily="18" charset="0"/>
                <a:cs typeface="Arial"/>
              </a:rPr>
              <a:t>NDCs, safeguards, distribution mechanisms </a:t>
            </a:r>
            <a:r>
              <a:rPr lang="en-GB" sz="2000" dirty="0" err="1">
                <a:latin typeface="Roboto"/>
                <a:ea typeface="Times New Roman" panose="02020603050405020304" pitchFamily="18" charset="0"/>
                <a:cs typeface="Arial"/>
              </a:rPr>
              <a:t>beneficios</a:t>
            </a:r>
            <a:r>
              <a:rPr lang="en-GB" sz="2000" dirty="0">
                <a:latin typeface="Roboto"/>
                <a:ea typeface="Times New Roman" panose="02020603050405020304" pitchFamily="18" charset="0"/>
                <a:cs typeface="Arial"/>
              </a:rPr>
              <a:t> Legal additionality, social and environmental impacts</a:t>
            </a:r>
            <a:r>
              <a:rPr lang="en-GB" sz="2000" b="1" dirty="0">
                <a:latin typeface="Roboto"/>
                <a:ea typeface="Times New Roman" panose="02020603050405020304" pitchFamily="18" charset="0"/>
                <a:cs typeface="Arial"/>
              </a:rPr>
              <a:t>.  </a:t>
            </a:r>
          </a:p>
          <a:p>
            <a:pPr defTabSz="457200">
              <a:spcBef>
                <a:spcPct val="0"/>
              </a:spcBef>
              <a:spcAft>
                <a:spcPts val="600"/>
              </a:spcAft>
              <a:defRPr/>
            </a:pPr>
            <a:endParaRPr lang="en-GB" sz="2000" b="1" dirty="0">
              <a:latin typeface="Roboto"/>
              <a:ea typeface="Times New Roman" panose="02020603050405020304" pitchFamily="18" charset="0"/>
              <a:cs typeface="Arial"/>
            </a:endParaRPr>
          </a:p>
          <a:p>
            <a:pPr defTabSz="457200">
              <a:spcBef>
                <a:spcPct val="0"/>
              </a:spcBef>
              <a:spcAft>
                <a:spcPts val="600"/>
              </a:spcAft>
              <a:defRPr/>
            </a:pPr>
            <a:r>
              <a:rPr lang="en-GB" sz="2000" b="1" dirty="0">
                <a:latin typeface="Roboto"/>
                <a:ea typeface="Times New Roman" panose="02020603050405020304" pitchFamily="18" charset="0"/>
                <a:cs typeface="Arial"/>
              </a:rPr>
              <a:t>Relevance of climate finance: </a:t>
            </a:r>
            <a:r>
              <a:rPr lang="en-GB" sz="2000" dirty="0">
                <a:latin typeface="Roboto"/>
                <a:ea typeface="Times New Roman" panose="02020603050405020304" pitchFamily="18" charset="0"/>
                <a:cs typeface="Arial"/>
              </a:rPr>
              <a:t>financial flows, support for public policy implementation and addressing other crises such as biodiversity loss and pollution.</a:t>
            </a:r>
          </a:p>
          <a:p>
            <a:pPr defTabSz="457200">
              <a:spcBef>
                <a:spcPct val="0"/>
              </a:spcBef>
              <a:spcAft>
                <a:spcPts val="600"/>
              </a:spcAft>
              <a:defRPr/>
            </a:pPr>
            <a:endParaRPr lang="en-GB" sz="2000" b="1" dirty="0">
              <a:latin typeface="Roboto"/>
              <a:ea typeface="Times New Roman" panose="02020603050405020304" pitchFamily="18" charset="0"/>
              <a:cs typeface="Arial"/>
            </a:endParaRPr>
          </a:p>
          <a:p>
            <a:pPr defTabSz="457200">
              <a:spcBef>
                <a:spcPct val="0"/>
              </a:spcBef>
              <a:spcAft>
                <a:spcPts val="600"/>
              </a:spcAft>
              <a:defRPr/>
            </a:pPr>
            <a:r>
              <a:rPr lang="en-GB" sz="2000" b="1" dirty="0">
                <a:latin typeface="Roboto"/>
                <a:ea typeface="Times New Roman" panose="02020603050405020304" pitchFamily="18" charset="0"/>
                <a:cs typeface="Arial"/>
              </a:rPr>
              <a:t>Permanence, additionality and environmental integrity: </a:t>
            </a:r>
            <a:r>
              <a:rPr lang="en-GB" sz="2000" dirty="0">
                <a:latin typeface="Roboto"/>
                <a:ea typeface="Times New Roman" panose="02020603050405020304" pitchFamily="18" charset="0"/>
                <a:cs typeface="Arial"/>
              </a:rPr>
              <a:t>standards, crediting periods, deadlines for NDC</a:t>
            </a:r>
            <a:r>
              <a:rPr lang="en-US" sz="2000" dirty="0">
                <a:latin typeface="Roboto"/>
                <a:ea typeface="Times New Roman" panose="02020603050405020304" pitchFamily="18" charset="0"/>
                <a:cs typeface="Arial"/>
                <a:sym typeface="Wingdings" panose="05000000000000000000" pitchFamily="2" charset="2"/>
              </a:rPr>
              <a:t></a:t>
            </a:r>
            <a:r>
              <a:rPr lang="en-GB" sz="2000" dirty="0">
                <a:latin typeface="Roboto"/>
                <a:ea typeface="Times New Roman" panose="02020603050405020304" pitchFamily="18" charset="0"/>
                <a:cs typeface="Arial"/>
              </a:rPr>
              <a:t> Avoidance of double claims.</a:t>
            </a:r>
            <a:endParaRPr lang="en-US" sz="2000" dirty="0">
              <a:latin typeface="Roboto"/>
              <a:ea typeface="Times New Roman" panose="02020603050405020304" pitchFamily="18" charset="0"/>
              <a:cs typeface="Arial"/>
            </a:endParaRPr>
          </a:p>
        </p:txBody>
      </p:sp>
    </p:spTree>
    <p:extLst>
      <p:ext uri="{BB962C8B-B14F-4D97-AF65-F5344CB8AC3E}">
        <p14:creationId xmlns:p14="http://schemas.microsoft.com/office/powerpoint/2010/main" val="3651849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8595AAB-D47A-61C8-5AA9-EC413FA11C5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20353"/>
          <a:stretch/>
        </p:blipFill>
        <p:spPr>
          <a:xfrm>
            <a:off x="0" y="0"/>
            <a:ext cx="12192000" cy="1395756"/>
          </a:xfrm>
          <a:prstGeom prst="rect">
            <a:avLst/>
          </a:prstGeom>
        </p:spPr>
      </p:pic>
      <p:sp>
        <p:nvSpPr>
          <p:cNvPr id="4" name="TextBox 3">
            <a:extLst>
              <a:ext uri="{FF2B5EF4-FFF2-40B4-BE49-F238E27FC236}">
                <a16:creationId xmlns:a16="http://schemas.microsoft.com/office/drawing/2014/main" id="{6B1BDC7B-11CA-6BAE-AAE8-4F6466E11F91}"/>
              </a:ext>
            </a:extLst>
          </p:cNvPr>
          <p:cNvSpPr txBox="1"/>
          <p:nvPr/>
        </p:nvSpPr>
        <p:spPr>
          <a:xfrm>
            <a:off x="736303" y="2729317"/>
            <a:ext cx="10719395" cy="2308324"/>
          </a:xfrm>
          <a:prstGeom prst="rect">
            <a:avLst/>
          </a:prstGeom>
          <a:noFill/>
        </p:spPr>
        <p:txBody>
          <a:bodyPr wrap="square" rtlCol="0">
            <a:spAutoFit/>
          </a:bodyPr>
          <a:lstStyle/>
          <a:p>
            <a:pPr algn="ctr"/>
            <a:r>
              <a:rPr lang="es-PA" sz="3600" b="1" dirty="0">
                <a:latin typeface="Roboto" panose="02000000000000000000" pitchFamily="2" charset="0"/>
              </a:rPr>
              <a:t>Para la aplicación del Artículo 6, los países deben establecer su línea base con respecto a los requisitos de reporte de información y establecer una hoja de ruta para la continua mejora.</a:t>
            </a:r>
            <a:endParaRPr lang="en-US" sz="3600" b="1" dirty="0">
              <a:latin typeface="Roboto" panose="02000000000000000000" pitchFamily="2" charset="0"/>
            </a:endParaRPr>
          </a:p>
        </p:txBody>
      </p:sp>
    </p:spTree>
    <p:extLst>
      <p:ext uri="{BB962C8B-B14F-4D97-AF65-F5344CB8AC3E}">
        <p14:creationId xmlns:p14="http://schemas.microsoft.com/office/powerpoint/2010/main" val="3718077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8595AAB-D47A-61C8-5AA9-EC413FA11C5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20353"/>
          <a:stretch/>
        </p:blipFill>
        <p:spPr>
          <a:xfrm>
            <a:off x="0" y="0"/>
            <a:ext cx="12192000" cy="1395756"/>
          </a:xfrm>
          <a:prstGeom prst="rect">
            <a:avLst/>
          </a:prstGeom>
        </p:spPr>
      </p:pic>
      <p:sp>
        <p:nvSpPr>
          <p:cNvPr id="4" name="TextBox 3">
            <a:extLst>
              <a:ext uri="{FF2B5EF4-FFF2-40B4-BE49-F238E27FC236}">
                <a16:creationId xmlns:a16="http://schemas.microsoft.com/office/drawing/2014/main" id="{6B1BDC7B-11CA-6BAE-AAE8-4F6466E11F91}"/>
              </a:ext>
            </a:extLst>
          </p:cNvPr>
          <p:cNvSpPr txBox="1"/>
          <p:nvPr/>
        </p:nvSpPr>
        <p:spPr>
          <a:xfrm>
            <a:off x="736303" y="3338917"/>
            <a:ext cx="10719395" cy="1200329"/>
          </a:xfrm>
          <a:prstGeom prst="rect">
            <a:avLst/>
          </a:prstGeom>
          <a:noFill/>
        </p:spPr>
        <p:txBody>
          <a:bodyPr wrap="square" rtlCol="0">
            <a:spAutoFit/>
          </a:bodyPr>
          <a:lstStyle/>
          <a:p>
            <a:pPr algn="ctr"/>
            <a:r>
              <a:rPr lang="es-PA" sz="3600" b="1" dirty="0">
                <a:latin typeface="Roboto" panose="02000000000000000000" pitchFamily="2" charset="0"/>
              </a:rPr>
              <a:t>Metas Globales del Acuerdo de París: la base de nuestro trabajo </a:t>
            </a:r>
          </a:p>
        </p:txBody>
      </p:sp>
    </p:spTree>
    <p:extLst>
      <p:ext uri="{BB962C8B-B14F-4D97-AF65-F5344CB8AC3E}">
        <p14:creationId xmlns:p14="http://schemas.microsoft.com/office/powerpoint/2010/main" val="3334074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29">
            <a:extLst>
              <a:ext uri="{FF2B5EF4-FFF2-40B4-BE49-F238E27FC236}">
                <a16:creationId xmlns:a16="http://schemas.microsoft.com/office/drawing/2014/main" id="{385E916E-6338-D773-992F-BB5D935AFFDD}"/>
              </a:ext>
            </a:extLst>
          </p:cNvPr>
          <p:cNvGrpSpPr>
            <a:grpSpLocks/>
          </p:cNvGrpSpPr>
          <p:nvPr/>
        </p:nvGrpSpPr>
        <p:grpSpPr bwMode="auto">
          <a:xfrm>
            <a:off x="537029" y="478971"/>
            <a:ext cx="11132457" cy="5834743"/>
            <a:chOff x="4273665" y="5724255"/>
            <a:chExt cx="5974193" cy="3481615"/>
          </a:xfrm>
        </p:grpSpPr>
        <p:grpSp>
          <p:nvGrpSpPr>
            <p:cNvPr id="3" name="Grupo 16">
              <a:extLst>
                <a:ext uri="{FF2B5EF4-FFF2-40B4-BE49-F238E27FC236}">
                  <a16:creationId xmlns:a16="http://schemas.microsoft.com/office/drawing/2014/main" id="{35EBA812-49EE-BCED-12B7-51D56533698D}"/>
                </a:ext>
              </a:extLst>
            </p:cNvPr>
            <p:cNvGrpSpPr>
              <a:grpSpLocks/>
            </p:cNvGrpSpPr>
            <p:nvPr/>
          </p:nvGrpSpPr>
          <p:grpSpPr bwMode="auto">
            <a:xfrm>
              <a:off x="4273665" y="5724255"/>
              <a:ext cx="5974193" cy="3481615"/>
              <a:chOff x="-4990" y="1198033"/>
              <a:chExt cx="8792998" cy="4837728"/>
            </a:xfrm>
          </p:grpSpPr>
          <p:sp>
            <p:nvSpPr>
              <p:cNvPr id="8" name="Forma libre: forma 7">
                <a:extLst>
                  <a:ext uri="{FF2B5EF4-FFF2-40B4-BE49-F238E27FC236}">
                    <a16:creationId xmlns:a16="http://schemas.microsoft.com/office/drawing/2014/main" id="{B663DF6E-50BC-DCFD-5378-F20B2FE1B9E9}"/>
                  </a:ext>
                </a:extLst>
              </p:cNvPr>
              <p:cNvSpPr/>
              <p:nvPr/>
            </p:nvSpPr>
            <p:spPr>
              <a:xfrm>
                <a:off x="1175476" y="1198033"/>
                <a:ext cx="7612532" cy="1071621"/>
              </a:xfrm>
              <a:custGeom>
                <a:avLst/>
                <a:gdLst>
                  <a:gd name="connsiteX0" fmla="*/ 0 w 2368692"/>
                  <a:gd name="connsiteY0" fmla="*/ 0 h 1071321"/>
                  <a:gd name="connsiteX1" fmla="*/ 2368692 w 2368692"/>
                  <a:gd name="connsiteY1" fmla="*/ 0 h 1071321"/>
                  <a:gd name="connsiteX2" fmla="*/ 2368692 w 2368692"/>
                  <a:gd name="connsiteY2" fmla="*/ 1071321 h 1071321"/>
                  <a:gd name="connsiteX3" fmla="*/ 0 w 2368692"/>
                  <a:gd name="connsiteY3" fmla="*/ 1071321 h 1071321"/>
                  <a:gd name="connsiteX4" fmla="*/ 0 w 2368692"/>
                  <a:gd name="connsiteY4" fmla="*/ 0 h 1071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692" h="1071321">
                    <a:moveTo>
                      <a:pt x="0" y="0"/>
                    </a:moveTo>
                    <a:lnTo>
                      <a:pt x="2368692" y="0"/>
                    </a:lnTo>
                    <a:lnTo>
                      <a:pt x="2368692" y="1071321"/>
                    </a:lnTo>
                    <a:lnTo>
                      <a:pt x="0" y="1071321"/>
                    </a:lnTo>
                    <a:lnTo>
                      <a:pt x="0" y="0"/>
                    </a:lnTo>
                    <a:close/>
                  </a:path>
                </a:pathLst>
              </a:custGeom>
              <a:solidFill>
                <a:srgbClr val="009CFF"/>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20955" tIns="20955" rIns="20955" bIns="20955" spcCol="1270" anchor="ctr"/>
              <a:lstStyle/>
              <a:p>
                <a:pPr algn="ctr" defTabSz="244475">
                  <a:lnSpc>
                    <a:spcPct val="90000"/>
                  </a:lnSpc>
                  <a:spcAft>
                    <a:spcPct val="35000"/>
                  </a:spcAft>
                  <a:defRPr/>
                </a:pPr>
                <a:r>
                  <a:rPr lang="en-GB" sz="2400" b="1" dirty="0" err="1"/>
                  <a:t>Pricipios</a:t>
                </a:r>
                <a:r>
                  <a:rPr lang="en-GB" sz="2400" b="1" dirty="0"/>
                  <a:t> de </a:t>
                </a:r>
                <a:r>
                  <a:rPr lang="en-GB" sz="2400" b="1" dirty="0" err="1"/>
                  <a:t>Transparencia</a:t>
                </a:r>
                <a:r>
                  <a:rPr lang="en-GB" sz="2400" b="1" dirty="0"/>
                  <a:t> </a:t>
                </a:r>
                <a:r>
                  <a:rPr lang="en-GB" dirty="0"/>
                  <a:t>(</a:t>
                </a:r>
                <a:r>
                  <a:rPr lang="es-PA" dirty="0"/>
                  <a:t>Transparencia, exactitud, exhaustividad, comparabilidad y coherencia</a:t>
                </a:r>
                <a:r>
                  <a:rPr lang="en-GB" dirty="0"/>
                  <a:t>).</a:t>
                </a:r>
                <a:endParaRPr lang="es-CO" dirty="0"/>
              </a:p>
            </p:txBody>
          </p:sp>
          <p:sp>
            <p:nvSpPr>
              <p:cNvPr id="9" name="Rectángulo 8">
                <a:extLst>
                  <a:ext uri="{FF2B5EF4-FFF2-40B4-BE49-F238E27FC236}">
                    <a16:creationId xmlns:a16="http://schemas.microsoft.com/office/drawing/2014/main" id="{65F6644C-72DC-A9D8-9646-2A4E210AF053}"/>
                  </a:ext>
                </a:extLst>
              </p:cNvPr>
              <p:cNvSpPr/>
              <p:nvPr/>
            </p:nvSpPr>
            <p:spPr>
              <a:xfrm>
                <a:off x="-4990" y="1198033"/>
                <a:ext cx="1060801" cy="1071621"/>
              </a:xfrm>
              <a:prstGeom prst="rect">
                <a:avLst/>
              </a:prstGeom>
              <a:solidFill>
                <a:srgbClr val="009CFF"/>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pPr>
                  <a:defRPr/>
                </a:pPr>
                <a:endParaRPr lang="es-CO" sz="2400"/>
              </a:p>
            </p:txBody>
          </p:sp>
          <p:sp>
            <p:nvSpPr>
              <p:cNvPr id="12" name="Forma libre: forma 11">
                <a:extLst>
                  <a:ext uri="{FF2B5EF4-FFF2-40B4-BE49-F238E27FC236}">
                    <a16:creationId xmlns:a16="http://schemas.microsoft.com/office/drawing/2014/main" id="{A2D45C26-6975-E25C-664E-492B8664A06F}"/>
                  </a:ext>
                </a:extLst>
              </p:cNvPr>
              <p:cNvSpPr/>
              <p:nvPr/>
            </p:nvSpPr>
            <p:spPr>
              <a:xfrm>
                <a:off x="-317" y="2452668"/>
                <a:ext cx="7610195" cy="1071621"/>
              </a:xfrm>
              <a:custGeom>
                <a:avLst/>
                <a:gdLst>
                  <a:gd name="connsiteX0" fmla="*/ 0 w 2368692"/>
                  <a:gd name="connsiteY0" fmla="*/ 0 h 1071321"/>
                  <a:gd name="connsiteX1" fmla="*/ 2368692 w 2368692"/>
                  <a:gd name="connsiteY1" fmla="*/ 0 h 1071321"/>
                  <a:gd name="connsiteX2" fmla="*/ 2368692 w 2368692"/>
                  <a:gd name="connsiteY2" fmla="*/ 1071321 h 1071321"/>
                  <a:gd name="connsiteX3" fmla="*/ 0 w 2368692"/>
                  <a:gd name="connsiteY3" fmla="*/ 1071321 h 1071321"/>
                  <a:gd name="connsiteX4" fmla="*/ 0 w 2368692"/>
                  <a:gd name="connsiteY4" fmla="*/ 0 h 1071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692" h="1071321">
                    <a:moveTo>
                      <a:pt x="0" y="0"/>
                    </a:moveTo>
                    <a:lnTo>
                      <a:pt x="2368692" y="0"/>
                    </a:lnTo>
                    <a:lnTo>
                      <a:pt x="2368692" y="1071321"/>
                    </a:lnTo>
                    <a:lnTo>
                      <a:pt x="0" y="1071321"/>
                    </a:lnTo>
                    <a:lnTo>
                      <a:pt x="0" y="0"/>
                    </a:lnTo>
                    <a:close/>
                  </a:path>
                </a:pathLst>
              </a:custGeom>
              <a:solidFill>
                <a:srgbClr val="166063"/>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20955" tIns="20955" rIns="20955" bIns="20955" spcCol="1270" anchor="ctr"/>
              <a:lstStyle/>
              <a:p>
                <a:pPr algn="ctr" defTabSz="244475">
                  <a:lnSpc>
                    <a:spcPct val="90000"/>
                  </a:lnSpc>
                  <a:spcAft>
                    <a:spcPct val="35000"/>
                  </a:spcAft>
                  <a:defRPr/>
                </a:pPr>
                <a:r>
                  <a:rPr lang="en-GB" sz="2400" b="1" dirty="0" err="1"/>
                  <a:t>Flexibilidad</a:t>
                </a:r>
                <a:r>
                  <a:rPr lang="en-GB" sz="2400" b="1" dirty="0"/>
                  <a:t> </a:t>
                </a:r>
                <a:r>
                  <a:rPr lang="es-PA" dirty="0"/>
                  <a:t>a las partes que lo requieran en función de sus capacidades.</a:t>
                </a:r>
                <a:endParaRPr lang="es-CO" dirty="0"/>
              </a:p>
            </p:txBody>
          </p:sp>
          <p:sp>
            <p:nvSpPr>
              <p:cNvPr id="13" name="Rectángulo 12">
                <a:extLst>
                  <a:ext uri="{FF2B5EF4-FFF2-40B4-BE49-F238E27FC236}">
                    <a16:creationId xmlns:a16="http://schemas.microsoft.com/office/drawing/2014/main" id="{51061620-F658-0201-E672-65ACF2DD0EE9}"/>
                  </a:ext>
                </a:extLst>
              </p:cNvPr>
              <p:cNvSpPr/>
              <p:nvPr/>
            </p:nvSpPr>
            <p:spPr>
              <a:xfrm>
                <a:off x="7710351" y="2452668"/>
                <a:ext cx="1060801" cy="1071621"/>
              </a:xfrm>
              <a:prstGeom prst="rect">
                <a:avLst/>
              </a:prstGeom>
              <a:solidFill>
                <a:srgbClr val="166063"/>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 name="Forma libre: forma 13">
                <a:extLst>
                  <a:ext uri="{FF2B5EF4-FFF2-40B4-BE49-F238E27FC236}">
                    <a16:creationId xmlns:a16="http://schemas.microsoft.com/office/drawing/2014/main" id="{EC25FB62-69BD-16B1-DB58-D82C7C7EA3C0}"/>
                  </a:ext>
                </a:extLst>
              </p:cNvPr>
              <p:cNvSpPr/>
              <p:nvPr/>
            </p:nvSpPr>
            <p:spPr>
              <a:xfrm>
                <a:off x="1160956" y="3709507"/>
                <a:ext cx="7612532" cy="1071621"/>
              </a:xfrm>
              <a:custGeom>
                <a:avLst/>
                <a:gdLst>
                  <a:gd name="connsiteX0" fmla="*/ 0 w 2368692"/>
                  <a:gd name="connsiteY0" fmla="*/ 0 h 1071321"/>
                  <a:gd name="connsiteX1" fmla="*/ 2368692 w 2368692"/>
                  <a:gd name="connsiteY1" fmla="*/ 0 h 1071321"/>
                  <a:gd name="connsiteX2" fmla="*/ 2368692 w 2368692"/>
                  <a:gd name="connsiteY2" fmla="*/ 1071321 h 1071321"/>
                  <a:gd name="connsiteX3" fmla="*/ 0 w 2368692"/>
                  <a:gd name="connsiteY3" fmla="*/ 1071321 h 1071321"/>
                  <a:gd name="connsiteX4" fmla="*/ 0 w 2368692"/>
                  <a:gd name="connsiteY4" fmla="*/ 0 h 1071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692" h="1071321">
                    <a:moveTo>
                      <a:pt x="0" y="0"/>
                    </a:moveTo>
                    <a:lnTo>
                      <a:pt x="2368692" y="0"/>
                    </a:lnTo>
                    <a:lnTo>
                      <a:pt x="2368692" y="1071321"/>
                    </a:lnTo>
                    <a:lnTo>
                      <a:pt x="0" y="1071321"/>
                    </a:lnTo>
                    <a:lnTo>
                      <a:pt x="0" y="0"/>
                    </a:lnTo>
                    <a:close/>
                  </a:path>
                </a:pathLst>
              </a:custGeom>
              <a:solidFill>
                <a:srgbClr val="74E0C7"/>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20955" tIns="20955" rIns="20955" bIns="20955" spcCol="1270" anchor="ctr"/>
              <a:lstStyle/>
              <a:p>
                <a:pPr algn="ctr" defTabSz="244475">
                  <a:lnSpc>
                    <a:spcPct val="90000"/>
                  </a:lnSpc>
                  <a:spcAft>
                    <a:spcPct val="35000"/>
                  </a:spcAft>
                  <a:defRPr/>
                </a:pPr>
                <a:r>
                  <a:rPr lang="en-GB" sz="2400" b="1" dirty="0" err="1"/>
                  <a:t>Mejora</a:t>
                </a:r>
                <a:r>
                  <a:rPr lang="en-GB" sz="2400" b="1" dirty="0"/>
                  <a:t> continua: </a:t>
                </a:r>
                <a:r>
                  <a:rPr lang="es-PA" dirty="0"/>
                  <a:t>indicar el uso de la flexibilidad, identificar las limitaciones de capacidad para cumplirla y proporcionar plazos estimados para aplicar las mejoras</a:t>
                </a:r>
                <a:r>
                  <a:rPr lang="en-GB" dirty="0"/>
                  <a:t>.</a:t>
                </a:r>
                <a:endParaRPr lang="es-CO" dirty="0"/>
              </a:p>
            </p:txBody>
          </p:sp>
          <p:sp>
            <p:nvSpPr>
              <p:cNvPr id="15" name="Rectángulo 14">
                <a:extLst>
                  <a:ext uri="{FF2B5EF4-FFF2-40B4-BE49-F238E27FC236}">
                    <a16:creationId xmlns:a16="http://schemas.microsoft.com/office/drawing/2014/main" id="{7279E237-8C9F-B195-DBE8-A0A30E1DE4F7}"/>
                  </a:ext>
                </a:extLst>
              </p:cNvPr>
              <p:cNvSpPr/>
              <p:nvPr/>
            </p:nvSpPr>
            <p:spPr>
              <a:xfrm>
                <a:off x="-4990" y="3709507"/>
                <a:ext cx="1060801" cy="1071621"/>
              </a:xfrm>
              <a:prstGeom prst="rect">
                <a:avLst/>
              </a:prstGeom>
              <a:solidFill>
                <a:srgbClr val="74E0C7"/>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6" name="Forma libre: forma 15">
                <a:extLst>
                  <a:ext uri="{FF2B5EF4-FFF2-40B4-BE49-F238E27FC236}">
                    <a16:creationId xmlns:a16="http://schemas.microsoft.com/office/drawing/2014/main" id="{D4285A9A-D249-9EF8-B1E6-BF9BD6C58BF1}"/>
                  </a:ext>
                </a:extLst>
              </p:cNvPr>
              <p:cNvSpPr/>
              <p:nvPr/>
            </p:nvSpPr>
            <p:spPr>
              <a:xfrm>
                <a:off x="-4990" y="4964140"/>
                <a:ext cx="7610195" cy="1071621"/>
              </a:xfrm>
              <a:custGeom>
                <a:avLst/>
                <a:gdLst>
                  <a:gd name="connsiteX0" fmla="*/ 0 w 2368692"/>
                  <a:gd name="connsiteY0" fmla="*/ 0 h 1071321"/>
                  <a:gd name="connsiteX1" fmla="*/ 2368692 w 2368692"/>
                  <a:gd name="connsiteY1" fmla="*/ 0 h 1071321"/>
                  <a:gd name="connsiteX2" fmla="*/ 2368692 w 2368692"/>
                  <a:gd name="connsiteY2" fmla="*/ 1071321 h 1071321"/>
                  <a:gd name="connsiteX3" fmla="*/ 0 w 2368692"/>
                  <a:gd name="connsiteY3" fmla="*/ 1071321 h 1071321"/>
                  <a:gd name="connsiteX4" fmla="*/ 0 w 2368692"/>
                  <a:gd name="connsiteY4" fmla="*/ 0 h 1071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692" h="1071321">
                    <a:moveTo>
                      <a:pt x="0" y="0"/>
                    </a:moveTo>
                    <a:lnTo>
                      <a:pt x="2368692" y="0"/>
                    </a:lnTo>
                    <a:lnTo>
                      <a:pt x="2368692" y="1071321"/>
                    </a:lnTo>
                    <a:lnTo>
                      <a:pt x="0" y="1071321"/>
                    </a:lnTo>
                    <a:lnTo>
                      <a:pt x="0" y="0"/>
                    </a:lnTo>
                    <a:close/>
                  </a:path>
                </a:pathLst>
              </a:custGeom>
              <a:solidFill>
                <a:srgbClr val="15C991"/>
              </a:solidFill>
              <a:ln>
                <a:solidFill>
                  <a:srgbClr val="15C99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20955" tIns="20955" rIns="20955" bIns="20955" spcCol="1270" anchor="ctr"/>
              <a:lstStyle/>
              <a:p>
                <a:pPr algn="ctr" defTabSz="244475">
                  <a:lnSpc>
                    <a:spcPct val="90000"/>
                  </a:lnSpc>
                  <a:spcAft>
                    <a:spcPct val="35000"/>
                  </a:spcAft>
                  <a:defRPr/>
                </a:pPr>
                <a:r>
                  <a:rPr lang="en-GB" sz="2400" b="1" dirty="0" err="1"/>
                  <a:t>Coherencia</a:t>
                </a:r>
                <a:r>
                  <a:rPr lang="en-GB" sz="2400" b="1" dirty="0"/>
                  <a:t> y </a:t>
                </a:r>
                <a:r>
                  <a:rPr lang="en-GB" sz="2400" b="1" dirty="0" err="1"/>
                  <a:t>cohesión</a:t>
                </a:r>
                <a:r>
                  <a:rPr lang="en-GB" sz="2400" b="1" dirty="0"/>
                  <a:t> </a:t>
                </a:r>
                <a:r>
                  <a:rPr lang="es-PA" dirty="0"/>
                  <a:t>entre los diferentes instrumentos: NDC, PNA, BTR, Comunicación Nacional, Comunicación Nacional de adaptación.</a:t>
                </a:r>
                <a:endParaRPr lang="es-CO" dirty="0"/>
              </a:p>
            </p:txBody>
          </p:sp>
          <p:sp>
            <p:nvSpPr>
              <p:cNvPr id="18" name="Rectángulo 17">
                <a:extLst>
                  <a:ext uri="{FF2B5EF4-FFF2-40B4-BE49-F238E27FC236}">
                    <a16:creationId xmlns:a16="http://schemas.microsoft.com/office/drawing/2014/main" id="{594D26F4-8A61-E546-5969-73FDA107A8C1}"/>
                  </a:ext>
                </a:extLst>
              </p:cNvPr>
              <p:cNvSpPr/>
              <p:nvPr/>
            </p:nvSpPr>
            <p:spPr>
              <a:xfrm>
                <a:off x="7710351" y="4964140"/>
                <a:ext cx="1060801" cy="1071621"/>
              </a:xfrm>
              <a:prstGeom prst="rect">
                <a:avLst/>
              </a:prstGeom>
              <a:solidFill>
                <a:srgbClr val="15C991"/>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pic>
          <p:nvPicPr>
            <p:cNvPr id="4" name="Gráfico 25" descr="Lista de comprobación">
              <a:extLst>
                <a:ext uri="{FF2B5EF4-FFF2-40B4-BE49-F238E27FC236}">
                  <a16:creationId xmlns:a16="http://schemas.microsoft.com/office/drawing/2014/main" id="{6E206799-D29B-13CB-20FB-067A8E785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8591" y="5781383"/>
              <a:ext cx="657235" cy="65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áfico 26" descr="Cuaderno de estrategias">
              <a:extLst>
                <a:ext uri="{FF2B5EF4-FFF2-40B4-BE49-F238E27FC236}">
                  <a16:creationId xmlns:a16="http://schemas.microsoft.com/office/drawing/2014/main" id="{41634981-C592-FB5F-EE0E-F5BAA73E9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2020" y="6668449"/>
              <a:ext cx="688986" cy="69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áfico 27" descr="Tendencia al alza">
              <a:extLst>
                <a:ext uri="{FF2B5EF4-FFF2-40B4-BE49-F238E27FC236}">
                  <a16:creationId xmlns:a16="http://schemas.microsoft.com/office/drawing/2014/main" id="{7DFCA84B-DA10-A445-A6B4-8A898173E5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9391" y="7641206"/>
              <a:ext cx="550870" cy="55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áfico 28" descr="Engranajes">
              <a:extLst>
                <a:ext uri="{FF2B5EF4-FFF2-40B4-BE49-F238E27FC236}">
                  <a16:creationId xmlns:a16="http://schemas.microsoft.com/office/drawing/2014/main" id="{B90AC097-AE5C-4E8B-9E78-9BCE2A7FDC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4720" y="8474319"/>
              <a:ext cx="688986" cy="69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ángulo 18">
            <a:extLst>
              <a:ext uri="{FF2B5EF4-FFF2-40B4-BE49-F238E27FC236}">
                <a16:creationId xmlns:a16="http://schemas.microsoft.com/office/drawing/2014/main" id="{306D6B32-E6F4-A5B6-3269-87CECF6F117F}"/>
              </a:ext>
            </a:extLst>
          </p:cNvPr>
          <p:cNvSpPr/>
          <p:nvPr/>
        </p:nvSpPr>
        <p:spPr>
          <a:xfrm>
            <a:off x="362857" y="275772"/>
            <a:ext cx="11480800" cy="621211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900"/>
          </a:p>
        </p:txBody>
      </p:sp>
    </p:spTree>
    <p:extLst>
      <p:ext uri="{BB962C8B-B14F-4D97-AF65-F5344CB8AC3E}">
        <p14:creationId xmlns:p14="http://schemas.microsoft.com/office/powerpoint/2010/main" val="180007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457;p55">
            <a:extLst>
              <a:ext uri="{FF2B5EF4-FFF2-40B4-BE49-F238E27FC236}">
                <a16:creationId xmlns:a16="http://schemas.microsoft.com/office/drawing/2014/main" id="{3156D307-6649-EE4B-3D6E-45D78A7D7E1C}"/>
              </a:ext>
            </a:extLst>
          </p:cNvPr>
          <p:cNvSpPr txBox="1"/>
          <p:nvPr/>
        </p:nvSpPr>
        <p:spPr>
          <a:xfrm>
            <a:off x="412795" y="1691347"/>
            <a:ext cx="2048195" cy="1455199"/>
          </a:xfrm>
          <a:prstGeom prst="roundRect">
            <a:avLst/>
          </a:prstGeom>
          <a:solidFill>
            <a:srgbClr val="15C991"/>
          </a:solidFill>
          <a:ln>
            <a:noFill/>
          </a:ln>
        </p:spPr>
        <p:txBody>
          <a:bodyPr spcFirstLastPara="1" wrap="square" lIns="68225" tIns="34250" rIns="68225" bIns="34250" anchor="ctr" anchorCtr="0">
            <a:noAutofit/>
          </a:bodyPr>
          <a:lstStyle/>
          <a:p>
            <a:pPr marL="0" marR="0" lvl="0" indent="0" algn="ctr" rtl="0">
              <a:lnSpc>
                <a:spcPct val="90000"/>
              </a:lnSpc>
              <a:spcBef>
                <a:spcPts val="0"/>
              </a:spcBef>
              <a:spcAft>
                <a:spcPts val="0"/>
              </a:spcAft>
              <a:buClr>
                <a:schemeClr val="dk1"/>
              </a:buClr>
              <a:buSzPts val="4500"/>
              <a:buFont typeface="Calibri"/>
              <a:buNone/>
            </a:pPr>
            <a:r>
              <a:rPr lang="es-CO" b="1" i="0" u="none" dirty="0">
                <a:solidFill>
                  <a:schemeClr val="bg1"/>
                </a:solidFill>
                <a:latin typeface="Roboto" panose="02000000000000000000" pitchFamily="2" charset="0"/>
                <a:ea typeface="Roboto" panose="02000000000000000000" pitchFamily="2" charset="0"/>
                <a:cs typeface="Roboto Condensed"/>
                <a:sym typeface="Calibri"/>
              </a:rPr>
              <a:t>Definir los principios operativos</a:t>
            </a:r>
            <a:endParaRPr lang="es-CO" dirty="0">
              <a:solidFill>
                <a:schemeClr val="bg1"/>
              </a:solidFill>
              <a:latin typeface="Roboto" panose="02000000000000000000" pitchFamily="2" charset="0"/>
              <a:ea typeface="Roboto" panose="02000000000000000000" pitchFamily="2" charset="0"/>
              <a:cs typeface="Roboto Condensed"/>
            </a:endParaRPr>
          </a:p>
        </p:txBody>
      </p:sp>
      <p:sp>
        <p:nvSpPr>
          <p:cNvPr id="12" name="TextBox 11">
            <a:extLst>
              <a:ext uri="{FF2B5EF4-FFF2-40B4-BE49-F238E27FC236}">
                <a16:creationId xmlns:a16="http://schemas.microsoft.com/office/drawing/2014/main" id="{A01DF079-F930-4063-9D84-D019B4EC8F4B}"/>
              </a:ext>
            </a:extLst>
          </p:cNvPr>
          <p:cNvSpPr txBox="1"/>
          <p:nvPr/>
        </p:nvSpPr>
        <p:spPr>
          <a:xfrm>
            <a:off x="362274" y="279195"/>
            <a:ext cx="11598042" cy="646331"/>
          </a:xfrm>
          <a:prstGeom prst="rect">
            <a:avLst/>
          </a:prstGeom>
          <a:noFill/>
        </p:spPr>
        <p:txBody>
          <a:bodyPr wrap="square" rtlCol="0">
            <a:spAutoFit/>
          </a:bodyPr>
          <a:lstStyle/>
          <a:p>
            <a:r>
              <a:rPr lang="es-PA" sz="3600" b="1" dirty="0">
                <a:latin typeface="Roboto" panose="02000000000000000000" pitchFamily="2" charset="0"/>
                <a:ea typeface="Roboto" panose="02000000000000000000" pitchFamily="2" charset="0"/>
                <a:cs typeface="Roboto" panose="02000000000000000000" pitchFamily="2" charset="0"/>
              </a:rPr>
              <a:t>En conclusión, los gobiernos pueden regular a favor de:</a:t>
            </a:r>
            <a:endParaRPr lang="en-US" sz="3600" b="1" dirty="0">
              <a:latin typeface="Roboto" panose="02000000000000000000" pitchFamily="2" charset="0"/>
              <a:ea typeface="Roboto" panose="02000000000000000000" pitchFamily="2" charset="0"/>
              <a:cs typeface="Roboto" panose="02000000000000000000" pitchFamily="2" charset="0"/>
            </a:endParaRPr>
          </a:p>
        </p:txBody>
      </p:sp>
      <p:sp>
        <p:nvSpPr>
          <p:cNvPr id="14" name="Google Shape;457;p55">
            <a:extLst>
              <a:ext uri="{FF2B5EF4-FFF2-40B4-BE49-F238E27FC236}">
                <a16:creationId xmlns:a16="http://schemas.microsoft.com/office/drawing/2014/main" id="{08457983-7005-4049-B465-AA41264B5538}"/>
              </a:ext>
            </a:extLst>
          </p:cNvPr>
          <p:cNvSpPr txBox="1"/>
          <p:nvPr/>
        </p:nvSpPr>
        <p:spPr>
          <a:xfrm>
            <a:off x="2789592" y="4439051"/>
            <a:ext cx="2048195" cy="1455203"/>
          </a:xfrm>
          <a:prstGeom prst="roundRect">
            <a:avLst/>
          </a:prstGeom>
          <a:solidFill>
            <a:srgbClr val="00B0F0"/>
          </a:solidFill>
          <a:ln>
            <a:noFill/>
          </a:ln>
        </p:spPr>
        <p:txBody>
          <a:bodyPr spcFirstLastPara="1" wrap="square" lIns="68225" tIns="34250" rIns="68225" bIns="34250" anchor="ctr" anchorCtr="0">
            <a:noAutofit/>
          </a:bodyPr>
          <a:lstStyle/>
          <a:p>
            <a:pPr marL="0" marR="0" lvl="0" indent="0" algn="ctr" rtl="0">
              <a:lnSpc>
                <a:spcPct val="90000"/>
              </a:lnSpc>
              <a:spcBef>
                <a:spcPts val="0"/>
              </a:spcBef>
              <a:spcAft>
                <a:spcPts val="0"/>
              </a:spcAft>
              <a:buClr>
                <a:schemeClr val="dk1"/>
              </a:buClr>
              <a:buSzPts val="4500"/>
              <a:buFont typeface="Calibri"/>
              <a:buNone/>
            </a:pPr>
            <a:r>
              <a:rPr lang="es-PA" b="1" i="0" u="none" dirty="0">
                <a:solidFill>
                  <a:schemeClr val="bg1"/>
                </a:solidFill>
                <a:latin typeface="Roboto" panose="02000000000000000000" pitchFamily="2" charset="0"/>
                <a:ea typeface="Roboto" panose="02000000000000000000" pitchFamily="2" charset="0"/>
                <a:cs typeface="Roboto Condensed"/>
                <a:sym typeface="Calibri"/>
              </a:rPr>
              <a:t>Establecer criterios claros de elegibilidad</a:t>
            </a:r>
            <a:endParaRPr lang="es-CO" dirty="0">
              <a:solidFill>
                <a:schemeClr val="bg1"/>
              </a:solidFill>
              <a:latin typeface="Roboto" panose="02000000000000000000" pitchFamily="2" charset="0"/>
              <a:ea typeface="Roboto" panose="02000000000000000000" pitchFamily="2" charset="0"/>
              <a:cs typeface="Roboto Condensed"/>
            </a:endParaRPr>
          </a:p>
        </p:txBody>
      </p:sp>
      <p:sp>
        <p:nvSpPr>
          <p:cNvPr id="15" name="Google Shape;457;p55">
            <a:extLst>
              <a:ext uri="{FF2B5EF4-FFF2-40B4-BE49-F238E27FC236}">
                <a16:creationId xmlns:a16="http://schemas.microsoft.com/office/drawing/2014/main" id="{83978829-C91D-4C21-8A3C-6396B995BE0B}"/>
              </a:ext>
            </a:extLst>
          </p:cNvPr>
          <p:cNvSpPr txBox="1"/>
          <p:nvPr/>
        </p:nvSpPr>
        <p:spPr>
          <a:xfrm>
            <a:off x="9262777" y="1677387"/>
            <a:ext cx="2048195" cy="1455204"/>
          </a:xfrm>
          <a:prstGeom prst="roundRect">
            <a:avLst/>
          </a:prstGeom>
          <a:solidFill>
            <a:srgbClr val="74E0C7"/>
          </a:solidFill>
          <a:ln>
            <a:noFill/>
          </a:ln>
        </p:spPr>
        <p:txBody>
          <a:bodyPr spcFirstLastPara="1" wrap="square" lIns="68225" tIns="34250" rIns="68225" bIns="34250" anchor="ctr" anchorCtr="0">
            <a:noAutofit/>
          </a:bodyPr>
          <a:lstStyle/>
          <a:p>
            <a:pPr marL="0" marR="0" lvl="0" indent="0" algn="ctr" rtl="0">
              <a:lnSpc>
                <a:spcPct val="90000"/>
              </a:lnSpc>
              <a:spcBef>
                <a:spcPts val="0"/>
              </a:spcBef>
              <a:spcAft>
                <a:spcPts val="0"/>
              </a:spcAft>
              <a:buClr>
                <a:schemeClr val="dk1"/>
              </a:buClr>
              <a:buSzPts val="4500"/>
              <a:buFont typeface="Calibri"/>
              <a:buNone/>
            </a:pPr>
            <a:r>
              <a:rPr lang="es-PA" b="1" i="0" u="none" dirty="0">
                <a:solidFill>
                  <a:schemeClr val="bg1"/>
                </a:solidFill>
                <a:latin typeface="Roboto" panose="02000000000000000000" pitchFamily="2" charset="0"/>
                <a:ea typeface="Roboto" panose="02000000000000000000" pitchFamily="2" charset="0"/>
                <a:cs typeface="Roboto Condensed"/>
                <a:sym typeface="Calibri"/>
              </a:rPr>
              <a:t>Monitorear el cumplimiento y sancionar los incumplimientos</a:t>
            </a:r>
            <a:endParaRPr lang="es-CO" dirty="0">
              <a:solidFill>
                <a:schemeClr val="bg1"/>
              </a:solidFill>
              <a:latin typeface="Roboto" panose="02000000000000000000" pitchFamily="2" charset="0"/>
              <a:ea typeface="Roboto" panose="02000000000000000000" pitchFamily="2" charset="0"/>
              <a:cs typeface="Roboto Condensed"/>
            </a:endParaRPr>
          </a:p>
        </p:txBody>
      </p:sp>
      <p:sp>
        <p:nvSpPr>
          <p:cNvPr id="17" name="Google Shape;457;p55">
            <a:extLst>
              <a:ext uri="{FF2B5EF4-FFF2-40B4-BE49-F238E27FC236}">
                <a16:creationId xmlns:a16="http://schemas.microsoft.com/office/drawing/2014/main" id="{D3ED16E9-B700-472C-BF10-3425C0192CE0}"/>
              </a:ext>
            </a:extLst>
          </p:cNvPr>
          <p:cNvSpPr txBox="1"/>
          <p:nvPr/>
        </p:nvSpPr>
        <p:spPr>
          <a:xfrm>
            <a:off x="4837787" y="1580599"/>
            <a:ext cx="2048195" cy="1475816"/>
          </a:xfrm>
          <a:prstGeom prst="roundRect">
            <a:avLst/>
          </a:prstGeom>
          <a:solidFill>
            <a:srgbClr val="AFDAD9"/>
          </a:solidFill>
          <a:ln>
            <a:solidFill>
              <a:srgbClr val="AFDAD9"/>
            </a:solidFill>
          </a:ln>
        </p:spPr>
        <p:txBody>
          <a:bodyPr spcFirstLastPara="1" wrap="square" lIns="68225" tIns="34250" rIns="68225" bIns="34250" anchor="ctr" anchorCtr="0">
            <a:noAutofit/>
          </a:bodyPr>
          <a:lstStyle/>
          <a:p>
            <a:pPr marL="0" marR="0" lvl="0" indent="0" algn="ctr" rtl="0">
              <a:lnSpc>
                <a:spcPct val="90000"/>
              </a:lnSpc>
              <a:spcBef>
                <a:spcPts val="0"/>
              </a:spcBef>
              <a:spcAft>
                <a:spcPts val="0"/>
              </a:spcAft>
              <a:buClr>
                <a:schemeClr val="dk1"/>
              </a:buClr>
              <a:buSzPts val="4500"/>
              <a:buFont typeface="Calibri"/>
              <a:buNone/>
            </a:pPr>
            <a:r>
              <a:rPr lang="es-PA" b="1" i="0" u="none" dirty="0">
                <a:solidFill>
                  <a:schemeClr val="bg1"/>
                </a:solidFill>
                <a:latin typeface="Roboto" panose="02000000000000000000" pitchFamily="2" charset="0"/>
                <a:ea typeface="Roboto" panose="02000000000000000000" pitchFamily="2" charset="0"/>
                <a:cs typeface="Roboto Condensed"/>
                <a:sym typeface="Calibri"/>
              </a:rPr>
              <a:t>Definir una ruta del Protocolo de Kioto al Acuerdo de París</a:t>
            </a:r>
            <a:endParaRPr lang="es-CO" dirty="0">
              <a:solidFill>
                <a:schemeClr val="bg1"/>
              </a:solidFill>
              <a:latin typeface="Roboto" panose="02000000000000000000" pitchFamily="2" charset="0"/>
              <a:ea typeface="Roboto" panose="02000000000000000000" pitchFamily="2" charset="0"/>
              <a:cs typeface="Roboto Condensed"/>
            </a:endParaRPr>
          </a:p>
        </p:txBody>
      </p:sp>
      <p:sp>
        <p:nvSpPr>
          <p:cNvPr id="22" name="Google Shape;457;p55">
            <a:extLst>
              <a:ext uri="{FF2B5EF4-FFF2-40B4-BE49-F238E27FC236}">
                <a16:creationId xmlns:a16="http://schemas.microsoft.com/office/drawing/2014/main" id="{D1806FBB-6057-4876-995B-38C0EB3929AA}"/>
              </a:ext>
            </a:extLst>
          </p:cNvPr>
          <p:cNvSpPr txBox="1"/>
          <p:nvPr/>
        </p:nvSpPr>
        <p:spPr>
          <a:xfrm>
            <a:off x="6885982" y="4439050"/>
            <a:ext cx="2048196" cy="1455204"/>
          </a:xfrm>
          <a:prstGeom prst="roundRect">
            <a:avLst/>
          </a:prstGeom>
          <a:solidFill>
            <a:srgbClr val="166063"/>
          </a:solidFill>
          <a:ln>
            <a:noFill/>
          </a:ln>
        </p:spPr>
        <p:txBody>
          <a:bodyPr spcFirstLastPara="1" wrap="square" lIns="68225" tIns="34250" rIns="68225" bIns="34250" anchor="ctr" anchorCtr="0">
            <a:noAutofit/>
          </a:bodyPr>
          <a:lstStyle/>
          <a:p>
            <a:pPr marL="0" marR="0" lvl="0" indent="0" algn="ctr" rtl="0">
              <a:lnSpc>
                <a:spcPct val="90000"/>
              </a:lnSpc>
              <a:spcBef>
                <a:spcPts val="0"/>
              </a:spcBef>
              <a:spcAft>
                <a:spcPts val="0"/>
              </a:spcAft>
              <a:buClr>
                <a:schemeClr val="dk1"/>
              </a:buClr>
              <a:buSzPts val="4500"/>
              <a:buFont typeface="Calibri"/>
              <a:buNone/>
            </a:pPr>
            <a:r>
              <a:rPr lang="es-PA" b="1" i="0" u="none" dirty="0">
                <a:solidFill>
                  <a:schemeClr val="bg1"/>
                </a:solidFill>
                <a:latin typeface="Roboto" panose="02000000000000000000" pitchFamily="2" charset="0"/>
                <a:ea typeface="Roboto" panose="02000000000000000000" pitchFamily="2" charset="0"/>
                <a:cs typeface="Roboto Condensed"/>
                <a:sym typeface="Calibri"/>
              </a:rPr>
              <a:t>Participar activamente en los mercados de carbono</a:t>
            </a:r>
            <a:endParaRPr lang="es-CO" dirty="0">
              <a:solidFill>
                <a:schemeClr val="bg1"/>
              </a:solidFill>
              <a:latin typeface="Roboto" panose="02000000000000000000" pitchFamily="2" charset="0"/>
              <a:ea typeface="Roboto" panose="02000000000000000000" pitchFamily="2" charset="0"/>
              <a:cs typeface="Roboto Condensed"/>
            </a:endParaRPr>
          </a:p>
        </p:txBody>
      </p:sp>
      <p:cxnSp>
        <p:nvCxnSpPr>
          <p:cNvPr id="24" name="Straight Connector 23">
            <a:extLst>
              <a:ext uri="{FF2B5EF4-FFF2-40B4-BE49-F238E27FC236}">
                <a16:creationId xmlns:a16="http://schemas.microsoft.com/office/drawing/2014/main" id="{FCA34916-B271-4E4C-AB22-C1F481F61437}"/>
              </a:ext>
            </a:extLst>
          </p:cNvPr>
          <p:cNvCxnSpPr/>
          <p:nvPr/>
        </p:nvCxnSpPr>
        <p:spPr>
          <a:xfrm>
            <a:off x="0" y="1105025"/>
            <a:ext cx="188421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25" name="Graphic 24">
            <a:extLst>
              <a:ext uri="{FF2B5EF4-FFF2-40B4-BE49-F238E27FC236}">
                <a16:creationId xmlns:a16="http://schemas.microsoft.com/office/drawing/2014/main" id="{D7FADAB3-1537-41FB-8D82-5F185CD05B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8823" y="4359988"/>
            <a:ext cx="1376142" cy="1376142"/>
          </a:xfrm>
          <a:prstGeom prst="rect">
            <a:avLst/>
          </a:prstGeom>
        </p:spPr>
      </p:pic>
      <p:pic>
        <p:nvPicPr>
          <p:cNvPr id="26" name="Graphic 25">
            <a:extLst>
              <a:ext uri="{FF2B5EF4-FFF2-40B4-BE49-F238E27FC236}">
                <a16:creationId xmlns:a16="http://schemas.microsoft.com/office/drawing/2014/main" id="{18490AB9-59C5-443E-8991-153A07045D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86309" y="1773455"/>
            <a:ext cx="1376141" cy="1376141"/>
          </a:xfrm>
          <a:prstGeom prst="rect">
            <a:avLst/>
          </a:prstGeom>
        </p:spPr>
      </p:pic>
      <p:pic>
        <p:nvPicPr>
          <p:cNvPr id="27" name="Graphic 26">
            <a:extLst>
              <a:ext uri="{FF2B5EF4-FFF2-40B4-BE49-F238E27FC236}">
                <a16:creationId xmlns:a16="http://schemas.microsoft.com/office/drawing/2014/main" id="{6D9CDB93-AF35-4F0D-8CC0-5D9BAB75EA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61320" y="1756451"/>
            <a:ext cx="1376140" cy="1376140"/>
          </a:xfrm>
          <a:prstGeom prst="rect">
            <a:avLst/>
          </a:prstGeom>
        </p:spPr>
      </p:pic>
      <p:pic>
        <p:nvPicPr>
          <p:cNvPr id="28" name="Graphic 27">
            <a:extLst>
              <a:ext uri="{FF2B5EF4-FFF2-40B4-BE49-F238E27FC236}">
                <a16:creationId xmlns:a16="http://schemas.microsoft.com/office/drawing/2014/main" id="{07F8BBBF-E725-4D99-9CDD-4AC30B38BCD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73814" y="4439051"/>
            <a:ext cx="1376140" cy="1376140"/>
          </a:xfrm>
          <a:prstGeom prst="rect">
            <a:avLst/>
          </a:prstGeom>
        </p:spPr>
      </p:pic>
      <p:pic>
        <p:nvPicPr>
          <p:cNvPr id="29" name="Graphic 28">
            <a:extLst>
              <a:ext uri="{FF2B5EF4-FFF2-40B4-BE49-F238E27FC236}">
                <a16:creationId xmlns:a16="http://schemas.microsoft.com/office/drawing/2014/main" id="{5E9DDF8A-5853-42D9-8413-A53F19A12D4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98803" y="4439051"/>
            <a:ext cx="1376142" cy="1376142"/>
          </a:xfrm>
          <a:prstGeom prst="rect">
            <a:avLst/>
          </a:prstGeom>
        </p:spPr>
      </p:pic>
    </p:spTree>
    <p:extLst>
      <p:ext uri="{BB962C8B-B14F-4D97-AF65-F5344CB8AC3E}">
        <p14:creationId xmlns:p14="http://schemas.microsoft.com/office/powerpoint/2010/main" val="2768720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8B71136-1AD5-CD49-9D2A-F0E41BB13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9485" y="228413"/>
            <a:ext cx="670741" cy="786025"/>
          </a:xfrm>
          <a:prstGeom prst="rect">
            <a:avLst/>
          </a:prstGeom>
        </p:spPr>
      </p:pic>
      <p:pic>
        <p:nvPicPr>
          <p:cNvPr id="13" name="Imagen 12">
            <a:extLst>
              <a:ext uri="{FF2B5EF4-FFF2-40B4-BE49-F238E27FC236}">
                <a16:creationId xmlns:a16="http://schemas.microsoft.com/office/drawing/2014/main" id="{A6C4D9FF-CA2A-480C-9E41-3A7470DA8856}"/>
              </a:ext>
            </a:extLst>
          </p:cNvPr>
          <p:cNvPicPr>
            <a:picLocks noChangeAspect="1"/>
          </p:cNvPicPr>
          <p:nvPr/>
        </p:nvPicPr>
        <p:blipFill>
          <a:blip r:embed="rId4"/>
          <a:stretch>
            <a:fillRect/>
          </a:stretch>
        </p:blipFill>
        <p:spPr>
          <a:xfrm>
            <a:off x="4858245" y="1340951"/>
            <a:ext cx="5940943" cy="4812436"/>
          </a:xfrm>
          <a:prstGeom prst="rect">
            <a:avLst/>
          </a:prstGeom>
          <a:ln>
            <a:solidFill>
              <a:schemeClr val="bg1">
                <a:lumMod val="75000"/>
              </a:schemeClr>
            </a:solidFill>
          </a:ln>
        </p:spPr>
      </p:pic>
      <p:sp>
        <p:nvSpPr>
          <p:cNvPr id="12" name="CuadroTexto 11">
            <a:extLst>
              <a:ext uri="{FF2B5EF4-FFF2-40B4-BE49-F238E27FC236}">
                <a16:creationId xmlns:a16="http://schemas.microsoft.com/office/drawing/2014/main" id="{2F2D5D6C-1D6C-46E7-A953-1F438CD349D6}"/>
              </a:ext>
            </a:extLst>
          </p:cNvPr>
          <p:cNvSpPr txBox="1"/>
          <p:nvPr/>
        </p:nvSpPr>
        <p:spPr>
          <a:xfrm>
            <a:off x="668106" y="2228671"/>
            <a:ext cx="3827282" cy="1200329"/>
          </a:xfrm>
          <a:prstGeom prst="rect">
            <a:avLst/>
          </a:prstGeom>
          <a:noFill/>
        </p:spPr>
        <p:txBody>
          <a:bodyPr wrap="square" rtlCol="0">
            <a:spAutoFit/>
          </a:bodyPr>
          <a:lstStyle/>
          <a:p>
            <a:r>
              <a:rPr lang="es-ES" sz="3600" b="1" dirty="0">
                <a:solidFill>
                  <a:srgbClr val="15C991"/>
                </a:solidFill>
                <a:latin typeface="Roboto" panose="02000000000000000000" pitchFamily="2" charset="0"/>
                <a:ea typeface="Roboto" panose="02000000000000000000" pitchFamily="2" charset="0"/>
              </a:rPr>
              <a:t>22</a:t>
            </a:r>
            <a:r>
              <a:rPr lang="es-ES" sz="3600" b="1" dirty="0">
                <a:solidFill>
                  <a:srgbClr val="9933FF"/>
                </a:solidFill>
                <a:latin typeface="Roboto" panose="02000000000000000000" pitchFamily="2" charset="0"/>
                <a:ea typeface="Roboto" panose="02000000000000000000" pitchFamily="2" charset="0"/>
              </a:rPr>
              <a:t> </a:t>
            </a:r>
            <a:r>
              <a:rPr lang="es-ES" sz="3600" b="1" dirty="0">
                <a:latin typeface="Roboto" panose="02000000000000000000" pitchFamily="2" charset="0"/>
                <a:ea typeface="Roboto" panose="02000000000000000000" pitchFamily="2" charset="0"/>
              </a:rPr>
              <a:t>Proyectos nacionales</a:t>
            </a:r>
            <a:endParaRPr lang="en-US" sz="3600" b="1" dirty="0">
              <a:latin typeface="Roboto" panose="02000000000000000000" pitchFamily="2" charset="0"/>
              <a:ea typeface="Roboto" panose="02000000000000000000" pitchFamily="2" charset="0"/>
            </a:endParaRPr>
          </a:p>
        </p:txBody>
      </p:sp>
      <p:sp>
        <p:nvSpPr>
          <p:cNvPr id="15" name="CuadroTexto 14">
            <a:extLst>
              <a:ext uri="{FF2B5EF4-FFF2-40B4-BE49-F238E27FC236}">
                <a16:creationId xmlns:a16="http://schemas.microsoft.com/office/drawing/2014/main" id="{F24C98F9-B6E9-4CFE-9630-69900D78B73A}"/>
              </a:ext>
            </a:extLst>
          </p:cNvPr>
          <p:cNvSpPr txBox="1"/>
          <p:nvPr/>
        </p:nvSpPr>
        <p:spPr>
          <a:xfrm>
            <a:off x="668106" y="3691210"/>
            <a:ext cx="3827282" cy="1200329"/>
          </a:xfrm>
          <a:prstGeom prst="rect">
            <a:avLst/>
          </a:prstGeom>
          <a:noFill/>
        </p:spPr>
        <p:txBody>
          <a:bodyPr wrap="square" rtlCol="0">
            <a:spAutoFit/>
          </a:bodyPr>
          <a:lstStyle/>
          <a:p>
            <a:r>
              <a:rPr lang="es-ES" sz="3600" b="1" dirty="0">
                <a:solidFill>
                  <a:srgbClr val="00BD7D"/>
                </a:solidFill>
                <a:latin typeface="Roboto" panose="02000000000000000000" pitchFamily="2" charset="0"/>
                <a:ea typeface="Roboto" panose="02000000000000000000" pitchFamily="2" charset="0"/>
              </a:rPr>
              <a:t>37MM+ USD</a:t>
            </a:r>
            <a:r>
              <a:rPr lang="es-ES" sz="3600" b="1" dirty="0">
                <a:solidFill>
                  <a:srgbClr val="9933FF"/>
                </a:solidFill>
                <a:latin typeface="Roboto" panose="02000000000000000000" pitchFamily="2" charset="0"/>
                <a:ea typeface="Roboto" panose="02000000000000000000" pitchFamily="2" charset="0"/>
              </a:rPr>
              <a:t> </a:t>
            </a:r>
            <a:r>
              <a:rPr lang="es-ES" sz="3600" b="1" dirty="0">
                <a:latin typeface="Roboto" panose="02000000000000000000" pitchFamily="2" charset="0"/>
                <a:ea typeface="Roboto" panose="02000000000000000000" pitchFamily="2" charset="0"/>
              </a:rPr>
              <a:t>en donaciones</a:t>
            </a:r>
            <a:endParaRPr lang="en-US" sz="3600" b="1" dirty="0">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7692E645-9512-436F-8F25-5B0733B92637}"/>
              </a:ext>
            </a:extLst>
          </p:cNvPr>
          <p:cNvCxnSpPr/>
          <p:nvPr/>
        </p:nvCxnSpPr>
        <p:spPr>
          <a:xfrm>
            <a:off x="0" y="1105025"/>
            <a:ext cx="188421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1643216-AB2A-4881-9587-8D941EB42E0B}"/>
              </a:ext>
            </a:extLst>
          </p:cNvPr>
          <p:cNvSpPr txBox="1"/>
          <p:nvPr/>
        </p:nvSpPr>
        <p:spPr>
          <a:xfrm>
            <a:off x="380090" y="298261"/>
            <a:ext cx="10719395" cy="646331"/>
          </a:xfrm>
          <a:prstGeom prst="rect">
            <a:avLst/>
          </a:prstGeom>
          <a:noFill/>
        </p:spPr>
        <p:txBody>
          <a:bodyPr wrap="square" rtlCol="0">
            <a:spAutoFit/>
          </a:bodyPr>
          <a:lstStyle/>
          <a:p>
            <a:r>
              <a:rPr lang="es-PA" sz="3600" b="1" dirty="0">
                <a:latin typeface="Roboto" panose="02000000000000000000" pitchFamily="2" charset="0"/>
                <a:ea typeface="Roboto" panose="02000000000000000000" pitchFamily="2" charset="0"/>
                <a:cs typeface="Roboto" panose="02000000000000000000" pitchFamily="2" charset="0"/>
              </a:rPr>
              <a:t>Evaluación Regional – CBIT-GEF</a:t>
            </a:r>
          </a:p>
        </p:txBody>
      </p:sp>
    </p:spTree>
    <p:extLst>
      <p:ext uri="{BB962C8B-B14F-4D97-AF65-F5344CB8AC3E}">
        <p14:creationId xmlns:p14="http://schemas.microsoft.com/office/powerpoint/2010/main" val="3673961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AA68A847-7E54-4C08-8182-5ED0BD622CDC}"/>
              </a:ext>
            </a:extLst>
          </p:cNvPr>
          <p:cNvGraphicFramePr>
            <a:graphicFrameLocks/>
          </p:cNvGraphicFramePr>
          <p:nvPr>
            <p:extLst>
              <p:ext uri="{D42A27DB-BD31-4B8C-83A1-F6EECF244321}">
                <p14:modId xmlns:p14="http://schemas.microsoft.com/office/powerpoint/2010/main" val="3125430624"/>
              </p:ext>
            </p:extLst>
          </p:nvPr>
        </p:nvGraphicFramePr>
        <p:xfrm>
          <a:off x="-402673" y="1286011"/>
          <a:ext cx="6013674" cy="4521707"/>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CD45F306-94EC-499C-8F0E-D22FA0E57FBE}"/>
              </a:ext>
            </a:extLst>
          </p:cNvPr>
          <p:cNvSpPr txBox="1"/>
          <p:nvPr/>
        </p:nvSpPr>
        <p:spPr>
          <a:xfrm>
            <a:off x="380090" y="298261"/>
            <a:ext cx="11390136" cy="646331"/>
          </a:xfrm>
          <a:prstGeom prst="rect">
            <a:avLst/>
          </a:prstGeom>
          <a:noFill/>
        </p:spPr>
        <p:txBody>
          <a:bodyPr wrap="square" rtlCol="0">
            <a:spAutoFit/>
          </a:bodyPr>
          <a:lstStyle/>
          <a:p>
            <a:r>
              <a:rPr lang="es-PA" sz="3600" b="1" dirty="0">
                <a:latin typeface="Roboto" panose="02000000000000000000" pitchFamily="2" charset="0"/>
                <a:ea typeface="Roboto" panose="02000000000000000000" pitchFamily="2" charset="0"/>
                <a:cs typeface="Roboto" panose="02000000000000000000" pitchFamily="2" charset="0"/>
              </a:rPr>
              <a:t>¿En qué se invierten los recursos de los proyectos?</a:t>
            </a:r>
          </a:p>
        </p:txBody>
      </p:sp>
      <p:sp>
        <p:nvSpPr>
          <p:cNvPr id="6" name="CuadroTexto 5">
            <a:extLst>
              <a:ext uri="{FF2B5EF4-FFF2-40B4-BE49-F238E27FC236}">
                <a16:creationId xmlns:a16="http://schemas.microsoft.com/office/drawing/2014/main" id="{A298A559-5ECC-474A-B0CC-C3487DB2BA9E}"/>
              </a:ext>
            </a:extLst>
          </p:cNvPr>
          <p:cNvSpPr txBox="1"/>
          <p:nvPr/>
        </p:nvSpPr>
        <p:spPr>
          <a:xfrm>
            <a:off x="5650793" y="4501907"/>
            <a:ext cx="1737700" cy="1446550"/>
          </a:xfrm>
          <a:prstGeom prst="rect">
            <a:avLst/>
          </a:prstGeom>
          <a:noFill/>
        </p:spPr>
        <p:txBody>
          <a:bodyPr wrap="square" rtlCol="0">
            <a:spAutoFit/>
          </a:bodyPr>
          <a:lstStyle/>
          <a:p>
            <a:pPr algn="just"/>
            <a:r>
              <a:rPr lang="es-PA" sz="2200" b="1" dirty="0">
                <a:solidFill>
                  <a:srgbClr val="002060"/>
                </a:solidFill>
                <a:latin typeface="Roboto" panose="02000000000000000000" pitchFamily="2" charset="0"/>
                <a:ea typeface="Roboto" panose="02000000000000000000" pitchFamily="2" charset="0"/>
              </a:rPr>
              <a:t>Desarrollo de sistemas MRV para la mitigación</a:t>
            </a:r>
            <a:endParaRPr lang="es-CO" sz="2200" b="1" dirty="0">
              <a:solidFill>
                <a:srgbClr val="002060"/>
              </a:solidFill>
              <a:latin typeface="Roboto" panose="02000000000000000000" pitchFamily="2" charset="0"/>
              <a:ea typeface="Roboto" panose="02000000000000000000" pitchFamily="2" charset="0"/>
            </a:endParaRPr>
          </a:p>
        </p:txBody>
      </p:sp>
      <p:sp>
        <p:nvSpPr>
          <p:cNvPr id="12" name="Cerrar llave 11">
            <a:extLst>
              <a:ext uri="{FF2B5EF4-FFF2-40B4-BE49-F238E27FC236}">
                <a16:creationId xmlns:a16="http://schemas.microsoft.com/office/drawing/2014/main" id="{399D8715-968C-4763-A688-B7C105B177FF}"/>
              </a:ext>
            </a:extLst>
          </p:cNvPr>
          <p:cNvSpPr/>
          <p:nvPr/>
        </p:nvSpPr>
        <p:spPr>
          <a:xfrm rot="1346738">
            <a:off x="4742519" y="3578064"/>
            <a:ext cx="520148" cy="2136309"/>
          </a:xfrm>
          <a:prstGeom prst="rightBrace">
            <a:avLst>
              <a:gd name="adj1" fmla="val 24333"/>
              <a:gd name="adj2" fmla="val 48350"/>
            </a:avLst>
          </a:prstGeom>
          <a:noFill/>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solidFill>
                <a:srgbClr val="166063"/>
              </a:solidFill>
              <a:latin typeface="Roboto" panose="02000000000000000000" pitchFamily="2" charset="0"/>
              <a:ea typeface="Roboto" panose="02000000000000000000" pitchFamily="2" charset="0"/>
            </a:endParaRPr>
          </a:p>
        </p:txBody>
      </p:sp>
      <p:sp>
        <p:nvSpPr>
          <p:cNvPr id="14" name="CuadroTexto 13">
            <a:extLst>
              <a:ext uri="{FF2B5EF4-FFF2-40B4-BE49-F238E27FC236}">
                <a16:creationId xmlns:a16="http://schemas.microsoft.com/office/drawing/2014/main" id="{9684D0D0-3836-4CCC-84CC-D097E190A7B6}"/>
              </a:ext>
            </a:extLst>
          </p:cNvPr>
          <p:cNvSpPr txBox="1"/>
          <p:nvPr/>
        </p:nvSpPr>
        <p:spPr>
          <a:xfrm>
            <a:off x="7518004" y="1706697"/>
            <a:ext cx="3916851" cy="2862322"/>
          </a:xfrm>
          <a:prstGeom prst="rect">
            <a:avLst/>
          </a:prstGeom>
          <a:noFill/>
        </p:spPr>
        <p:txBody>
          <a:bodyPr wrap="square" rtlCol="0">
            <a:spAutoFit/>
          </a:bodyPr>
          <a:lstStyle/>
          <a:p>
            <a:pPr algn="just"/>
            <a:r>
              <a:rPr lang="es-PA" dirty="0">
                <a:latin typeface="Roboto" panose="02000000000000000000" pitchFamily="2" charset="0"/>
                <a:ea typeface="Roboto" panose="02000000000000000000" pitchFamily="2" charset="0"/>
              </a:rPr>
              <a:t>La mayoría de los esfuerzos de este componente se centran en:</a:t>
            </a:r>
          </a:p>
          <a:p>
            <a:pPr marL="342900" indent="-342900" algn="just">
              <a:buFont typeface="Arial" panose="020B0604020202020204" pitchFamily="34" charset="0"/>
              <a:buChar char="•"/>
            </a:pPr>
            <a:r>
              <a:rPr lang="es-PA" dirty="0">
                <a:latin typeface="Roboto" panose="02000000000000000000" pitchFamily="2" charset="0"/>
                <a:ea typeface="Roboto" panose="02000000000000000000" pitchFamily="2" charset="0"/>
              </a:rPr>
              <a:t>Mejora de los inventarios de GEI</a:t>
            </a:r>
          </a:p>
          <a:p>
            <a:pPr marL="342900" indent="-342900" algn="just">
              <a:buFont typeface="Arial" panose="020B0604020202020204" pitchFamily="34" charset="0"/>
              <a:buChar char="•"/>
            </a:pPr>
            <a:r>
              <a:rPr lang="es-PA" dirty="0">
                <a:latin typeface="Roboto" panose="02000000000000000000" pitchFamily="2" charset="0"/>
                <a:ea typeface="Roboto" panose="02000000000000000000" pitchFamily="2" charset="0"/>
              </a:rPr>
              <a:t>Diseño y desarrollo de plataformas de información</a:t>
            </a:r>
            <a:endParaRPr lang="es-CO" dirty="0">
              <a:latin typeface="Roboto" panose="02000000000000000000" pitchFamily="2" charset="0"/>
              <a:ea typeface="Roboto" panose="02000000000000000000" pitchFamily="2" charset="0"/>
            </a:endParaRPr>
          </a:p>
          <a:p>
            <a:pPr algn="just"/>
            <a:r>
              <a:rPr lang="es-PA" dirty="0">
                <a:latin typeface="Roboto" panose="02000000000000000000" pitchFamily="2" charset="0"/>
                <a:ea typeface="Roboto" panose="02000000000000000000" pitchFamily="2" charset="0"/>
              </a:rPr>
              <a:t>En el caso de la mitigación, la coherencia entre el MRV, los indicadores y la contabilidad es esencial para la coherencia y la transparencia.</a:t>
            </a:r>
            <a:endParaRPr lang="es-CO" dirty="0">
              <a:latin typeface="Roboto" panose="02000000000000000000" pitchFamily="2" charset="0"/>
              <a:ea typeface="Roboto" panose="02000000000000000000" pitchFamily="2" charset="0"/>
            </a:endParaRPr>
          </a:p>
        </p:txBody>
      </p:sp>
      <p:cxnSp>
        <p:nvCxnSpPr>
          <p:cNvPr id="16" name="Straight Connector 15">
            <a:extLst>
              <a:ext uri="{FF2B5EF4-FFF2-40B4-BE49-F238E27FC236}">
                <a16:creationId xmlns:a16="http://schemas.microsoft.com/office/drawing/2014/main" id="{B36D337C-4AE7-499E-AEFF-9D808D3188AF}"/>
              </a:ext>
            </a:extLst>
          </p:cNvPr>
          <p:cNvCxnSpPr/>
          <p:nvPr/>
        </p:nvCxnSpPr>
        <p:spPr>
          <a:xfrm>
            <a:off x="0" y="1105025"/>
            <a:ext cx="188421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17" name="Image 6">
            <a:extLst>
              <a:ext uri="{FF2B5EF4-FFF2-40B4-BE49-F238E27FC236}">
                <a16:creationId xmlns:a16="http://schemas.microsoft.com/office/drawing/2014/main" id="{D5ED3F28-913B-4521-9D29-B6796E311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9485" y="228413"/>
            <a:ext cx="670741" cy="786025"/>
          </a:xfrm>
          <a:prstGeom prst="rect">
            <a:avLst/>
          </a:prstGeom>
        </p:spPr>
      </p:pic>
    </p:spTree>
    <p:extLst>
      <p:ext uri="{BB962C8B-B14F-4D97-AF65-F5344CB8AC3E}">
        <p14:creationId xmlns:p14="http://schemas.microsoft.com/office/powerpoint/2010/main" val="1904376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AD4142D-7ACD-4757-A710-9EC4D196EAFC}"/>
              </a:ext>
            </a:extLst>
          </p:cNvPr>
          <p:cNvGraphicFramePr>
            <a:graphicFrameLocks/>
          </p:cNvGraphicFramePr>
          <p:nvPr>
            <p:extLst>
              <p:ext uri="{D42A27DB-BD31-4B8C-83A1-F6EECF244321}">
                <p14:modId xmlns:p14="http://schemas.microsoft.com/office/powerpoint/2010/main" val="1326231652"/>
              </p:ext>
            </p:extLst>
          </p:nvPr>
        </p:nvGraphicFramePr>
        <p:xfrm>
          <a:off x="5943600" y="873584"/>
          <a:ext cx="6965043" cy="5233293"/>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A298A559-5ECC-474A-B0CC-C3487DB2BA9E}"/>
              </a:ext>
            </a:extLst>
          </p:cNvPr>
          <p:cNvSpPr txBox="1"/>
          <p:nvPr/>
        </p:nvSpPr>
        <p:spPr>
          <a:xfrm>
            <a:off x="1541786" y="5460546"/>
            <a:ext cx="3922128" cy="769441"/>
          </a:xfrm>
          <a:prstGeom prst="rect">
            <a:avLst/>
          </a:prstGeom>
          <a:noFill/>
        </p:spPr>
        <p:txBody>
          <a:bodyPr wrap="square" rtlCol="0">
            <a:spAutoFit/>
          </a:bodyPr>
          <a:lstStyle/>
          <a:p>
            <a:pPr algn="just"/>
            <a:r>
              <a:rPr lang="es-PA" sz="2200" b="1" dirty="0">
                <a:solidFill>
                  <a:srgbClr val="002060"/>
                </a:solidFill>
                <a:latin typeface="Roboto" panose="02000000000000000000" pitchFamily="2" charset="0"/>
                <a:ea typeface="Roboto" panose="02000000000000000000" pitchFamily="2" charset="0"/>
              </a:rPr>
              <a:t>Desarrollo de sistemas de M&amp;E para la adaptación</a:t>
            </a:r>
            <a:endParaRPr lang="es-CO" sz="2200" b="1" dirty="0">
              <a:solidFill>
                <a:srgbClr val="002060"/>
              </a:solidFill>
              <a:latin typeface="Roboto" panose="02000000000000000000" pitchFamily="2" charset="0"/>
              <a:ea typeface="Roboto" panose="02000000000000000000" pitchFamily="2" charset="0"/>
            </a:endParaRPr>
          </a:p>
        </p:txBody>
      </p:sp>
      <p:sp>
        <p:nvSpPr>
          <p:cNvPr id="12" name="Cerrar llave 11">
            <a:extLst>
              <a:ext uri="{FF2B5EF4-FFF2-40B4-BE49-F238E27FC236}">
                <a16:creationId xmlns:a16="http://schemas.microsoft.com/office/drawing/2014/main" id="{399D8715-968C-4763-A688-B7C105B177FF}"/>
              </a:ext>
            </a:extLst>
          </p:cNvPr>
          <p:cNvSpPr/>
          <p:nvPr/>
        </p:nvSpPr>
        <p:spPr>
          <a:xfrm rot="9894324">
            <a:off x="5875541" y="4685824"/>
            <a:ext cx="725714" cy="1642675"/>
          </a:xfrm>
          <a:prstGeom prst="rightBrace">
            <a:avLst>
              <a:gd name="adj1" fmla="val 24333"/>
              <a:gd name="adj2" fmla="val 4835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solidFill>
                <a:srgbClr val="5BD3D5"/>
              </a:solidFill>
              <a:latin typeface="Roboto" panose="02000000000000000000" pitchFamily="2" charset="0"/>
              <a:ea typeface="Roboto" panose="02000000000000000000" pitchFamily="2" charset="0"/>
            </a:endParaRPr>
          </a:p>
        </p:txBody>
      </p:sp>
      <p:sp>
        <p:nvSpPr>
          <p:cNvPr id="14" name="CuadroTexto 13">
            <a:extLst>
              <a:ext uri="{FF2B5EF4-FFF2-40B4-BE49-F238E27FC236}">
                <a16:creationId xmlns:a16="http://schemas.microsoft.com/office/drawing/2014/main" id="{9684D0D0-3836-4CCC-84CC-D097E190A7B6}"/>
              </a:ext>
            </a:extLst>
          </p:cNvPr>
          <p:cNvSpPr txBox="1"/>
          <p:nvPr/>
        </p:nvSpPr>
        <p:spPr>
          <a:xfrm>
            <a:off x="597050" y="2890065"/>
            <a:ext cx="4866864" cy="1200329"/>
          </a:xfrm>
          <a:prstGeom prst="rect">
            <a:avLst/>
          </a:prstGeom>
          <a:noFill/>
        </p:spPr>
        <p:txBody>
          <a:bodyPr wrap="square" rtlCol="0">
            <a:spAutoFit/>
          </a:bodyPr>
          <a:lstStyle/>
          <a:p>
            <a:pPr algn="just"/>
            <a:r>
              <a:rPr lang="es-PA" dirty="0">
                <a:latin typeface="Roboto" panose="02000000000000000000" pitchFamily="2" charset="0"/>
                <a:ea typeface="Roboto" panose="02000000000000000000" pitchFamily="2" charset="0"/>
              </a:rPr>
              <a:t>En el caso de la adaptación, los países han centrado sus esfuerzos en los indicadores de riesgo y vulnerabilidad, y en el desarrollo de sus plataformas de información.</a:t>
            </a:r>
            <a:endParaRPr lang="es-CO" dirty="0">
              <a:latin typeface="Roboto" panose="02000000000000000000" pitchFamily="2" charset="0"/>
              <a:ea typeface="Roboto" panose="02000000000000000000" pitchFamily="2" charset="0"/>
            </a:endParaRPr>
          </a:p>
        </p:txBody>
      </p:sp>
      <p:pic>
        <p:nvPicPr>
          <p:cNvPr id="5" name="Image 6">
            <a:extLst>
              <a:ext uri="{FF2B5EF4-FFF2-40B4-BE49-F238E27FC236}">
                <a16:creationId xmlns:a16="http://schemas.microsoft.com/office/drawing/2014/main" id="{E9CBE15B-E427-3806-B873-6067F3284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0468" y="119974"/>
            <a:ext cx="670741" cy="786025"/>
          </a:xfrm>
          <a:prstGeom prst="rect">
            <a:avLst/>
          </a:prstGeom>
        </p:spPr>
      </p:pic>
      <p:cxnSp>
        <p:nvCxnSpPr>
          <p:cNvPr id="11" name="Straight Connector 10">
            <a:extLst>
              <a:ext uri="{FF2B5EF4-FFF2-40B4-BE49-F238E27FC236}">
                <a16:creationId xmlns:a16="http://schemas.microsoft.com/office/drawing/2014/main" id="{02973FFA-15E7-4C1D-A4B8-568A3B4C3EC9}"/>
              </a:ext>
            </a:extLst>
          </p:cNvPr>
          <p:cNvCxnSpPr/>
          <p:nvPr/>
        </p:nvCxnSpPr>
        <p:spPr>
          <a:xfrm>
            <a:off x="0" y="1105025"/>
            <a:ext cx="188421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769406E-4EB1-4393-80DA-791B5496222D}"/>
              </a:ext>
            </a:extLst>
          </p:cNvPr>
          <p:cNvSpPr txBox="1"/>
          <p:nvPr/>
        </p:nvSpPr>
        <p:spPr>
          <a:xfrm>
            <a:off x="380090" y="238405"/>
            <a:ext cx="11390136" cy="646331"/>
          </a:xfrm>
          <a:prstGeom prst="rect">
            <a:avLst/>
          </a:prstGeom>
          <a:noFill/>
        </p:spPr>
        <p:txBody>
          <a:bodyPr wrap="square" rtlCol="0">
            <a:spAutoFit/>
          </a:bodyPr>
          <a:lstStyle/>
          <a:p>
            <a:r>
              <a:rPr lang="es-PA" sz="3600" b="1" dirty="0">
                <a:latin typeface="Roboto" panose="02000000000000000000" pitchFamily="2" charset="0"/>
                <a:ea typeface="Roboto" panose="02000000000000000000" pitchFamily="2" charset="0"/>
                <a:cs typeface="Roboto" panose="02000000000000000000" pitchFamily="2" charset="0"/>
              </a:rPr>
              <a:t>¿En qué se invierten los recursos de los proyectos?</a:t>
            </a:r>
          </a:p>
        </p:txBody>
      </p:sp>
    </p:spTree>
    <p:extLst>
      <p:ext uri="{BB962C8B-B14F-4D97-AF65-F5344CB8AC3E}">
        <p14:creationId xmlns:p14="http://schemas.microsoft.com/office/powerpoint/2010/main" val="2328499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886A08D2-527C-4790-8429-BB19F82E3F76}"/>
              </a:ext>
            </a:extLst>
          </p:cNvPr>
          <p:cNvGraphicFramePr>
            <a:graphicFrameLocks/>
          </p:cNvGraphicFramePr>
          <p:nvPr>
            <p:extLst>
              <p:ext uri="{D42A27DB-BD31-4B8C-83A1-F6EECF244321}">
                <p14:modId xmlns:p14="http://schemas.microsoft.com/office/powerpoint/2010/main" val="1726218044"/>
              </p:ext>
            </p:extLst>
          </p:nvPr>
        </p:nvGraphicFramePr>
        <p:xfrm>
          <a:off x="5551714" y="1122879"/>
          <a:ext cx="6467093" cy="601887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ECCEC48D-34CE-42DF-9309-5D58567FAE51}"/>
              </a:ext>
            </a:extLst>
          </p:cNvPr>
          <p:cNvSpPr txBox="1"/>
          <p:nvPr/>
        </p:nvSpPr>
        <p:spPr>
          <a:xfrm>
            <a:off x="380090" y="298261"/>
            <a:ext cx="11390136" cy="646331"/>
          </a:xfrm>
          <a:prstGeom prst="rect">
            <a:avLst/>
          </a:prstGeom>
          <a:noFill/>
        </p:spPr>
        <p:txBody>
          <a:bodyPr wrap="square" rtlCol="0">
            <a:spAutoFit/>
          </a:bodyPr>
          <a:lstStyle/>
          <a:p>
            <a:r>
              <a:rPr lang="es-PA" sz="3600" b="1" dirty="0">
                <a:latin typeface="Roboto" panose="02000000000000000000" pitchFamily="2" charset="0"/>
                <a:ea typeface="Roboto" panose="02000000000000000000" pitchFamily="2" charset="0"/>
                <a:cs typeface="Roboto" panose="02000000000000000000" pitchFamily="2" charset="0"/>
              </a:rPr>
              <a:t>¿En qué se invierten los recursos de los proyectos?</a:t>
            </a:r>
          </a:p>
        </p:txBody>
      </p:sp>
      <p:sp>
        <p:nvSpPr>
          <p:cNvPr id="5" name="CuadroTexto 4">
            <a:extLst>
              <a:ext uri="{FF2B5EF4-FFF2-40B4-BE49-F238E27FC236}">
                <a16:creationId xmlns:a16="http://schemas.microsoft.com/office/drawing/2014/main" id="{CD7D216D-8429-46C1-B713-D5842FDF17CC}"/>
              </a:ext>
            </a:extLst>
          </p:cNvPr>
          <p:cNvSpPr txBox="1"/>
          <p:nvPr/>
        </p:nvSpPr>
        <p:spPr>
          <a:xfrm>
            <a:off x="2161006" y="1905435"/>
            <a:ext cx="4681172" cy="769441"/>
          </a:xfrm>
          <a:prstGeom prst="rect">
            <a:avLst/>
          </a:prstGeom>
          <a:noFill/>
        </p:spPr>
        <p:txBody>
          <a:bodyPr wrap="square" rtlCol="0">
            <a:spAutoFit/>
          </a:bodyPr>
          <a:lstStyle/>
          <a:p>
            <a:pPr algn="just"/>
            <a:r>
              <a:rPr lang="es-PA" sz="2200" b="1" dirty="0">
                <a:solidFill>
                  <a:srgbClr val="002060"/>
                </a:solidFill>
                <a:latin typeface="Roboto" panose="02000000000000000000" pitchFamily="2" charset="0"/>
                <a:ea typeface="Roboto" panose="02000000000000000000" pitchFamily="2" charset="0"/>
              </a:rPr>
              <a:t>Formación técnica y refuerzo de las capacidades</a:t>
            </a:r>
            <a:endParaRPr lang="es-CO" sz="2200" b="1" dirty="0">
              <a:solidFill>
                <a:srgbClr val="002060"/>
              </a:solidFill>
              <a:latin typeface="Roboto" panose="02000000000000000000" pitchFamily="2" charset="0"/>
              <a:ea typeface="Roboto" panose="02000000000000000000" pitchFamily="2" charset="0"/>
            </a:endParaRPr>
          </a:p>
        </p:txBody>
      </p:sp>
      <p:sp>
        <p:nvSpPr>
          <p:cNvPr id="6" name="Cerrar llave 5">
            <a:extLst>
              <a:ext uri="{FF2B5EF4-FFF2-40B4-BE49-F238E27FC236}">
                <a16:creationId xmlns:a16="http://schemas.microsoft.com/office/drawing/2014/main" id="{342B31F3-2A8A-4409-AC53-8DA5A3ACA8DF}"/>
              </a:ext>
            </a:extLst>
          </p:cNvPr>
          <p:cNvSpPr/>
          <p:nvPr/>
        </p:nvSpPr>
        <p:spPr>
          <a:xfrm rot="2336904" flipH="1">
            <a:off x="6651959" y="1619626"/>
            <a:ext cx="514695" cy="1950823"/>
          </a:xfrm>
          <a:prstGeom prst="rightBrace">
            <a:avLst>
              <a:gd name="adj1" fmla="val 24333"/>
              <a:gd name="adj2" fmla="val 4835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solidFill>
                <a:srgbClr val="ED6F70"/>
              </a:solidFill>
              <a:latin typeface="Roboto" panose="02000000000000000000" pitchFamily="2" charset="0"/>
              <a:ea typeface="Roboto" panose="02000000000000000000" pitchFamily="2" charset="0"/>
            </a:endParaRPr>
          </a:p>
        </p:txBody>
      </p:sp>
      <p:sp>
        <p:nvSpPr>
          <p:cNvPr id="7" name="CuadroTexto 6">
            <a:extLst>
              <a:ext uri="{FF2B5EF4-FFF2-40B4-BE49-F238E27FC236}">
                <a16:creationId xmlns:a16="http://schemas.microsoft.com/office/drawing/2014/main" id="{AF81F8AD-05AC-4F88-9E20-3685740E32FC}"/>
              </a:ext>
            </a:extLst>
          </p:cNvPr>
          <p:cNvSpPr txBox="1"/>
          <p:nvPr/>
        </p:nvSpPr>
        <p:spPr>
          <a:xfrm>
            <a:off x="477292" y="3429000"/>
            <a:ext cx="5847376" cy="1754326"/>
          </a:xfrm>
          <a:prstGeom prst="rect">
            <a:avLst/>
          </a:prstGeom>
          <a:noFill/>
        </p:spPr>
        <p:txBody>
          <a:bodyPr wrap="square" rtlCol="0">
            <a:spAutoFit/>
          </a:bodyPr>
          <a:lstStyle/>
          <a:p>
            <a:pPr algn="just"/>
            <a:r>
              <a:rPr lang="es-PA" dirty="0">
                <a:latin typeface="Roboto" panose="02000000000000000000" pitchFamily="2" charset="0"/>
                <a:ea typeface="Roboto" panose="02000000000000000000" pitchFamily="2" charset="0"/>
              </a:rPr>
              <a:t>En la mayoría de los casos, estas formaciones incluyen:</a:t>
            </a:r>
          </a:p>
          <a:p>
            <a:pPr marL="342900" indent="-342900" algn="just">
              <a:buFont typeface="Arial" panose="020B0604020202020204" pitchFamily="34" charset="0"/>
              <a:buChar char="•"/>
            </a:pPr>
            <a:r>
              <a:rPr lang="es-PA" dirty="0">
                <a:latin typeface="Roboto" panose="02000000000000000000" pitchFamily="2" charset="0"/>
                <a:ea typeface="Roboto" panose="02000000000000000000" pitchFamily="2" charset="0"/>
              </a:rPr>
              <a:t>Refuerzo de los equipos nacionales en el tema de los inventarios</a:t>
            </a:r>
          </a:p>
          <a:p>
            <a:pPr marL="342900" indent="-342900" algn="just">
              <a:buFont typeface="Arial" panose="020B0604020202020204" pitchFamily="34" charset="0"/>
              <a:buChar char="•"/>
            </a:pPr>
            <a:r>
              <a:rPr lang="es-PA" dirty="0">
                <a:latin typeface="Roboto" panose="02000000000000000000" pitchFamily="2" charset="0"/>
                <a:ea typeface="Roboto" panose="02000000000000000000" pitchFamily="2" charset="0"/>
              </a:rPr>
              <a:t>Seguimiento de las NDC</a:t>
            </a:r>
          </a:p>
          <a:p>
            <a:pPr marL="342900" indent="-342900" algn="just">
              <a:buFont typeface="Arial" panose="020B0604020202020204" pitchFamily="34" charset="0"/>
              <a:buChar char="•"/>
            </a:pPr>
            <a:r>
              <a:rPr lang="es-PA" dirty="0">
                <a:latin typeface="Roboto" panose="02000000000000000000" pitchFamily="2" charset="0"/>
                <a:ea typeface="Roboto" panose="02000000000000000000" pitchFamily="2" charset="0"/>
              </a:rPr>
              <a:t>Preparación para la revisión técnica de expertos</a:t>
            </a:r>
          </a:p>
          <a:p>
            <a:pPr marL="342900" indent="-342900" algn="just">
              <a:buFont typeface="Arial" panose="020B0604020202020204" pitchFamily="34" charset="0"/>
              <a:buChar char="•"/>
            </a:pPr>
            <a:r>
              <a:rPr lang="es-PA" dirty="0">
                <a:latin typeface="Roboto" panose="02000000000000000000" pitchFamily="2" charset="0"/>
                <a:ea typeface="Roboto" panose="02000000000000000000" pitchFamily="2" charset="0"/>
              </a:rPr>
              <a:t>Formación de futuros expertos locales</a:t>
            </a:r>
            <a:endParaRPr lang="es-CO" dirty="0">
              <a:latin typeface="Roboto" panose="02000000000000000000" pitchFamily="2" charset="0"/>
              <a:ea typeface="Roboto" panose="02000000000000000000" pitchFamily="2" charset="0"/>
            </a:endParaRPr>
          </a:p>
        </p:txBody>
      </p:sp>
      <p:pic>
        <p:nvPicPr>
          <p:cNvPr id="12" name="Image 6">
            <a:extLst>
              <a:ext uri="{FF2B5EF4-FFF2-40B4-BE49-F238E27FC236}">
                <a16:creationId xmlns:a16="http://schemas.microsoft.com/office/drawing/2014/main" id="{3F97734B-1528-86EB-01E5-24DCDB91BF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0468" y="119974"/>
            <a:ext cx="670741" cy="786025"/>
          </a:xfrm>
          <a:prstGeom prst="rect">
            <a:avLst/>
          </a:prstGeom>
        </p:spPr>
      </p:pic>
      <p:cxnSp>
        <p:nvCxnSpPr>
          <p:cNvPr id="9" name="Straight Connector 8">
            <a:extLst>
              <a:ext uri="{FF2B5EF4-FFF2-40B4-BE49-F238E27FC236}">
                <a16:creationId xmlns:a16="http://schemas.microsoft.com/office/drawing/2014/main" id="{6451C0FF-134B-4053-B2AB-A40164E04FE4}"/>
              </a:ext>
            </a:extLst>
          </p:cNvPr>
          <p:cNvCxnSpPr/>
          <p:nvPr/>
        </p:nvCxnSpPr>
        <p:spPr>
          <a:xfrm>
            <a:off x="0" y="1105025"/>
            <a:ext cx="188421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187146"/>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6980C961-C8EA-4C57-93AE-1064C2B9B16E}"/>
              </a:ext>
            </a:extLst>
          </p:cNvPr>
          <p:cNvGraphicFramePr>
            <a:graphicFrameLocks/>
          </p:cNvGraphicFramePr>
          <p:nvPr>
            <p:extLst>
              <p:ext uri="{D42A27DB-BD31-4B8C-83A1-F6EECF244321}">
                <p14:modId xmlns:p14="http://schemas.microsoft.com/office/powerpoint/2010/main" val="2127310939"/>
              </p:ext>
            </p:extLst>
          </p:nvPr>
        </p:nvGraphicFramePr>
        <p:xfrm>
          <a:off x="6955971" y="1122879"/>
          <a:ext cx="6436792" cy="597319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9EB069D2-F88F-4B6F-80EF-C30F89B266D7}"/>
              </a:ext>
            </a:extLst>
          </p:cNvPr>
          <p:cNvSpPr txBox="1"/>
          <p:nvPr/>
        </p:nvSpPr>
        <p:spPr>
          <a:xfrm>
            <a:off x="380090" y="298261"/>
            <a:ext cx="11390136" cy="646331"/>
          </a:xfrm>
          <a:prstGeom prst="rect">
            <a:avLst/>
          </a:prstGeom>
          <a:noFill/>
        </p:spPr>
        <p:txBody>
          <a:bodyPr wrap="square" rtlCol="0">
            <a:spAutoFit/>
          </a:bodyPr>
          <a:lstStyle/>
          <a:p>
            <a:r>
              <a:rPr lang="es-PA" sz="3600" b="1" dirty="0">
                <a:latin typeface="Roboto" panose="02000000000000000000" pitchFamily="2" charset="0"/>
                <a:ea typeface="Roboto" panose="02000000000000000000" pitchFamily="2" charset="0"/>
                <a:cs typeface="Roboto" panose="02000000000000000000" pitchFamily="2" charset="0"/>
              </a:rPr>
              <a:t>¿En qué se invierten los recursos de los proyectos?</a:t>
            </a:r>
          </a:p>
        </p:txBody>
      </p:sp>
      <p:sp>
        <p:nvSpPr>
          <p:cNvPr id="6" name="Cerrar llave 5">
            <a:extLst>
              <a:ext uri="{FF2B5EF4-FFF2-40B4-BE49-F238E27FC236}">
                <a16:creationId xmlns:a16="http://schemas.microsoft.com/office/drawing/2014/main" id="{4DD8A8FC-E278-45BC-B1B8-26BE3A7326EA}"/>
              </a:ext>
            </a:extLst>
          </p:cNvPr>
          <p:cNvSpPr/>
          <p:nvPr/>
        </p:nvSpPr>
        <p:spPr>
          <a:xfrm flipH="1">
            <a:off x="7961369" y="1275709"/>
            <a:ext cx="295645" cy="821407"/>
          </a:xfrm>
          <a:prstGeom prst="rightBrace">
            <a:avLst>
              <a:gd name="adj1" fmla="val 24333"/>
              <a:gd name="adj2" fmla="val 4835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solidFill>
                <a:srgbClr val="FFB19A"/>
              </a:solidFill>
              <a:latin typeface="Roboto" panose="02000000000000000000" pitchFamily="2" charset="0"/>
              <a:ea typeface="Roboto" panose="02000000000000000000" pitchFamily="2" charset="0"/>
            </a:endParaRPr>
          </a:p>
        </p:txBody>
      </p:sp>
      <p:sp>
        <p:nvSpPr>
          <p:cNvPr id="7" name="CuadroTexto 6">
            <a:extLst>
              <a:ext uri="{FF2B5EF4-FFF2-40B4-BE49-F238E27FC236}">
                <a16:creationId xmlns:a16="http://schemas.microsoft.com/office/drawing/2014/main" id="{096FFB06-FCCE-4988-A762-F8C291AA07E7}"/>
              </a:ext>
            </a:extLst>
          </p:cNvPr>
          <p:cNvSpPr txBox="1"/>
          <p:nvPr/>
        </p:nvSpPr>
        <p:spPr>
          <a:xfrm>
            <a:off x="668445" y="2646904"/>
            <a:ext cx="5663686" cy="2862322"/>
          </a:xfrm>
          <a:prstGeom prst="rect">
            <a:avLst/>
          </a:prstGeom>
          <a:noFill/>
        </p:spPr>
        <p:txBody>
          <a:bodyPr wrap="square" rtlCol="0">
            <a:spAutoFit/>
          </a:bodyPr>
          <a:lstStyle/>
          <a:p>
            <a:pPr algn="just"/>
            <a:r>
              <a:rPr lang="es-PA" dirty="0">
                <a:latin typeface="Roboto" panose="02000000000000000000" pitchFamily="2" charset="0"/>
                <a:ea typeface="Roboto" panose="02000000000000000000" pitchFamily="2" charset="0"/>
              </a:rPr>
              <a:t>Este aspecto de la financiación se centra en la </a:t>
            </a:r>
            <a:r>
              <a:rPr lang="es-PA" b="1" dirty="0">
                <a:solidFill>
                  <a:srgbClr val="002060"/>
                </a:solidFill>
                <a:latin typeface="Roboto" panose="02000000000000000000" pitchFamily="2" charset="0"/>
                <a:ea typeface="Roboto" panose="02000000000000000000" pitchFamily="2" charset="0"/>
              </a:rPr>
              <a:t>financiación recibida</a:t>
            </a:r>
            <a:r>
              <a:rPr lang="es-PA" dirty="0">
                <a:latin typeface="Roboto" panose="02000000000000000000" pitchFamily="2" charset="0"/>
                <a:ea typeface="Roboto" panose="02000000000000000000" pitchFamily="2" charset="0"/>
              </a:rPr>
              <a:t>.</a:t>
            </a:r>
          </a:p>
          <a:p>
            <a:pPr algn="just"/>
            <a:endParaRPr lang="es-PA" dirty="0">
              <a:latin typeface="Roboto" panose="02000000000000000000" pitchFamily="2" charset="0"/>
              <a:ea typeface="Roboto" panose="02000000000000000000" pitchFamily="2" charset="0"/>
            </a:endParaRPr>
          </a:p>
          <a:p>
            <a:pPr algn="just"/>
            <a:r>
              <a:rPr lang="es-PA" dirty="0">
                <a:latin typeface="Roboto" panose="02000000000000000000" pitchFamily="2" charset="0"/>
                <a:ea typeface="Roboto" panose="02000000000000000000" pitchFamily="2" charset="0"/>
              </a:rPr>
              <a:t>Se han identificado importantes retos en cuanto a la disponibilidad de información para progresar en la estimación y reporte de la </a:t>
            </a:r>
            <a:r>
              <a:rPr lang="es-PA" b="1" dirty="0">
                <a:solidFill>
                  <a:srgbClr val="002060"/>
                </a:solidFill>
                <a:latin typeface="Roboto" panose="02000000000000000000" pitchFamily="2" charset="0"/>
                <a:ea typeface="Roboto" panose="02000000000000000000" pitchFamily="2" charset="0"/>
              </a:rPr>
              <a:t>financiación requerida</a:t>
            </a:r>
            <a:r>
              <a:rPr lang="es-PA" dirty="0">
                <a:latin typeface="Roboto" panose="02000000000000000000" pitchFamily="2" charset="0"/>
                <a:ea typeface="Roboto" panose="02000000000000000000" pitchFamily="2" charset="0"/>
              </a:rPr>
              <a:t>.</a:t>
            </a:r>
          </a:p>
          <a:p>
            <a:pPr algn="just"/>
            <a:endParaRPr lang="es-PA" dirty="0">
              <a:latin typeface="Roboto" panose="02000000000000000000" pitchFamily="2" charset="0"/>
              <a:ea typeface="Roboto" panose="02000000000000000000" pitchFamily="2" charset="0"/>
            </a:endParaRPr>
          </a:p>
          <a:p>
            <a:pPr algn="just"/>
            <a:r>
              <a:rPr lang="es-PA" dirty="0">
                <a:latin typeface="Roboto" panose="02000000000000000000" pitchFamily="2" charset="0"/>
                <a:ea typeface="Roboto" panose="02000000000000000000" pitchFamily="2" charset="0"/>
              </a:rPr>
              <a:t>Aún tendremos grandes retos que resolver en este aspecto incluso después de la ejecución de los proyectos actuales.</a:t>
            </a:r>
            <a:endParaRPr lang="es-CO" dirty="0">
              <a:latin typeface="Roboto" panose="02000000000000000000" pitchFamily="2" charset="0"/>
              <a:ea typeface="Roboto" panose="02000000000000000000" pitchFamily="2" charset="0"/>
            </a:endParaRPr>
          </a:p>
        </p:txBody>
      </p:sp>
      <p:sp>
        <p:nvSpPr>
          <p:cNvPr id="8" name="CuadroTexto 7">
            <a:extLst>
              <a:ext uri="{FF2B5EF4-FFF2-40B4-BE49-F238E27FC236}">
                <a16:creationId xmlns:a16="http://schemas.microsoft.com/office/drawing/2014/main" id="{30A26737-88D9-47A0-A8AB-3AAA5D2D9940}"/>
              </a:ext>
            </a:extLst>
          </p:cNvPr>
          <p:cNvSpPr txBox="1"/>
          <p:nvPr/>
        </p:nvSpPr>
        <p:spPr>
          <a:xfrm>
            <a:off x="4161983" y="1445078"/>
            <a:ext cx="3799386" cy="430887"/>
          </a:xfrm>
          <a:prstGeom prst="rect">
            <a:avLst/>
          </a:prstGeom>
          <a:noFill/>
        </p:spPr>
        <p:txBody>
          <a:bodyPr wrap="square" rtlCol="0">
            <a:spAutoFit/>
          </a:bodyPr>
          <a:lstStyle/>
          <a:p>
            <a:r>
              <a:rPr lang="es-CO" sz="2200" b="1" dirty="0">
                <a:solidFill>
                  <a:srgbClr val="002060"/>
                </a:solidFill>
                <a:latin typeface="Roboto" panose="02000000000000000000" pitchFamily="2" charset="0"/>
                <a:ea typeface="Roboto" panose="02000000000000000000" pitchFamily="2" charset="0"/>
              </a:rPr>
              <a:t>Financiamiento Climático</a:t>
            </a:r>
          </a:p>
        </p:txBody>
      </p:sp>
      <p:pic>
        <p:nvPicPr>
          <p:cNvPr id="13" name="Image 6">
            <a:extLst>
              <a:ext uri="{FF2B5EF4-FFF2-40B4-BE49-F238E27FC236}">
                <a16:creationId xmlns:a16="http://schemas.microsoft.com/office/drawing/2014/main" id="{DAA221B9-B202-EC6C-8851-9D9EDA4A59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0468" y="119974"/>
            <a:ext cx="670741" cy="786025"/>
          </a:xfrm>
          <a:prstGeom prst="rect">
            <a:avLst/>
          </a:prstGeom>
        </p:spPr>
      </p:pic>
      <p:cxnSp>
        <p:nvCxnSpPr>
          <p:cNvPr id="10" name="Straight Connector 9">
            <a:extLst>
              <a:ext uri="{FF2B5EF4-FFF2-40B4-BE49-F238E27FC236}">
                <a16:creationId xmlns:a16="http://schemas.microsoft.com/office/drawing/2014/main" id="{15C8B103-2CC4-4BC2-8F61-3F1A71364300}"/>
              </a:ext>
            </a:extLst>
          </p:cNvPr>
          <p:cNvCxnSpPr/>
          <p:nvPr/>
        </p:nvCxnSpPr>
        <p:spPr>
          <a:xfrm>
            <a:off x="0" y="1105025"/>
            <a:ext cx="188421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379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132681E-6A6E-4D61-941A-C3F9B31C62DE}"/>
              </a:ext>
            </a:extLst>
          </p:cNvPr>
          <p:cNvGraphicFramePr>
            <a:graphicFrameLocks/>
          </p:cNvGraphicFramePr>
          <p:nvPr>
            <p:extLst>
              <p:ext uri="{D42A27DB-BD31-4B8C-83A1-F6EECF244321}">
                <p14:modId xmlns:p14="http://schemas.microsoft.com/office/powerpoint/2010/main" val="1778299128"/>
              </p:ext>
            </p:extLst>
          </p:nvPr>
        </p:nvGraphicFramePr>
        <p:xfrm>
          <a:off x="6429831" y="1600288"/>
          <a:ext cx="6756919" cy="513773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C9964CF-ECFD-41F4-8147-DB7BA80D1D58}"/>
              </a:ext>
            </a:extLst>
          </p:cNvPr>
          <p:cNvSpPr txBox="1"/>
          <p:nvPr/>
        </p:nvSpPr>
        <p:spPr>
          <a:xfrm>
            <a:off x="380090" y="298261"/>
            <a:ext cx="11390136" cy="646331"/>
          </a:xfrm>
          <a:prstGeom prst="rect">
            <a:avLst/>
          </a:prstGeom>
          <a:noFill/>
        </p:spPr>
        <p:txBody>
          <a:bodyPr wrap="square" rtlCol="0">
            <a:spAutoFit/>
          </a:bodyPr>
          <a:lstStyle/>
          <a:p>
            <a:r>
              <a:rPr lang="es-PA" sz="3600" b="1" dirty="0">
                <a:latin typeface="Roboto" panose="02000000000000000000" pitchFamily="2" charset="0"/>
                <a:ea typeface="Roboto" panose="02000000000000000000" pitchFamily="2" charset="0"/>
                <a:cs typeface="Roboto" panose="02000000000000000000" pitchFamily="2" charset="0"/>
              </a:rPr>
              <a:t>¿En qué se invierten los recursos de los proyectos?</a:t>
            </a:r>
          </a:p>
        </p:txBody>
      </p:sp>
      <p:sp>
        <p:nvSpPr>
          <p:cNvPr id="4" name="Rectángulo 3">
            <a:extLst>
              <a:ext uri="{FF2B5EF4-FFF2-40B4-BE49-F238E27FC236}">
                <a16:creationId xmlns:a16="http://schemas.microsoft.com/office/drawing/2014/main" id="{1D896F0D-DACF-41B7-B04A-A7C66275FC1C}"/>
              </a:ext>
            </a:extLst>
          </p:cNvPr>
          <p:cNvSpPr/>
          <p:nvPr/>
        </p:nvSpPr>
        <p:spPr>
          <a:xfrm>
            <a:off x="458885" y="4770211"/>
            <a:ext cx="4708201" cy="1477328"/>
          </a:xfrm>
          <a:prstGeom prst="rect">
            <a:avLst/>
          </a:prstGeom>
        </p:spPr>
        <p:txBody>
          <a:bodyPr wrap="square">
            <a:spAutoFit/>
          </a:bodyPr>
          <a:lstStyle/>
          <a:p>
            <a:pPr algn="just"/>
            <a:r>
              <a:rPr lang="es-PA" dirty="0">
                <a:latin typeface="Roboto" panose="02000000000000000000" pitchFamily="2" charset="0"/>
                <a:ea typeface="Roboto" panose="02000000000000000000" pitchFamily="2" charset="0"/>
              </a:rPr>
              <a:t>Se asume que el marco institucional "básico" ya está presente y el CBIT complementa ciertos aspectos, especialmente en la creación de capacidades locales.</a:t>
            </a:r>
            <a:endParaRPr lang="es-CO" dirty="0">
              <a:latin typeface="Roboto" panose="02000000000000000000" pitchFamily="2" charset="0"/>
              <a:ea typeface="Roboto" panose="02000000000000000000" pitchFamily="2" charset="0"/>
            </a:endParaRPr>
          </a:p>
        </p:txBody>
      </p:sp>
      <p:sp>
        <p:nvSpPr>
          <p:cNvPr id="7" name="Cerrar llave 6">
            <a:extLst>
              <a:ext uri="{FF2B5EF4-FFF2-40B4-BE49-F238E27FC236}">
                <a16:creationId xmlns:a16="http://schemas.microsoft.com/office/drawing/2014/main" id="{3E2A75F6-FF34-40A2-95C8-4E4E103D5001}"/>
              </a:ext>
            </a:extLst>
          </p:cNvPr>
          <p:cNvSpPr/>
          <p:nvPr/>
        </p:nvSpPr>
        <p:spPr>
          <a:xfrm rot="761425" flipH="1">
            <a:off x="6202960" y="3674097"/>
            <a:ext cx="484965" cy="1746004"/>
          </a:xfrm>
          <a:prstGeom prst="rightBrace">
            <a:avLst>
              <a:gd name="adj1" fmla="val 24333"/>
              <a:gd name="adj2" fmla="val 4835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CO" dirty="0">
              <a:solidFill>
                <a:srgbClr val="FFB19A"/>
              </a:solidFill>
              <a:latin typeface="Roboto" panose="02000000000000000000" pitchFamily="2" charset="0"/>
              <a:ea typeface="Roboto" panose="02000000000000000000" pitchFamily="2" charset="0"/>
            </a:endParaRPr>
          </a:p>
        </p:txBody>
      </p:sp>
      <p:sp>
        <p:nvSpPr>
          <p:cNvPr id="8" name="CuadroTexto 7">
            <a:extLst>
              <a:ext uri="{FF2B5EF4-FFF2-40B4-BE49-F238E27FC236}">
                <a16:creationId xmlns:a16="http://schemas.microsoft.com/office/drawing/2014/main" id="{4D484718-E370-4EA4-82D0-A885EBE823C2}"/>
              </a:ext>
            </a:extLst>
          </p:cNvPr>
          <p:cNvSpPr txBox="1"/>
          <p:nvPr/>
        </p:nvSpPr>
        <p:spPr>
          <a:xfrm>
            <a:off x="2540001" y="3642155"/>
            <a:ext cx="3889830" cy="76944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2200" b="1" dirty="0">
                <a:solidFill>
                  <a:srgbClr val="002060"/>
                </a:solidFill>
                <a:latin typeface="Roboto" panose="02000000000000000000" pitchFamily="2" charset="0"/>
                <a:ea typeface="Roboto" panose="02000000000000000000" pitchFamily="2" charset="0"/>
              </a:rPr>
              <a:t>Arreglos Institucionales y Jurídicos</a:t>
            </a:r>
          </a:p>
        </p:txBody>
      </p:sp>
      <p:pic>
        <p:nvPicPr>
          <p:cNvPr id="12" name="Image 6">
            <a:extLst>
              <a:ext uri="{FF2B5EF4-FFF2-40B4-BE49-F238E27FC236}">
                <a16:creationId xmlns:a16="http://schemas.microsoft.com/office/drawing/2014/main" id="{29E1B055-3D5B-E769-9500-A6D9E6B67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0468" y="119974"/>
            <a:ext cx="670741" cy="786025"/>
          </a:xfrm>
          <a:prstGeom prst="rect">
            <a:avLst/>
          </a:prstGeom>
        </p:spPr>
      </p:pic>
      <p:cxnSp>
        <p:nvCxnSpPr>
          <p:cNvPr id="10" name="Straight Connector 9">
            <a:extLst>
              <a:ext uri="{FF2B5EF4-FFF2-40B4-BE49-F238E27FC236}">
                <a16:creationId xmlns:a16="http://schemas.microsoft.com/office/drawing/2014/main" id="{E3354663-8CA1-4E2F-9357-0644563DA9D7}"/>
              </a:ext>
            </a:extLst>
          </p:cNvPr>
          <p:cNvCxnSpPr/>
          <p:nvPr/>
        </p:nvCxnSpPr>
        <p:spPr>
          <a:xfrm>
            <a:off x="0" y="1105025"/>
            <a:ext cx="188421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C722B7C-50F0-407B-BCB5-F188CE517C9F}"/>
              </a:ext>
            </a:extLst>
          </p:cNvPr>
          <p:cNvSpPr txBox="1"/>
          <p:nvPr/>
        </p:nvSpPr>
        <p:spPr>
          <a:xfrm>
            <a:off x="5192469" y="1210772"/>
            <a:ext cx="6502400" cy="646331"/>
          </a:xfrm>
          <a:prstGeom prst="rect">
            <a:avLst/>
          </a:prstGeom>
          <a:noFill/>
        </p:spPr>
        <p:txBody>
          <a:bodyPr wrap="square">
            <a:spAutoFit/>
          </a:bodyPr>
          <a:lstStyle/>
          <a:p>
            <a:pPr algn="just"/>
            <a:r>
              <a:rPr lang="es-PA" dirty="0">
                <a:latin typeface="Roboto" panose="02000000000000000000" pitchFamily="2" charset="0"/>
                <a:ea typeface="Roboto" panose="02000000000000000000" pitchFamily="2" charset="0"/>
              </a:rPr>
              <a:t>14 países han solicitado fondos para proponer y desarrollar acuerdos institucionales y jurídicos.</a:t>
            </a:r>
          </a:p>
        </p:txBody>
      </p:sp>
      <p:sp>
        <p:nvSpPr>
          <p:cNvPr id="20" name="TextBox 19">
            <a:extLst>
              <a:ext uri="{FF2B5EF4-FFF2-40B4-BE49-F238E27FC236}">
                <a16:creationId xmlns:a16="http://schemas.microsoft.com/office/drawing/2014/main" id="{E66BCBD9-9C31-4964-910E-234CB63D6121}"/>
              </a:ext>
            </a:extLst>
          </p:cNvPr>
          <p:cNvSpPr txBox="1"/>
          <p:nvPr/>
        </p:nvSpPr>
        <p:spPr>
          <a:xfrm>
            <a:off x="458885" y="2001542"/>
            <a:ext cx="4978615" cy="1200329"/>
          </a:xfrm>
          <a:prstGeom prst="rect">
            <a:avLst/>
          </a:prstGeom>
          <a:noFill/>
        </p:spPr>
        <p:txBody>
          <a:bodyPr wrap="square">
            <a:spAutoFit/>
          </a:bodyPr>
          <a:lstStyle/>
          <a:p>
            <a:pPr algn="just"/>
            <a:r>
              <a:rPr lang="es-PA" dirty="0">
                <a:latin typeface="Roboto" panose="02000000000000000000" pitchFamily="2" charset="0"/>
                <a:ea typeface="Roboto" panose="02000000000000000000" pitchFamily="2" charset="0"/>
              </a:rPr>
              <a:t>Sin embargo, éstos sólo representa el 9% de sus presupuestos que se centra en institucionalizar las interacciones con ciertas partes interesadas.</a:t>
            </a:r>
          </a:p>
        </p:txBody>
      </p:sp>
    </p:spTree>
    <p:extLst>
      <p:ext uri="{BB962C8B-B14F-4D97-AF65-F5344CB8AC3E}">
        <p14:creationId xmlns:p14="http://schemas.microsoft.com/office/powerpoint/2010/main" val="2760274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DD2AE0D-BDE1-4ABD-8D77-33E9DA3073AC}"/>
              </a:ext>
            </a:extLst>
          </p:cNvPr>
          <p:cNvSpPr txBox="1"/>
          <p:nvPr/>
        </p:nvSpPr>
        <p:spPr>
          <a:xfrm>
            <a:off x="380090" y="298261"/>
            <a:ext cx="11361967" cy="1200329"/>
          </a:xfrm>
          <a:prstGeom prst="rect">
            <a:avLst/>
          </a:prstGeom>
          <a:noFill/>
        </p:spPr>
        <p:txBody>
          <a:bodyPr wrap="square" rtlCol="0">
            <a:spAutoFit/>
          </a:bodyPr>
          <a:lstStyle/>
          <a:p>
            <a:r>
              <a:rPr lang="es-PA" sz="3600" b="1" dirty="0">
                <a:latin typeface="Roboto" panose="02000000000000000000" pitchFamily="2" charset="0"/>
                <a:ea typeface="Roboto" panose="02000000000000000000" pitchFamily="2" charset="0"/>
                <a:cs typeface="Roboto" panose="02000000000000000000" pitchFamily="2" charset="0"/>
              </a:rPr>
              <a:t>¿Cuántos países trabajan en cada uno de estos temas?</a:t>
            </a:r>
          </a:p>
        </p:txBody>
      </p:sp>
      <p:sp>
        <p:nvSpPr>
          <p:cNvPr id="2" name="ZoneTexte 1">
            <a:extLst>
              <a:ext uri="{FF2B5EF4-FFF2-40B4-BE49-F238E27FC236}">
                <a16:creationId xmlns:a16="http://schemas.microsoft.com/office/drawing/2014/main" id="{408B2663-F7C8-E24D-ABC1-0430660EE99E}"/>
              </a:ext>
            </a:extLst>
          </p:cNvPr>
          <p:cNvSpPr txBox="1"/>
          <p:nvPr/>
        </p:nvSpPr>
        <p:spPr>
          <a:xfrm>
            <a:off x="4878605" y="6458519"/>
            <a:ext cx="2930080" cy="338554"/>
          </a:xfrm>
          <a:prstGeom prst="rect">
            <a:avLst/>
          </a:prstGeom>
          <a:noFill/>
        </p:spPr>
        <p:txBody>
          <a:bodyPr wrap="square" rtlCol="0">
            <a:spAutoFit/>
          </a:bodyPr>
          <a:lstStyle/>
          <a:p>
            <a:r>
              <a:rPr lang="es-PA" sz="1600" dirty="0">
                <a:latin typeface="Roboto" panose="02000000000000000000" pitchFamily="2" charset="0"/>
                <a:ea typeface="Roboto" panose="02000000000000000000" pitchFamily="2" charset="0"/>
              </a:rPr>
              <a:t>Número de países</a:t>
            </a:r>
            <a:endParaRPr lang="fr-PA" sz="1600" dirty="0">
              <a:latin typeface="Roboto" panose="02000000000000000000" pitchFamily="2" charset="0"/>
              <a:ea typeface="Roboto" panose="02000000000000000000" pitchFamily="2" charset="0"/>
            </a:endParaRPr>
          </a:p>
        </p:txBody>
      </p:sp>
      <p:graphicFrame>
        <p:nvGraphicFramePr>
          <p:cNvPr id="9" name="Chart 6">
            <a:extLst>
              <a:ext uri="{FF2B5EF4-FFF2-40B4-BE49-F238E27FC236}">
                <a16:creationId xmlns:a16="http://schemas.microsoft.com/office/drawing/2014/main" id="{75B0E4CD-7FA1-4DC1-92FD-FE4DD4B80161}"/>
              </a:ext>
            </a:extLst>
          </p:cNvPr>
          <p:cNvGraphicFramePr>
            <a:graphicFrameLocks/>
          </p:cNvGraphicFramePr>
          <p:nvPr>
            <p:extLst>
              <p:ext uri="{D42A27DB-BD31-4B8C-83A1-F6EECF244321}">
                <p14:modId xmlns:p14="http://schemas.microsoft.com/office/powerpoint/2010/main" val="984357237"/>
              </p:ext>
            </p:extLst>
          </p:nvPr>
        </p:nvGraphicFramePr>
        <p:xfrm>
          <a:off x="792480" y="1415917"/>
          <a:ext cx="10182148" cy="5043012"/>
        </p:xfrm>
        <a:graphic>
          <a:graphicData uri="http://schemas.openxmlformats.org/drawingml/2006/chart">
            <c:chart xmlns:c="http://schemas.openxmlformats.org/drawingml/2006/chart" xmlns:r="http://schemas.openxmlformats.org/officeDocument/2006/relationships" r:id="rId3"/>
          </a:graphicData>
        </a:graphic>
      </p:graphicFrame>
      <p:pic>
        <p:nvPicPr>
          <p:cNvPr id="3" name="Image 6">
            <a:extLst>
              <a:ext uri="{FF2B5EF4-FFF2-40B4-BE49-F238E27FC236}">
                <a16:creationId xmlns:a16="http://schemas.microsoft.com/office/drawing/2014/main" id="{2C91EBF1-26C7-AD96-1644-367A470ED0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0468" y="119974"/>
            <a:ext cx="670741" cy="786025"/>
          </a:xfrm>
          <a:prstGeom prst="rect">
            <a:avLst/>
          </a:prstGeom>
        </p:spPr>
      </p:pic>
      <p:cxnSp>
        <p:nvCxnSpPr>
          <p:cNvPr id="8" name="Straight Connector 7">
            <a:extLst>
              <a:ext uri="{FF2B5EF4-FFF2-40B4-BE49-F238E27FC236}">
                <a16:creationId xmlns:a16="http://schemas.microsoft.com/office/drawing/2014/main" id="{BF634497-8723-4163-81E9-B0ADBF93DA6C}"/>
              </a:ext>
            </a:extLst>
          </p:cNvPr>
          <p:cNvCxnSpPr/>
          <p:nvPr/>
        </p:nvCxnSpPr>
        <p:spPr>
          <a:xfrm>
            <a:off x="0" y="1498590"/>
            <a:ext cx="188421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310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DAA4DAF-875B-4793-A4CD-92A4AA439E64}"/>
              </a:ext>
            </a:extLst>
          </p:cNvPr>
          <p:cNvSpPr txBox="1"/>
          <p:nvPr/>
        </p:nvSpPr>
        <p:spPr>
          <a:xfrm>
            <a:off x="380090" y="298261"/>
            <a:ext cx="10719395" cy="646331"/>
          </a:xfrm>
          <a:prstGeom prst="rect">
            <a:avLst/>
          </a:prstGeom>
          <a:noFill/>
        </p:spPr>
        <p:txBody>
          <a:bodyPr wrap="square" rtlCol="0">
            <a:spAutoFit/>
          </a:bodyPr>
          <a:lstStyle/>
          <a:p>
            <a:r>
              <a:rPr lang="es-PA" sz="3600" b="1" dirty="0">
                <a:latin typeface="Roboto" panose="02000000000000000000" pitchFamily="2" charset="0"/>
                <a:ea typeface="Roboto" panose="02000000000000000000" pitchFamily="2" charset="0"/>
                <a:cs typeface="Roboto" panose="02000000000000000000" pitchFamily="2" charset="0"/>
              </a:rPr>
              <a:t>Calendario de ejecución del proyecto CBIT</a:t>
            </a:r>
          </a:p>
        </p:txBody>
      </p:sp>
      <p:cxnSp>
        <p:nvCxnSpPr>
          <p:cNvPr id="12" name="Straight Connector 11">
            <a:extLst>
              <a:ext uri="{FF2B5EF4-FFF2-40B4-BE49-F238E27FC236}">
                <a16:creationId xmlns:a16="http://schemas.microsoft.com/office/drawing/2014/main" id="{7C6F1804-54D7-4DD6-B9F2-0BB12B11E5AC}"/>
              </a:ext>
            </a:extLst>
          </p:cNvPr>
          <p:cNvCxnSpPr/>
          <p:nvPr/>
        </p:nvCxnSpPr>
        <p:spPr>
          <a:xfrm>
            <a:off x="0" y="1105025"/>
            <a:ext cx="188421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7" name="CuadroTexto 46">
            <a:extLst>
              <a:ext uri="{FF2B5EF4-FFF2-40B4-BE49-F238E27FC236}">
                <a16:creationId xmlns:a16="http://schemas.microsoft.com/office/drawing/2014/main" id="{75A0F8F9-8C43-4BAA-B70A-10378A45A1A9}"/>
              </a:ext>
            </a:extLst>
          </p:cNvPr>
          <p:cNvSpPr txBox="1"/>
          <p:nvPr/>
        </p:nvSpPr>
        <p:spPr>
          <a:xfrm>
            <a:off x="7037203" y="6224006"/>
            <a:ext cx="731155" cy="369332"/>
          </a:xfrm>
          <a:prstGeom prst="rect">
            <a:avLst/>
          </a:prstGeom>
          <a:noFill/>
        </p:spPr>
        <p:txBody>
          <a:bodyPr wrap="square" rtlCol="0">
            <a:spAutoFit/>
          </a:bodyPr>
          <a:lstStyle/>
          <a:p>
            <a:r>
              <a:rPr lang="es-CO" dirty="0">
                <a:latin typeface="Roboto" panose="02000000000000000000" pitchFamily="2" charset="0"/>
                <a:ea typeface="Roboto" panose="02000000000000000000" pitchFamily="2" charset="0"/>
              </a:rPr>
              <a:t>BTR</a:t>
            </a:r>
          </a:p>
        </p:txBody>
      </p:sp>
      <p:sp>
        <p:nvSpPr>
          <p:cNvPr id="49" name="CuadroTexto 48">
            <a:extLst>
              <a:ext uri="{FF2B5EF4-FFF2-40B4-BE49-F238E27FC236}">
                <a16:creationId xmlns:a16="http://schemas.microsoft.com/office/drawing/2014/main" id="{1E35A6C9-ECE6-4CC5-A46F-91E17764DD67}"/>
              </a:ext>
            </a:extLst>
          </p:cNvPr>
          <p:cNvSpPr txBox="1"/>
          <p:nvPr/>
        </p:nvSpPr>
        <p:spPr>
          <a:xfrm>
            <a:off x="3594129" y="6050895"/>
            <a:ext cx="2155352" cy="646331"/>
          </a:xfrm>
          <a:prstGeom prst="rect">
            <a:avLst/>
          </a:prstGeom>
          <a:noFill/>
        </p:spPr>
        <p:txBody>
          <a:bodyPr wrap="square" rtlCol="0">
            <a:spAutoFit/>
          </a:bodyPr>
          <a:lstStyle/>
          <a:p>
            <a:pPr algn="ctr"/>
            <a:r>
              <a:rPr lang="es-CO" dirty="0">
                <a:latin typeface="Roboto" panose="02000000000000000000" pitchFamily="2" charset="0"/>
                <a:ea typeface="Roboto" panose="02000000000000000000" pitchFamily="2" charset="0"/>
              </a:rPr>
              <a:t>Solicitud de recursos BTR</a:t>
            </a:r>
          </a:p>
        </p:txBody>
      </p:sp>
      <p:sp>
        <p:nvSpPr>
          <p:cNvPr id="50" name="Flecha: a la derecha 49">
            <a:extLst>
              <a:ext uri="{FF2B5EF4-FFF2-40B4-BE49-F238E27FC236}">
                <a16:creationId xmlns:a16="http://schemas.microsoft.com/office/drawing/2014/main" id="{04287353-AD3C-4238-8806-2261560A4DF1}"/>
              </a:ext>
            </a:extLst>
          </p:cNvPr>
          <p:cNvSpPr/>
          <p:nvPr/>
        </p:nvSpPr>
        <p:spPr>
          <a:xfrm rot="10800000">
            <a:off x="5613007" y="6320386"/>
            <a:ext cx="1204686" cy="176572"/>
          </a:xfrm>
          <a:prstGeom prst="rightArrow">
            <a:avLst/>
          </a:prstGeom>
          <a:solidFill>
            <a:srgbClr val="00B0F0"/>
          </a:solidFill>
          <a:ln>
            <a:solidFill>
              <a:srgbClr val="009E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Roboto" panose="02000000000000000000" pitchFamily="2" charset="0"/>
              <a:ea typeface="Roboto" panose="02000000000000000000" pitchFamily="2" charset="0"/>
            </a:endParaRPr>
          </a:p>
        </p:txBody>
      </p:sp>
      <p:graphicFrame>
        <p:nvGraphicFramePr>
          <p:cNvPr id="3" name="Table 2">
            <a:extLst>
              <a:ext uri="{FF2B5EF4-FFF2-40B4-BE49-F238E27FC236}">
                <a16:creationId xmlns:a16="http://schemas.microsoft.com/office/drawing/2014/main" id="{ECADE563-7E84-2723-EC53-8FC19B4BACB8}"/>
              </a:ext>
            </a:extLst>
          </p:cNvPr>
          <p:cNvGraphicFramePr>
            <a:graphicFrameLocks noGrp="1"/>
          </p:cNvGraphicFramePr>
          <p:nvPr>
            <p:extLst>
              <p:ext uri="{D42A27DB-BD31-4B8C-83A1-F6EECF244321}">
                <p14:modId xmlns:p14="http://schemas.microsoft.com/office/powerpoint/2010/main" val="256459433"/>
              </p:ext>
            </p:extLst>
          </p:nvPr>
        </p:nvGraphicFramePr>
        <p:xfrm>
          <a:off x="1674108" y="1287216"/>
          <a:ext cx="9082484" cy="4672542"/>
        </p:xfrm>
        <a:graphic>
          <a:graphicData uri="http://schemas.openxmlformats.org/drawingml/2006/table">
            <a:tbl>
              <a:tblPr/>
              <a:tblGrid>
                <a:gridCol w="1474430">
                  <a:extLst>
                    <a:ext uri="{9D8B030D-6E8A-4147-A177-3AD203B41FA5}">
                      <a16:colId xmlns:a16="http://schemas.microsoft.com/office/drawing/2014/main" val="1069460290"/>
                    </a:ext>
                  </a:extLst>
                </a:gridCol>
                <a:gridCol w="1238520">
                  <a:extLst>
                    <a:ext uri="{9D8B030D-6E8A-4147-A177-3AD203B41FA5}">
                      <a16:colId xmlns:a16="http://schemas.microsoft.com/office/drawing/2014/main" val="4199842094"/>
                    </a:ext>
                  </a:extLst>
                </a:gridCol>
                <a:gridCol w="707726">
                  <a:extLst>
                    <a:ext uri="{9D8B030D-6E8A-4147-A177-3AD203B41FA5}">
                      <a16:colId xmlns:a16="http://schemas.microsoft.com/office/drawing/2014/main" val="793254352"/>
                    </a:ext>
                  </a:extLst>
                </a:gridCol>
                <a:gridCol w="707726">
                  <a:extLst>
                    <a:ext uri="{9D8B030D-6E8A-4147-A177-3AD203B41FA5}">
                      <a16:colId xmlns:a16="http://schemas.microsoft.com/office/drawing/2014/main" val="222471849"/>
                    </a:ext>
                  </a:extLst>
                </a:gridCol>
                <a:gridCol w="707726">
                  <a:extLst>
                    <a:ext uri="{9D8B030D-6E8A-4147-A177-3AD203B41FA5}">
                      <a16:colId xmlns:a16="http://schemas.microsoft.com/office/drawing/2014/main" val="714470259"/>
                    </a:ext>
                  </a:extLst>
                </a:gridCol>
                <a:gridCol w="707726">
                  <a:extLst>
                    <a:ext uri="{9D8B030D-6E8A-4147-A177-3AD203B41FA5}">
                      <a16:colId xmlns:a16="http://schemas.microsoft.com/office/drawing/2014/main" val="177458260"/>
                    </a:ext>
                  </a:extLst>
                </a:gridCol>
                <a:gridCol w="707726">
                  <a:extLst>
                    <a:ext uri="{9D8B030D-6E8A-4147-A177-3AD203B41FA5}">
                      <a16:colId xmlns:a16="http://schemas.microsoft.com/office/drawing/2014/main" val="1057123482"/>
                    </a:ext>
                  </a:extLst>
                </a:gridCol>
                <a:gridCol w="707726">
                  <a:extLst>
                    <a:ext uri="{9D8B030D-6E8A-4147-A177-3AD203B41FA5}">
                      <a16:colId xmlns:a16="http://schemas.microsoft.com/office/drawing/2014/main" val="3690144405"/>
                    </a:ext>
                  </a:extLst>
                </a:gridCol>
                <a:gridCol w="707726">
                  <a:extLst>
                    <a:ext uri="{9D8B030D-6E8A-4147-A177-3AD203B41FA5}">
                      <a16:colId xmlns:a16="http://schemas.microsoft.com/office/drawing/2014/main" val="1046401925"/>
                    </a:ext>
                  </a:extLst>
                </a:gridCol>
                <a:gridCol w="707726">
                  <a:extLst>
                    <a:ext uri="{9D8B030D-6E8A-4147-A177-3AD203B41FA5}">
                      <a16:colId xmlns:a16="http://schemas.microsoft.com/office/drawing/2014/main" val="1502029380"/>
                    </a:ext>
                  </a:extLst>
                </a:gridCol>
                <a:gridCol w="707726">
                  <a:extLst>
                    <a:ext uri="{9D8B030D-6E8A-4147-A177-3AD203B41FA5}">
                      <a16:colId xmlns:a16="http://schemas.microsoft.com/office/drawing/2014/main" val="1230303109"/>
                    </a:ext>
                  </a:extLst>
                </a:gridCol>
              </a:tblGrid>
              <a:tr h="222502">
                <a:tc>
                  <a:txBody>
                    <a:bodyPr/>
                    <a:lstStyle/>
                    <a:p>
                      <a:pPr algn="l" fontAlgn="b"/>
                      <a:r>
                        <a:rPr lang="es-PA" sz="1100" b="1" i="0" u="none" strike="noStrike">
                          <a:solidFill>
                            <a:srgbClr val="000000"/>
                          </a:solidFill>
                          <a:effectLst/>
                          <a:latin typeface="Calibri" panose="020F0502020204030204" pitchFamily="34" charset="0"/>
                        </a:rPr>
                        <a:t>Country</a:t>
                      </a:r>
                    </a:p>
                  </a:txBody>
                  <a:tcPr marL="6350" marR="6350" marT="6350" marB="0" anchor="b">
                    <a:lnL>
                      <a:noFill/>
                    </a:lnL>
                    <a:lnR>
                      <a:noFill/>
                    </a:lnR>
                    <a:lnT>
                      <a:noFill/>
                    </a:lnT>
                    <a:lnB>
                      <a:noFill/>
                    </a:lnB>
                  </a:tcPr>
                </a:tc>
                <a:tc>
                  <a:txBody>
                    <a:bodyPr/>
                    <a:lstStyle/>
                    <a:p>
                      <a:pPr algn="l" fontAlgn="b"/>
                      <a:r>
                        <a:rPr lang="es-PA" sz="1100" b="1" i="0" u="none" strike="noStrike">
                          <a:solidFill>
                            <a:srgbClr val="000000"/>
                          </a:solidFill>
                          <a:effectLst/>
                          <a:latin typeface="Calibri" panose="020F0502020204030204" pitchFamily="34" charset="0"/>
                        </a:rPr>
                        <a:t>Budget (USD)</a:t>
                      </a:r>
                    </a:p>
                  </a:txBody>
                  <a:tcPr marL="6350" marR="6350" marT="6350" marB="0" anchor="b">
                    <a:lnL>
                      <a:noFill/>
                    </a:lnL>
                    <a:lnR>
                      <a:noFill/>
                    </a:lnR>
                    <a:lnT>
                      <a:noFill/>
                    </a:lnT>
                    <a:lnB>
                      <a:noFill/>
                    </a:lnB>
                  </a:tcPr>
                </a:tc>
                <a:tc>
                  <a:txBody>
                    <a:bodyPr/>
                    <a:lstStyle/>
                    <a:p>
                      <a:pPr algn="r" fontAlgn="b"/>
                      <a:r>
                        <a:rPr lang="es-PA" sz="1100" b="1" i="0" u="none" strike="noStrike">
                          <a:solidFill>
                            <a:srgbClr val="000000"/>
                          </a:solidFill>
                          <a:effectLst/>
                          <a:latin typeface="Calibri" panose="020F0502020204030204" pitchFamily="34" charset="0"/>
                        </a:rPr>
                        <a:t>2018</a:t>
                      </a:r>
                    </a:p>
                  </a:txBody>
                  <a:tcPr marL="6350" marR="6350" marT="6350" marB="0" anchor="b">
                    <a:lnL>
                      <a:noFill/>
                    </a:lnL>
                    <a:lnR>
                      <a:noFill/>
                    </a:lnR>
                    <a:lnT>
                      <a:noFill/>
                    </a:lnT>
                    <a:lnB>
                      <a:noFill/>
                    </a:lnB>
                  </a:tcPr>
                </a:tc>
                <a:tc>
                  <a:txBody>
                    <a:bodyPr/>
                    <a:lstStyle/>
                    <a:p>
                      <a:pPr algn="r" fontAlgn="b"/>
                      <a:r>
                        <a:rPr lang="es-PA" sz="1100" b="1" i="0" u="none" strike="noStrike">
                          <a:solidFill>
                            <a:srgbClr val="000000"/>
                          </a:solidFill>
                          <a:effectLst/>
                          <a:latin typeface="Calibri" panose="020F0502020204030204" pitchFamily="34" charset="0"/>
                        </a:rPr>
                        <a:t>2019</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s-PA" sz="1100" b="1" i="0" u="none" strike="noStrike">
                          <a:solidFill>
                            <a:srgbClr val="000000"/>
                          </a:solidFill>
                          <a:effectLst/>
                          <a:latin typeface="Calibri" panose="020F0502020204030204" pitchFamily="34" charset="0"/>
                        </a:rPr>
                        <a:t>2020</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s-PA" sz="1100" b="1" i="0" u="none" strike="noStrike">
                          <a:solidFill>
                            <a:srgbClr val="000000"/>
                          </a:solidFill>
                          <a:effectLst/>
                          <a:latin typeface="Calibri" panose="020F0502020204030204" pitchFamily="34" charset="0"/>
                        </a:rPr>
                        <a:t>2021</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s-PA" sz="1100" b="1" i="0" u="none" strike="noStrike">
                          <a:solidFill>
                            <a:srgbClr val="000000"/>
                          </a:solidFill>
                          <a:effectLst/>
                          <a:latin typeface="Calibri" panose="020F0502020204030204" pitchFamily="34" charset="0"/>
                        </a:rPr>
                        <a:t>2022</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s-PA" sz="1100" b="1" i="0" u="none" strike="noStrike">
                          <a:solidFill>
                            <a:srgbClr val="000000"/>
                          </a:solidFill>
                          <a:effectLst/>
                          <a:latin typeface="Calibri" panose="020F0502020204030204" pitchFamily="34" charset="0"/>
                        </a:rPr>
                        <a:t>2023</a:t>
                      </a:r>
                    </a:p>
                  </a:txBody>
                  <a:tcPr marL="6350" marR="6350" marT="6350" marB="0" anchor="b">
                    <a:lnL>
                      <a:noFill/>
                    </a:lnL>
                    <a:lnR>
                      <a:noFill/>
                    </a:lnR>
                    <a:lnT>
                      <a:noFill/>
                    </a:lnT>
                    <a:lnB>
                      <a:noFill/>
                    </a:lnB>
                  </a:tcPr>
                </a:tc>
                <a:tc>
                  <a:txBody>
                    <a:bodyPr/>
                    <a:lstStyle/>
                    <a:p>
                      <a:pPr algn="r" fontAlgn="b"/>
                      <a:r>
                        <a:rPr lang="es-PA" sz="1100" b="1" i="0" u="none" strike="noStrike">
                          <a:solidFill>
                            <a:srgbClr val="000000"/>
                          </a:solidFill>
                          <a:effectLst/>
                          <a:latin typeface="Calibri" panose="020F0502020204030204" pitchFamily="34" charset="0"/>
                        </a:rPr>
                        <a:t>2024</a:t>
                      </a:r>
                    </a:p>
                  </a:txBody>
                  <a:tcPr marL="6350" marR="6350" marT="6350" marB="0" anchor="b">
                    <a:lnL>
                      <a:noFill/>
                    </a:lnL>
                    <a:lnR>
                      <a:noFill/>
                    </a:lnR>
                    <a:lnT>
                      <a:noFill/>
                    </a:lnT>
                    <a:lnB>
                      <a:noFill/>
                    </a:lnB>
                  </a:tcPr>
                </a:tc>
                <a:tc>
                  <a:txBody>
                    <a:bodyPr/>
                    <a:lstStyle/>
                    <a:p>
                      <a:pPr algn="r" fontAlgn="b"/>
                      <a:r>
                        <a:rPr lang="es-PA" sz="1100" b="1" i="0" u="none" strike="noStrike">
                          <a:solidFill>
                            <a:srgbClr val="000000"/>
                          </a:solidFill>
                          <a:effectLst/>
                          <a:latin typeface="Calibri" panose="020F0502020204030204" pitchFamily="34" charset="0"/>
                        </a:rPr>
                        <a:t>2025</a:t>
                      </a:r>
                    </a:p>
                  </a:txBody>
                  <a:tcPr marL="6350" marR="6350" marT="6350" marB="0" anchor="b">
                    <a:lnL>
                      <a:noFill/>
                    </a:lnL>
                    <a:lnR>
                      <a:noFill/>
                    </a:lnR>
                    <a:lnT>
                      <a:noFill/>
                    </a:lnT>
                    <a:lnB>
                      <a:noFill/>
                    </a:lnB>
                  </a:tcPr>
                </a:tc>
                <a:tc>
                  <a:txBody>
                    <a:bodyPr/>
                    <a:lstStyle/>
                    <a:p>
                      <a:pPr algn="r" fontAlgn="b"/>
                      <a:r>
                        <a:rPr lang="es-PA" sz="1100" b="1" i="0" u="none" strike="noStrike">
                          <a:solidFill>
                            <a:srgbClr val="000000"/>
                          </a:solidFill>
                          <a:effectLst/>
                          <a:latin typeface="Calibri" panose="020F0502020204030204" pitchFamily="34" charset="0"/>
                        </a:rPr>
                        <a:t>2026</a:t>
                      </a:r>
                    </a:p>
                  </a:txBody>
                  <a:tcPr marL="6350" marR="6350" marT="6350" marB="0" anchor="b">
                    <a:lnL>
                      <a:noFill/>
                    </a:lnL>
                    <a:lnR>
                      <a:noFill/>
                    </a:lnR>
                    <a:lnT>
                      <a:noFill/>
                    </a:lnT>
                    <a:lnB>
                      <a:noFill/>
                    </a:lnB>
                  </a:tcPr>
                </a:tc>
                <a:extLst>
                  <a:ext uri="{0D108BD9-81ED-4DB2-BD59-A6C34878D82A}">
                    <a16:rowId xmlns:a16="http://schemas.microsoft.com/office/drawing/2014/main" val="3491965505"/>
                  </a:ext>
                </a:extLst>
              </a:tr>
              <a:tr h="222502">
                <a:tc>
                  <a:txBody>
                    <a:bodyPr/>
                    <a:lstStyle/>
                    <a:p>
                      <a:pPr algn="l" fontAlgn="b"/>
                      <a:r>
                        <a:rPr lang="es-PA" sz="1100" b="0" i="0" u="none" strike="noStrike">
                          <a:solidFill>
                            <a:srgbClr val="000000"/>
                          </a:solidFill>
                          <a:effectLst/>
                          <a:latin typeface="Calibri" panose="020F0502020204030204" pitchFamily="34" charset="0"/>
                        </a:rPr>
                        <a:t>Chile</a:t>
                      </a:r>
                    </a:p>
                  </a:txBody>
                  <a:tcPr marL="6350" marR="6350" marT="6350" marB="0" anchor="b">
                    <a:lnL>
                      <a:noFill/>
                    </a:lnL>
                    <a:lnR>
                      <a:noFill/>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1,232,000 </a:t>
                      </a: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954630129"/>
                  </a:ext>
                </a:extLst>
              </a:tr>
              <a:tr h="222502">
                <a:tc>
                  <a:txBody>
                    <a:bodyPr/>
                    <a:lstStyle/>
                    <a:p>
                      <a:pPr algn="l" fontAlgn="b"/>
                      <a:r>
                        <a:rPr lang="es-PA" sz="1100" b="0" i="0" u="none" strike="noStrike">
                          <a:solidFill>
                            <a:srgbClr val="000000"/>
                          </a:solidFill>
                          <a:effectLst/>
                          <a:latin typeface="Calibri" panose="020F0502020204030204" pitchFamily="34" charset="0"/>
                        </a:rPr>
                        <a:t>Costa Rica</a:t>
                      </a:r>
                    </a:p>
                  </a:txBody>
                  <a:tcPr marL="6350" marR="6350" marT="6350" marB="0" anchor="b">
                    <a:lnL>
                      <a:noFill/>
                    </a:lnL>
                    <a:lnR>
                      <a:noFill/>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1,000,000 </a:t>
                      </a: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394903296"/>
                  </a:ext>
                </a:extLst>
              </a:tr>
              <a:tr h="222502">
                <a:tc>
                  <a:txBody>
                    <a:bodyPr/>
                    <a:lstStyle/>
                    <a:p>
                      <a:pPr algn="l" fontAlgn="b"/>
                      <a:r>
                        <a:rPr lang="es-PA" sz="1100" b="0" i="0" u="none" strike="noStrike">
                          <a:solidFill>
                            <a:srgbClr val="000000"/>
                          </a:solidFill>
                          <a:effectLst/>
                          <a:latin typeface="Calibri" panose="020F0502020204030204" pitchFamily="34" charset="0"/>
                        </a:rPr>
                        <a:t>Argentina</a:t>
                      </a:r>
                    </a:p>
                  </a:txBody>
                  <a:tcPr marL="6350" marR="6350" marT="6350" marB="0" anchor="b">
                    <a:lnL>
                      <a:noFill/>
                    </a:lnL>
                    <a:lnR>
                      <a:noFill/>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1,999,800 </a:t>
                      </a: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63210364"/>
                  </a:ext>
                </a:extLst>
              </a:tr>
              <a:tr h="222502">
                <a:tc>
                  <a:txBody>
                    <a:bodyPr/>
                    <a:lstStyle/>
                    <a:p>
                      <a:pPr algn="l" fontAlgn="b"/>
                      <a:r>
                        <a:rPr lang="es-PA" sz="1100" b="0" i="0" u="none" strike="noStrike">
                          <a:solidFill>
                            <a:srgbClr val="000000"/>
                          </a:solidFill>
                          <a:effectLst/>
                          <a:latin typeface="Calibri" panose="020F0502020204030204" pitchFamily="34" charset="0"/>
                        </a:rPr>
                        <a:t>Perú</a:t>
                      </a:r>
                    </a:p>
                  </a:txBody>
                  <a:tcPr marL="6350" marR="6350" marT="6350" marB="0" anchor="b">
                    <a:lnL>
                      <a:noFill/>
                    </a:lnL>
                    <a:lnR>
                      <a:noFill/>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1,199,000 </a:t>
                      </a: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350039226"/>
                  </a:ext>
                </a:extLst>
              </a:tr>
              <a:tr h="222502">
                <a:tc>
                  <a:txBody>
                    <a:bodyPr/>
                    <a:lstStyle/>
                    <a:p>
                      <a:pPr algn="l" fontAlgn="b"/>
                      <a:r>
                        <a:rPr lang="es-PA" sz="1100" b="0" i="0" u="none" strike="noStrike">
                          <a:solidFill>
                            <a:srgbClr val="000000"/>
                          </a:solidFill>
                          <a:effectLst/>
                          <a:latin typeface="Calibri" panose="020F0502020204030204" pitchFamily="34" charset="0"/>
                        </a:rPr>
                        <a:t>Antigua &amp; Barbuda</a:t>
                      </a:r>
                    </a:p>
                  </a:txBody>
                  <a:tcPr marL="6350" marR="6350" marT="6350" marB="0" anchor="b">
                    <a:lnL>
                      <a:noFill/>
                    </a:lnL>
                    <a:lnR>
                      <a:noFill/>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1,000,000 </a:t>
                      </a: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19314669"/>
                  </a:ext>
                </a:extLst>
              </a:tr>
              <a:tr h="222502">
                <a:tc>
                  <a:txBody>
                    <a:bodyPr/>
                    <a:lstStyle/>
                    <a:p>
                      <a:pPr algn="l" fontAlgn="b"/>
                      <a:r>
                        <a:rPr lang="es-PA" sz="1100" b="0" i="0" u="none" strike="noStrike">
                          <a:solidFill>
                            <a:srgbClr val="000000"/>
                          </a:solidFill>
                          <a:effectLst/>
                          <a:latin typeface="Calibri" panose="020F0502020204030204" pitchFamily="34" charset="0"/>
                        </a:rPr>
                        <a:t>Panamá</a:t>
                      </a:r>
                    </a:p>
                  </a:txBody>
                  <a:tcPr marL="6350" marR="6350" marT="6350" marB="0" anchor="b">
                    <a:lnL>
                      <a:noFill/>
                    </a:lnL>
                    <a:lnR>
                      <a:noFill/>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850,000 </a:t>
                      </a: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PA"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826370666"/>
                  </a:ext>
                </a:extLst>
              </a:tr>
              <a:tr h="222502">
                <a:tc>
                  <a:txBody>
                    <a:bodyPr/>
                    <a:lstStyle/>
                    <a:p>
                      <a:pPr algn="l" fontAlgn="b"/>
                      <a:r>
                        <a:rPr lang="es-PA" sz="1100" b="0" i="0" u="none" strike="noStrike">
                          <a:solidFill>
                            <a:srgbClr val="000000"/>
                          </a:solidFill>
                          <a:effectLst/>
                          <a:latin typeface="Calibri" panose="020F0502020204030204" pitchFamily="34" charset="0"/>
                        </a:rPr>
                        <a:t>R.Dominicana</a:t>
                      </a:r>
                    </a:p>
                  </a:txBody>
                  <a:tcPr marL="6350" marR="6350" marT="6350" marB="0" anchor="b">
                    <a:lnL>
                      <a:noFill/>
                    </a:lnL>
                    <a:lnR>
                      <a:noFill/>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1,100,000 </a:t>
                      </a: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404667782"/>
                  </a:ext>
                </a:extLst>
              </a:tr>
              <a:tr h="222502">
                <a:tc>
                  <a:txBody>
                    <a:bodyPr/>
                    <a:lstStyle/>
                    <a:p>
                      <a:pPr algn="l" fontAlgn="b"/>
                      <a:r>
                        <a:rPr lang="es-PA" sz="1100" b="0" i="0" u="none" strike="noStrike">
                          <a:solidFill>
                            <a:srgbClr val="000000"/>
                          </a:solidFill>
                          <a:effectLst/>
                          <a:latin typeface="Calibri" panose="020F0502020204030204" pitchFamily="34" charset="0"/>
                        </a:rPr>
                        <a:t>Honduras</a:t>
                      </a:r>
                    </a:p>
                  </a:txBody>
                  <a:tcPr marL="6350" marR="6350" marT="6350" marB="0" anchor="b">
                    <a:lnL>
                      <a:noFill/>
                    </a:lnL>
                    <a:lnR>
                      <a:noFill/>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1,050,000 </a:t>
                      </a: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PA"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133478281"/>
                  </a:ext>
                </a:extLst>
              </a:tr>
              <a:tr h="222502">
                <a:tc>
                  <a:txBody>
                    <a:bodyPr/>
                    <a:lstStyle/>
                    <a:p>
                      <a:pPr algn="l" fontAlgn="b"/>
                      <a:r>
                        <a:rPr lang="es-PA" sz="1100" b="0" i="0" u="none" strike="noStrike">
                          <a:solidFill>
                            <a:srgbClr val="000000"/>
                          </a:solidFill>
                          <a:effectLst/>
                          <a:latin typeface="Calibri" panose="020F0502020204030204" pitchFamily="34" charset="0"/>
                        </a:rPr>
                        <a:t>Paraguay</a:t>
                      </a:r>
                    </a:p>
                  </a:txBody>
                  <a:tcPr marL="6350" marR="6350" marT="6350" marB="0" anchor="b">
                    <a:lnL>
                      <a:noFill/>
                    </a:lnL>
                    <a:lnR>
                      <a:noFill/>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1,842,500 </a:t>
                      </a: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3320648"/>
                  </a:ext>
                </a:extLst>
              </a:tr>
              <a:tr h="222502">
                <a:tc>
                  <a:txBody>
                    <a:bodyPr/>
                    <a:lstStyle/>
                    <a:p>
                      <a:pPr algn="l" fontAlgn="b"/>
                      <a:r>
                        <a:rPr lang="es-PA" sz="1100" b="0" i="0" u="none" strike="noStrike">
                          <a:solidFill>
                            <a:srgbClr val="000000"/>
                          </a:solidFill>
                          <a:effectLst/>
                          <a:latin typeface="Calibri" panose="020F0502020204030204" pitchFamily="34" charset="0"/>
                        </a:rPr>
                        <a:t>The Bahamas</a:t>
                      </a:r>
                    </a:p>
                  </a:txBody>
                  <a:tcPr marL="6350" marR="6350" marT="6350" marB="0" anchor="b">
                    <a:lnL>
                      <a:noFill/>
                    </a:lnL>
                    <a:lnR>
                      <a:noFill/>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1,354,200 </a:t>
                      </a: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746877982"/>
                  </a:ext>
                </a:extLst>
              </a:tr>
              <a:tr h="222502">
                <a:tc>
                  <a:txBody>
                    <a:bodyPr/>
                    <a:lstStyle/>
                    <a:p>
                      <a:pPr algn="l" fontAlgn="b"/>
                      <a:r>
                        <a:rPr lang="es-PA" sz="1100" b="0" i="0" u="none" strike="noStrike">
                          <a:solidFill>
                            <a:srgbClr val="000000"/>
                          </a:solidFill>
                          <a:effectLst/>
                          <a:latin typeface="Calibri" panose="020F0502020204030204" pitchFamily="34" charset="0"/>
                        </a:rPr>
                        <a:t>Trinidad &amp; Tobago</a:t>
                      </a:r>
                    </a:p>
                  </a:txBody>
                  <a:tcPr marL="6350" marR="6350" marT="6350" marB="0" anchor="b">
                    <a:lnL>
                      <a:noFill/>
                    </a:lnL>
                    <a:lnR>
                      <a:noFill/>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1,060,397 </a:t>
                      </a: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82919413"/>
                  </a:ext>
                </a:extLst>
              </a:tr>
              <a:tr h="222502">
                <a:tc>
                  <a:txBody>
                    <a:bodyPr/>
                    <a:lstStyle/>
                    <a:p>
                      <a:pPr algn="l" fontAlgn="b"/>
                      <a:r>
                        <a:rPr lang="es-PA" sz="1100" b="0" i="0" u="none" strike="noStrike">
                          <a:solidFill>
                            <a:srgbClr val="000000"/>
                          </a:solidFill>
                          <a:effectLst/>
                          <a:latin typeface="Calibri" panose="020F0502020204030204" pitchFamily="34" charset="0"/>
                        </a:rPr>
                        <a:t>Ecuador</a:t>
                      </a:r>
                    </a:p>
                  </a:txBody>
                  <a:tcPr marL="6350" marR="6350" marT="6350" marB="0" anchor="b">
                    <a:lnL>
                      <a:noFill/>
                    </a:lnL>
                    <a:lnR>
                      <a:noFill/>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1,988,000 </a:t>
                      </a: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78587277"/>
                  </a:ext>
                </a:extLst>
              </a:tr>
              <a:tr h="222502">
                <a:tc>
                  <a:txBody>
                    <a:bodyPr/>
                    <a:lstStyle/>
                    <a:p>
                      <a:pPr algn="l" fontAlgn="b"/>
                      <a:r>
                        <a:rPr lang="es-PA" sz="1100" b="0" i="0" u="none" strike="noStrike">
                          <a:solidFill>
                            <a:srgbClr val="000000"/>
                          </a:solidFill>
                          <a:effectLst/>
                          <a:latin typeface="Calibri" panose="020F0502020204030204" pitchFamily="34" charset="0"/>
                        </a:rPr>
                        <a:t>Mexico</a:t>
                      </a:r>
                    </a:p>
                  </a:txBody>
                  <a:tcPr marL="6350" marR="6350" marT="6350" marB="0" anchor="b">
                    <a:lnL>
                      <a:noFill/>
                    </a:lnL>
                    <a:lnR>
                      <a:noFill/>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1,826,485 </a:t>
                      </a: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49874646"/>
                  </a:ext>
                </a:extLst>
              </a:tr>
              <a:tr h="222502">
                <a:tc>
                  <a:txBody>
                    <a:bodyPr/>
                    <a:lstStyle/>
                    <a:p>
                      <a:pPr algn="l" fontAlgn="b"/>
                      <a:r>
                        <a:rPr lang="es-PA" sz="1100" b="0" i="0" u="none" strike="noStrike">
                          <a:solidFill>
                            <a:srgbClr val="000000"/>
                          </a:solidFill>
                          <a:effectLst/>
                          <a:latin typeface="Calibri" panose="020F0502020204030204" pitchFamily="34" charset="0"/>
                        </a:rPr>
                        <a:t>Guatemala</a:t>
                      </a:r>
                    </a:p>
                  </a:txBody>
                  <a:tcPr marL="6350" marR="6350" marT="6350" marB="0" anchor="b">
                    <a:lnL>
                      <a:noFill/>
                    </a:lnL>
                    <a:lnR>
                      <a:noFill/>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1,500,000 </a:t>
                      </a: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22152134"/>
                  </a:ext>
                </a:extLst>
              </a:tr>
              <a:tr h="222502">
                <a:tc>
                  <a:txBody>
                    <a:bodyPr/>
                    <a:lstStyle/>
                    <a:p>
                      <a:pPr algn="l" fontAlgn="b"/>
                      <a:r>
                        <a:rPr lang="es-PA" sz="1100" b="0" i="0" u="none" strike="noStrike">
                          <a:solidFill>
                            <a:srgbClr val="000000"/>
                          </a:solidFill>
                          <a:effectLst/>
                          <a:latin typeface="Calibri" panose="020F0502020204030204" pitchFamily="34" charset="0"/>
                        </a:rPr>
                        <a:t>Nicaragua</a:t>
                      </a:r>
                    </a:p>
                  </a:txBody>
                  <a:tcPr marL="6350" marR="6350" marT="6350" marB="0" anchor="b">
                    <a:lnL>
                      <a:noFill/>
                    </a:lnL>
                    <a:lnR>
                      <a:noFill/>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863,342 </a:t>
                      </a: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dirty="0">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4468867"/>
                  </a:ext>
                </a:extLst>
              </a:tr>
              <a:tr h="222502">
                <a:tc>
                  <a:txBody>
                    <a:bodyPr/>
                    <a:lstStyle/>
                    <a:p>
                      <a:pPr algn="l" fontAlgn="b"/>
                      <a:r>
                        <a:rPr lang="es-PA" sz="1100" b="0" i="0" u="none" strike="noStrike">
                          <a:solidFill>
                            <a:srgbClr val="000000"/>
                          </a:solidFill>
                          <a:effectLst/>
                          <a:latin typeface="Calibri" panose="020F0502020204030204" pitchFamily="34" charset="0"/>
                        </a:rPr>
                        <a:t>Haití</a:t>
                      </a:r>
                    </a:p>
                  </a:txBody>
                  <a:tcPr marL="6350" marR="6350" marT="6350" marB="0" anchor="b">
                    <a:lnL>
                      <a:noFill/>
                    </a:lnL>
                    <a:lnR>
                      <a:noFill/>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1,320,000 </a:t>
                      </a: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938734407"/>
                  </a:ext>
                </a:extLst>
              </a:tr>
              <a:tr h="222502">
                <a:tc>
                  <a:txBody>
                    <a:bodyPr/>
                    <a:lstStyle/>
                    <a:p>
                      <a:pPr algn="l" fontAlgn="b"/>
                      <a:r>
                        <a:rPr lang="es-PA" sz="1100" b="0" i="0" u="none" strike="noStrike">
                          <a:solidFill>
                            <a:srgbClr val="000000"/>
                          </a:solidFill>
                          <a:effectLst/>
                          <a:latin typeface="Calibri" panose="020F0502020204030204" pitchFamily="34" charset="0"/>
                        </a:rPr>
                        <a:t>Cuba</a:t>
                      </a:r>
                    </a:p>
                  </a:txBody>
                  <a:tcPr marL="6350" marR="6350" marT="6350" marB="0" anchor="b">
                    <a:lnL>
                      <a:noFill/>
                    </a:lnL>
                    <a:lnR>
                      <a:noFill/>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863,342 </a:t>
                      </a: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52194198"/>
                  </a:ext>
                </a:extLst>
              </a:tr>
              <a:tr h="222502">
                <a:tc>
                  <a:txBody>
                    <a:bodyPr/>
                    <a:lstStyle/>
                    <a:p>
                      <a:pPr algn="l" fontAlgn="b"/>
                      <a:r>
                        <a:rPr lang="es-PA" sz="1100" b="0" i="0" u="none" strike="noStrike">
                          <a:solidFill>
                            <a:srgbClr val="000000"/>
                          </a:solidFill>
                          <a:effectLst/>
                          <a:latin typeface="Calibri" panose="020F0502020204030204" pitchFamily="34" charset="0"/>
                        </a:rPr>
                        <a:t>Colombia</a:t>
                      </a:r>
                    </a:p>
                  </a:txBody>
                  <a:tcPr marL="6350" marR="6350" marT="6350" marB="0" anchor="b">
                    <a:lnL>
                      <a:noFill/>
                    </a:lnL>
                    <a:lnR>
                      <a:noFill/>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3,791,550 </a:t>
                      </a: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94254358"/>
                  </a:ext>
                </a:extLst>
              </a:tr>
              <a:tr h="222502">
                <a:tc>
                  <a:txBody>
                    <a:bodyPr/>
                    <a:lstStyle/>
                    <a:p>
                      <a:pPr algn="l" fontAlgn="b"/>
                      <a:r>
                        <a:rPr lang="es-PA" sz="1100" b="0" i="0" u="none" strike="noStrike">
                          <a:solidFill>
                            <a:srgbClr val="000000"/>
                          </a:solidFill>
                          <a:effectLst/>
                          <a:latin typeface="Calibri" panose="020F0502020204030204" pitchFamily="34" charset="0"/>
                        </a:rPr>
                        <a:t>Jamaica</a:t>
                      </a:r>
                    </a:p>
                  </a:txBody>
                  <a:tcPr marL="6350" marR="6350" marT="6350" marB="0" anchor="b">
                    <a:lnL>
                      <a:noFill/>
                    </a:lnL>
                    <a:lnR>
                      <a:noFill/>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1,300,000 </a:t>
                      </a: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764172792"/>
                  </a:ext>
                </a:extLst>
              </a:tr>
              <a:tr h="222502">
                <a:tc>
                  <a:txBody>
                    <a:bodyPr/>
                    <a:lstStyle/>
                    <a:p>
                      <a:pPr algn="l" fontAlgn="b"/>
                      <a:r>
                        <a:rPr lang="es-PA" sz="1100" b="0" i="0" u="none" strike="noStrike">
                          <a:solidFill>
                            <a:srgbClr val="000000"/>
                          </a:solidFill>
                          <a:effectLst/>
                          <a:latin typeface="Calibri" panose="020F0502020204030204" pitchFamily="34" charset="0"/>
                        </a:rPr>
                        <a:t>Uruguay</a:t>
                      </a:r>
                    </a:p>
                  </a:txBody>
                  <a:tcPr marL="6350" marR="6350" marT="6350" marB="0" anchor="b">
                    <a:lnL>
                      <a:noFill/>
                    </a:lnL>
                    <a:lnR>
                      <a:noFill/>
                    </a:lnR>
                    <a:lnT>
                      <a:noFill/>
                    </a:lnT>
                    <a:lnB>
                      <a:noFill/>
                    </a:lnB>
                  </a:tcPr>
                </a:tc>
                <a:tc>
                  <a:txBody>
                    <a:bodyPr/>
                    <a:lstStyle/>
                    <a:p>
                      <a:pPr algn="l" fontAlgn="b"/>
                      <a:r>
                        <a:rPr lang="es-PA" sz="1100" b="0" i="0" u="none" strike="noStrike" dirty="0">
                          <a:solidFill>
                            <a:srgbClr val="000000"/>
                          </a:solidFill>
                          <a:effectLst/>
                          <a:latin typeface="Calibri" panose="020F0502020204030204" pitchFamily="34" charset="0"/>
                        </a:rPr>
                        <a:t>             1,100,000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PA" sz="11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s-PA"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025154106"/>
                  </a:ext>
                </a:extLst>
              </a:tr>
            </a:tbl>
          </a:graphicData>
        </a:graphic>
      </p:graphicFrame>
      <p:cxnSp>
        <p:nvCxnSpPr>
          <p:cNvPr id="33" name="Straight Connector 32">
            <a:extLst>
              <a:ext uri="{FF2B5EF4-FFF2-40B4-BE49-F238E27FC236}">
                <a16:creationId xmlns:a16="http://schemas.microsoft.com/office/drawing/2014/main" id="{836372BE-FC40-4D3A-949E-08E0C8645801}"/>
              </a:ext>
            </a:extLst>
          </p:cNvPr>
          <p:cNvCxnSpPr>
            <a:cxnSpLocks/>
          </p:cNvCxnSpPr>
          <p:nvPr/>
        </p:nvCxnSpPr>
        <p:spPr>
          <a:xfrm>
            <a:off x="7935971" y="1452133"/>
            <a:ext cx="0" cy="4542928"/>
          </a:xfrm>
          <a:prstGeom prst="line">
            <a:avLst/>
          </a:prstGeom>
          <a:ln w="76200">
            <a:solidFill>
              <a:srgbClr val="009EC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42DEFED-4E08-4B03-B0D4-DA426503059B}"/>
              </a:ext>
            </a:extLst>
          </p:cNvPr>
          <p:cNvCxnSpPr>
            <a:cxnSpLocks/>
          </p:cNvCxnSpPr>
          <p:nvPr/>
        </p:nvCxnSpPr>
        <p:spPr>
          <a:xfrm>
            <a:off x="9318589" y="1590817"/>
            <a:ext cx="418" cy="4404244"/>
          </a:xfrm>
          <a:prstGeom prst="line">
            <a:avLst/>
          </a:prstGeom>
          <a:ln w="76200">
            <a:solidFill>
              <a:srgbClr val="009EC5"/>
            </a:solidFill>
          </a:ln>
        </p:spPr>
        <p:style>
          <a:lnRef idx="1">
            <a:schemeClr val="accent1"/>
          </a:lnRef>
          <a:fillRef idx="0">
            <a:schemeClr val="accent1"/>
          </a:fillRef>
          <a:effectRef idx="0">
            <a:schemeClr val="accent1"/>
          </a:effectRef>
          <a:fontRef idx="minor">
            <a:schemeClr val="tx1"/>
          </a:fontRef>
        </p:style>
      </p:cxnSp>
      <p:pic>
        <p:nvPicPr>
          <p:cNvPr id="2" name="Image 6">
            <a:extLst>
              <a:ext uri="{FF2B5EF4-FFF2-40B4-BE49-F238E27FC236}">
                <a16:creationId xmlns:a16="http://schemas.microsoft.com/office/drawing/2014/main" id="{AD96F004-EC92-B4C2-265E-269AFD030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0468" y="119974"/>
            <a:ext cx="670741" cy="786025"/>
          </a:xfrm>
          <a:prstGeom prst="rect">
            <a:avLst/>
          </a:prstGeom>
        </p:spPr>
      </p:pic>
    </p:spTree>
    <p:extLst>
      <p:ext uri="{BB962C8B-B14F-4D97-AF65-F5344CB8AC3E}">
        <p14:creationId xmlns:p14="http://schemas.microsoft.com/office/powerpoint/2010/main" val="100224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99704A-73AA-6758-5E08-FB7686369B1A}"/>
              </a:ext>
            </a:extLst>
          </p:cNvPr>
          <p:cNvSpPr txBox="1">
            <a:spLocks/>
          </p:cNvSpPr>
          <p:nvPr/>
        </p:nvSpPr>
        <p:spPr>
          <a:xfrm>
            <a:off x="612870" y="341826"/>
            <a:ext cx="10010501" cy="1169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b="1" dirty="0">
                <a:latin typeface="Roboto" panose="02000000000000000000" pitchFamily="2" charset="0"/>
                <a:ea typeface="Roboto" panose="02000000000000000000" pitchFamily="2" charset="0"/>
              </a:rPr>
              <a:t> </a:t>
            </a:r>
            <a:r>
              <a:rPr lang="es-PA" sz="3600" b="1" dirty="0">
                <a:latin typeface="Roboto" panose="02000000000000000000" pitchFamily="2" charset="0"/>
                <a:ea typeface="Roboto" panose="02000000000000000000" pitchFamily="2" charset="0"/>
              </a:rPr>
              <a:t>Metas Globales del Acuerdo de París</a:t>
            </a:r>
            <a:endParaRPr lang="es-ES_tradnl" sz="3600" b="1" dirty="0">
              <a:latin typeface="Roboto" panose="02000000000000000000" pitchFamily="2" charset="0"/>
              <a:ea typeface="Roboto" panose="02000000000000000000" pitchFamily="2" charset="0"/>
            </a:endParaRPr>
          </a:p>
        </p:txBody>
      </p:sp>
      <p:grpSp>
        <p:nvGrpSpPr>
          <p:cNvPr id="2" name="Grupo 1">
            <a:extLst>
              <a:ext uri="{FF2B5EF4-FFF2-40B4-BE49-F238E27FC236}">
                <a16:creationId xmlns:a16="http://schemas.microsoft.com/office/drawing/2014/main" id="{F1E1F3CF-42D9-0307-4535-54A66D0471E2}"/>
              </a:ext>
            </a:extLst>
          </p:cNvPr>
          <p:cNvGrpSpPr/>
          <p:nvPr/>
        </p:nvGrpSpPr>
        <p:grpSpPr>
          <a:xfrm>
            <a:off x="275839" y="1477992"/>
            <a:ext cx="12807802" cy="5173323"/>
            <a:chOff x="-1463627" y="626687"/>
            <a:chExt cx="14650497" cy="6074931"/>
          </a:xfrm>
        </p:grpSpPr>
        <p:graphicFrame>
          <p:nvGraphicFramePr>
            <p:cNvPr id="3" name="Marcador de contenido 3">
              <a:extLst>
                <a:ext uri="{FF2B5EF4-FFF2-40B4-BE49-F238E27FC236}">
                  <a16:creationId xmlns:a16="http://schemas.microsoft.com/office/drawing/2014/main" id="{9D6F4F2F-16F8-DD97-23CF-D0C1385EE6C6}"/>
                </a:ext>
              </a:extLst>
            </p:cNvPr>
            <p:cNvGraphicFramePr>
              <a:graphicFrameLocks/>
            </p:cNvGraphicFramePr>
            <p:nvPr>
              <p:extLst>
                <p:ext uri="{D42A27DB-BD31-4B8C-83A1-F6EECF244321}">
                  <p14:modId xmlns:p14="http://schemas.microsoft.com/office/powerpoint/2010/main" val="3555772671"/>
                </p:ext>
              </p:extLst>
            </p:nvPr>
          </p:nvGraphicFramePr>
          <p:xfrm>
            <a:off x="-1463627" y="626687"/>
            <a:ext cx="14650497" cy="6074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áfico 3" descr="Tendencia descendente">
              <a:extLst>
                <a:ext uri="{FF2B5EF4-FFF2-40B4-BE49-F238E27FC236}">
                  <a16:creationId xmlns:a16="http://schemas.microsoft.com/office/drawing/2014/main" id="{EA64CC15-12CF-4A27-78E5-BCBC015BB6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57780" y="1108367"/>
              <a:ext cx="1242256" cy="1215825"/>
            </a:xfrm>
            <a:prstGeom prst="rect">
              <a:avLst/>
            </a:prstGeom>
          </p:spPr>
        </p:pic>
        <p:pic>
          <p:nvPicPr>
            <p:cNvPr id="5" name="Gráfico 4" descr="Brindis">
              <a:extLst>
                <a:ext uri="{FF2B5EF4-FFF2-40B4-BE49-F238E27FC236}">
                  <a16:creationId xmlns:a16="http://schemas.microsoft.com/office/drawing/2014/main" id="{F134FBD9-844B-9ADD-0E7C-2F43D0B54EE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46017" y="4915922"/>
              <a:ext cx="1154019" cy="1129465"/>
            </a:xfrm>
            <a:prstGeom prst="rect">
              <a:avLst/>
            </a:prstGeom>
          </p:spPr>
        </p:pic>
        <p:pic>
          <p:nvPicPr>
            <p:cNvPr id="6" name="Gráfico 5" descr="América en el globo terráqueo">
              <a:extLst>
                <a:ext uri="{FF2B5EF4-FFF2-40B4-BE49-F238E27FC236}">
                  <a16:creationId xmlns:a16="http://schemas.microsoft.com/office/drawing/2014/main" id="{723A62E3-822F-F1DD-6809-6DEFC56BCC3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37310" y="2904837"/>
              <a:ext cx="1311453" cy="1283550"/>
            </a:xfrm>
            <a:prstGeom prst="rect">
              <a:avLst/>
            </a:prstGeom>
          </p:spPr>
        </p:pic>
        <p:sp>
          <p:nvSpPr>
            <p:cNvPr id="12" name="CuadroTexto 11">
              <a:extLst>
                <a:ext uri="{FF2B5EF4-FFF2-40B4-BE49-F238E27FC236}">
                  <a16:creationId xmlns:a16="http://schemas.microsoft.com/office/drawing/2014/main" id="{5CDC159F-2FC9-5DF8-1268-34C71FB953CE}"/>
                </a:ext>
              </a:extLst>
            </p:cNvPr>
            <p:cNvSpPr txBox="1"/>
            <p:nvPr/>
          </p:nvSpPr>
          <p:spPr>
            <a:xfrm>
              <a:off x="2175437" y="1221425"/>
              <a:ext cx="902825" cy="1192673"/>
            </a:xfrm>
            <a:prstGeom prst="rect">
              <a:avLst/>
            </a:prstGeom>
            <a:noFill/>
          </p:spPr>
          <p:txBody>
            <a:bodyPr wrap="square" rtlCol="0">
              <a:spAutoFit/>
            </a:bodyPr>
            <a:lstStyle/>
            <a:p>
              <a:r>
                <a:rPr lang="es-CO" sz="6000" b="1" dirty="0">
                  <a:solidFill>
                    <a:srgbClr val="00B0F0"/>
                  </a:solidFill>
                  <a:latin typeface="Calibri" panose="020F0502020204030204"/>
                  <a:sym typeface="Helvetica Neue"/>
                </a:rPr>
                <a:t>I.</a:t>
              </a:r>
            </a:p>
          </p:txBody>
        </p:sp>
        <p:sp>
          <p:nvSpPr>
            <p:cNvPr id="13" name="CuadroTexto 12">
              <a:extLst>
                <a:ext uri="{FF2B5EF4-FFF2-40B4-BE49-F238E27FC236}">
                  <a16:creationId xmlns:a16="http://schemas.microsoft.com/office/drawing/2014/main" id="{F447D6B2-720E-5176-2060-76884E0F2BD8}"/>
                </a:ext>
              </a:extLst>
            </p:cNvPr>
            <p:cNvSpPr txBox="1"/>
            <p:nvPr/>
          </p:nvSpPr>
          <p:spPr>
            <a:xfrm>
              <a:off x="8207883" y="3103997"/>
              <a:ext cx="1154019" cy="1192673"/>
            </a:xfrm>
            <a:prstGeom prst="rect">
              <a:avLst/>
            </a:prstGeom>
            <a:noFill/>
          </p:spPr>
          <p:txBody>
            <a:bodyPr wrap="square" rtlCol="0">
              <a:spAutoFit/>
            </a:bodyPr>
            <a:lstStyle/>
            <a:p>
              <a:r>
                <a:rPr lang="es-CO" sz="6000" b="1" dirty="0">
                  <a:solidFill>
                    <a:srgbClr val="00B0F0"/>
                  </a:solidFill>
                  <a:latin typeface="Calibri" panose="020F0502020204030204"/>
                  <a:sym typeface="Helvetica Neue"/>
                </a:rPr>
                <a:t>II.</a:t>
              </a:r>
            </a:p>
          </p:txBody>
        </p:sp>
        <p:sp>
          <p:nvSpPr>
            <p:cNvPr id="14" name="CuadroTexto 13">
              <a:extLst>
                <a:ext uri="{FF2B5EF4-FFF2-40B4-BE49-F238E27FC236}">
                  <a16:creationId xmlns:a16="http://schemas.microsoft.com/office/drawing/2014/main" id="{C2C93E6E-5CA9-4E68-D494-D2E628C37B17}"/>
                </a:ext>
              </a:extLst>
            </p:cNvPr>
            <p:cNvSpPr txBox="1"/>
            <p:nvPr/>
          </p:nvSpPr>
          <p:spPr>
            <a:xfrm>
              <a:off x="1808070" y="4915922"/>
              <a:ext cx="1270192" cy="1192673"/>
            </a:xfrm>
            <a:prstGeom prst="rect">
              <a:avLst/>
            </a:prstGeom>
            <a:noFill/>
          </p:spPr>
          <p:txBody>
            <a:bodyPr wrap="square" rtlCol="0">
              <a:spAutoFit/>
            </a:bodyPr>
            <a:lstStyle/>
            <a:p>
              <a:r>
                <a:rPr lang="es-CO" sz="6000" b="1" dirty="0">
                  <a:solidFill>
                    <a:srgbClr val="00B0F0"/>
                  </a:solidFill>
                  <a:latin typeface="Calibri" panose="020F0502020204030204"/>
                  <a:sym typeface="Helvetica Neue"/>
                </a:rPr>
                <a:t>III.</a:t>
              </a:r>
            </a:p>
          </p:txBody>
        </p:sp>
      </p:grpSp>
      <p:cxnSp>
        <p:nvCxnSpPr>
          <p:cNvPr id="16" name="Straight Connector 15">
            <a:extLst>
              <a:ext uri="{FF2B5EF4-FFF2-40B4-BE49-F238E27FC236}">
                <a16:creationId xmlns:a16="http://schemas.microsoft.com/office/drawing/2014/main" id="{0824C103-5CC9-4217-91B5-1E8CC64927DB}"/>
              </a:ext>
            </a:extLst>
          </p:cNvPr>
          <p:cNvCxnSpPr/>
          <p:nvPr/>
        </p:nvCxnSpPr>
        <p:spPr>
          <a:xfrm>
            <a:off x="0" y="1148166"/>
            <a:ext cx="188421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226BB45-9BF4-469E-89E2-1A0544495E08}"/>
              </a:ext>
            </a:extLst>
          </p:cNvPr>
          <p:cNvCxnSpPr>
            <a:cxnSpLocks/>
          </p:cNvCxnSpPr>
          <p:nvPr/>
        </p:nvCxnSpPr>
        <p:spPr>
          <a:xfrm>
            <a:off x="257054" y="4811061"/>
            <a:ext cx="4310909"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138CD5-52B3-4AA8-9B13-21146C121366}"/>
              </a:ext>
            </a:extLst>
          </p:cNvPr>
          <p:cNvCxnSpPr>
            <a:cxnSpLocks/>
          </p:cNvCxnSpPr>
          <p:nvPr/>
        </p:nvCxnSpPr>
        <p:spPr>
          <a:xfrm flipV="1">
            <a:off x="7873569" y="2963109"/>
            <a:ext cx="3732394" cy="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4460CF3-C6A7-4699-BACD-D08FCC0263B1}"/>
              </a:ext>
            </a:extLst>
          </p:cNvPr>
          <p:cNvCxnSpPr>
            <a:cxnSpLocks/>
          </p:cNvCxnSpPr>
          <p:nvPr/>
        </p:nvCxnSpPr>
        <p:spPr>
          <a:xfrm flipV="1">
            <a:off x="7945539" y="6138021"/>
            <a:ext cx="3081677" cy="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642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E0B4FF-1521-41F4-BCF4-597DC3C488D4}"/>
              </a:ext>
            </a:extLst>
          </p:cNvPr>
          <p:cNvPicPr>
            <a:picLocks noChangeAspect="1"/>
          </p:cNvPicPr>
          <p:nvPr/>
        </p:nvPicPr>
        <p:blipFill rotWithShape="1">
          <a:blip r:embed="rId3"/>
          <a:srcRect l="44477" t="36800" r="29535" b="12247"/>
          <a:stretch/>
        </p:blipFill>
        <p:spPr>
          <a:xfrm>
            <a:off x="7249916" y="1305499"/>
            <a:ext cx="3801255" cy="4192192"/>
          </a:xfrm>
          <a:prstGeom prst="rect">
            <a:avLst/>
          </a:prstGeom>
        </p:spPr>
      </p:pic>
      <p:pic>
        <p:nvPicPr>
          <p:cNvPr id="1030" name="Picture 6" descr="High-Level Forum on South-South Cooperation on Climate Change - United  Nations Sustainable Development">
            <a:extLst>
              <a:ext uri="{FF2B5EF4-FFF2-40B4-BE49-F238E27FC236}">
                <a16:creationId xmlns:a16="http://schemas.microsoft.com/office/drawing/2014/main" id="{7359952E-4671-C89D-AAB8-C575E73990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0168" y="5497691"/>
            <a:ext cx="2687924" cy="909274"/>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a16="http://schemas.microsoft.com/office/drawing/2014/main" id="{4E6ADE04-FF88-4FCB-8630-20BCD1952BCA}"/>
              </a:ext>
            </a:extLst>
          </p:cNvPr>
          <p:cNvSpPr txBox="1">
            <a:spLocks/>
          </p:cNvSpPr>
          <p:nvPr/>
        </p:nvSpPr>
        <p:spPr>
          <a:xfrm>
            <a:off x="742447" y="945902"/>
            <a:ext cx="5577015" cy="899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O" sz="2400" b="1" dirty="0">
              <a:solidFill>
                <a:srgbClr val="00BD7D"/>
              </a:solidFill>
              <a:latin typeface="Helvetica" pitchFamily="2" charset="0"/>
            </a:endParaRPr>
          </a:p>
        </p:txBody>
      </p:sp>
      <p:pic>
        <p:nvPicPr>
          <p:cNvPr id="3074" name="Picture 2" descr="Home | CBIT Global Coordination Platform">
            <a:extLst>
              <a:ext uri="{FF2B5EF4-FFF2-40B4-BE49-F238E27FC236}">
                <a16:creationId xmlns:a16="http://schemas.microsoft.com/office/drawing/2014/main" id="{BBF51AAC-9013-4B15-8AF7-0642B9B042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243" y="512986"/>
            <a:ext cx="6796843" cy="104256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B7EAFE40-4ACB-4F6E-9613-DA085BF6F354}"/>
              </a:ext>
            </a:extLst>
          </p:cNvPr>
          <p:cNvSpPr txBox="1"/>
          <p:nvPr/>
        </p:nvSpPr>
        <p:spPr>
          <a:xfrm>
            <a:off x="535359" y="2437594"/>
            <a:ext cx="6976182" cy="3139321"/>
          </a:xfrm>
          <a:prstGeom prst="rect">
            <a:avLst/>
          </a:prstGeom>
          <a:noFill/>
        </p:spPr>
        <p:txBody>
          <a:bodyPr wrap="square">
            <a:spAutoFit/>
          </a:bodyPr>
          <a:lstStyle/>
          <a:p>
            <a:pPr algn="just"/>
            <a:r>
              <a:rPr lang="es-ES" b="1" dirty="0">
                <a:latin typeface="Roboto" panose="02000000000000000000" pitchFamily="2" charset="0"/>
                <a:ea typeface="Roboto" panose="02000000000000000000" pitchFamily="2" charset="0"/>
              </a:rPr>
              <a:t>Resultado 2.5:</a:t>
            </a:r>
            <a:r>
              <a:rPr lang="es-PA" dirty="0">
                <a:latin typeface="Roboto" panose="02000000000000000000" pitchFamily="2" charset="0"/>
                <a:ea typeface="Roboto" panose="02000000000000000000" pitchFamily="2" charset="0"/>
              </a:rPr>
              <a:t> Promover el intercambio Sur-Sur entre países sobre acciones de transparencia climática en la región de LAC, a través del GCP y en colaboración con la Red Latinoamericana de Inventarios de GEI desarrollada por el GSP.</a:t>
            </a:r>
            <a:endParaRPr lang="en-GB" dirty="0">
              <a:latin typeface="Roboto" panose="02000000000000000000" pitchFamily="2" charset="0"/>
              <a:ea typeface="Roboto" panose="02000000000000000000" pitchFamily="2" charset="0"/>
            </a:endParaRPr>
          </a:p>
          <a:p>
            <a:pPr algn="just"/>
            <a:endParaRPr lang="en-US" dirty="0">
              <a:latin typeface="Roboto" panose="02000000000000000000" pitchFamily="2" charset="0"/>
              <a:ea typeface="Roboto" panose="02000000000000000000" pitchFamily="2" charset="0"/>
            </a:endParaRPr>
          </a:p>
          <a:p>
            <a:pPr algn="just"/>
            <a:r>
              <a:rPr lang="en-US" b="1" dirty="0" err="1">
                <a:latin typeface="Roboto" panose="02000000000000000000" pitchFamily="2" charset="0"/>
                <a:ea typeface="Roboto" panose="02000000000000000000" pitchFamily="2" charset="0"/>
              </a:rPr>
              <a:t>Actividad</a:t>
            </a:r>
            <a:r>
              <a:rPr lang="es-ES" b="1" dirty="0">
                <a:latin typeface="Roboto" panose="02000000000000000000" pitchFamily="2" charset="0"/>
                <a:ea typeface="Roboto" panose="02000000000000000000" pitchFamily="2" charset="0"/>
              </a:rPr>
              <a:t> 2.5.1: </a:t>
            </a:r>
            <a:r>
              <a:rPr lang="es-PA" dirty="0">
                <a:latin typeface="Roboto" panose="02000000000000000000" pitchFamily="2" charset="0"/>
                <a:ea typeface="Roboto" panose="02000000000000000000" pitchFamily="2" charset="0"/>
              </a:rPr>
              <a:t>Llevar a cabo una evaluación de alto nivel de las brechas y necesidades regionales en materia de capacidad y conocimientos, y resumir las experiencias y lecciones aprendidas hasta la fecha para abordar estas brechas y necesidades, sobre la aplicación del marco de transparencia reforzada en virtud del Acuerdo de París.</a:t>
            </a:r>
            <a:endParaRPr lang="es-ES" dirty="0">
              <a:latin typeface="Roboto" panose="02000000000000000000" pitchFamily="2" charset="0"/>
              <a:ea typeface="Roboto" panose="02000000000000000000" pitchFamily="2" charset="0"/>
            </a:endParaRPr>
          </a:p>
        </p:txBody>
      </p:sp>
      <p:pic>
        <p:nvPicPr>
          <p:cNvPr id="2" name="Image 6">
            <a:extLst>
              <a:ext uri="{FF2B5EF4-FFF2-40B4-BE49-F238E27FC236}">
                <a16:creationId xmlns:a16="http://schemas.microsoft.com/office/drawing/2014/main" id="{B8CCBFFA-317B-586F-EFB4-918A511B2E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30468" y="119974"/>
            <a:ext cx="670741" cy="786025"/>
          </a:xfrm>
          <a:prstGeom prst="rect">
            <a:avLst/>
          </a:prstGeom>
        </p:spPr>
      </p:pic>
      <p:cxnSp>
        <p:nvCxnSpPr>
          <p:cNvPr id="11" name="Straight Connector 10">
            <a:extLst>
              <a:ext uri="{FF2B5EF4-FFF2-40B4-BE49-F238E27FC236}">
                <a16:creationId xmlns:a16="http://schemas.microsoft.com/office/drawing/2014/main" id="{D8A5CA56-BE91-4774-9CE5-7A3BA61D7C74}"/>
              </a:ext>
            </a:extLst>
          </p:cNvPr>
          <p:cNvCxnSpPr/>
          <p:nvPr/>
        </p:nvCxnSpPr>
        <p:spPr>
          <a:xfrm>
            <a:off x="0" y="1105025"/>
            <a:ext cx="188421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284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4E6ADE04-FF88-4FCB-8630-20BCD1952BCA}"/>
              </a:ext>
            </a:extLst>
          </p:cNvPr>
          <p:cNvSpPr txBox="1">
            <a:spLocks/>
          </p:cNvSpPr>
          <p:nvPr/>
        </p:nvSpPr>
        <p:spPr>
          <a:xfrm>
            <a:off x="742447" y="945902"/>
            <a:ext cx="5577015" cy="899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O" sz="2400" b="1" dirty="0">
              <a:solidFill>
                <a:srgbClr val="00BD7D"/>
              </a:solidFill>
              <a:latin typeface="Helvetica" pitchFamily="2" charset="0"/>
            </a:endParaRPr>
          </a:p>
        </p:txBody>
      </p:sp>
      <p:pic>
        <p:nvPicPr>
          <p:cNvPr id="3074" name="Picture 2" descr="Home | CBIT Global Coordination Platform">
            <a:extLst>
              <a:ext uri="{FF2B5EF4-FFF2-40B4-BE49-F238E27FC236}">
                <a16:creationId xmlns:a16="http://schemas.microsoft.com/office/drawing/2014/main" id="{BBF51AAC-9013-4B15-8AF7-0642B9B04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49" y="485897"/>
            <a:ext cx="6796843" cy="104256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6">
            <a:extLst>
              <a:ext uri="{FF2B5EF4-FFF2-40B4-BE49-F238E27FC236}">
                <a16:creationId xmlns:a16="http://schemas.microsoft.com/office/drawing/2014/main" id="{B8CCBFFA-317B-586F-EFB4-918A511B2E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0468" y="119974"/>
            <a:ext cx="670741" cy="786025"/>
          </a:xfrm>
          <a:prstGeom prst="rect">
            <a:avLst/>
          </a:prstGeom>
        </p:spPr>
      </p:pic>
      <p:sp>
        <p:nvSpPr>
          <p:cNvPr id="4" name="TextBox 3">
            <a:extLst>
              <a:ext uri="{FF2B5EF4-FFF2-40B4-BE49-F238E27FC236}">
                <a16:creationId xmlns:a16="http://schemas.microsoft.com/office/drawing/2014/main" id="{E8BBFA6C-0EE8-2BA7-232C-4C859DD6F353}"/>
              </a:ext>
            </a:extLst>
          </p:cNvPr>
          <p:cNvSpPr txBox="1"/>
          <p:nvPr/>
        </p:nvSpPr>
        <p:spPr>
          <a:xfrm>
            <a:off x="489651" y="2316851"/>
            <a:ext cx="6796843" cy="3416320"/>
          </a:xfrm>
          <a:prstGeom prst="rect">
            <a:avLst/>
          </a:prstGeom>
          <a:noFill/>
        </p:spPr>
        <p:txBody>
          <a:bodyPr wrap="square">
            <a:spAutoFit/>
          </a:bodyPr>
          <a:lstStyle/>
          <a:p>
            <a:r>
              <a:rPr lang="en-US" b="1" dirty="0" err="1">
                <a:latin typeface="Roboto" panose="02000000000000000000" pitchFamily="2" charset="0"/>
                <a:ea typeface="Roboto" panose="02000000000000000000" pitchFamily="2" charset="0"/>
              </a:rPr>
              <a:t>Actividad</a:t>
            </a:r>
            <a:r>
              <a:rPr lang="es-ES" b="1" dirty="0">
                <a:latin typeface="Roboto" panose="02000000000000000000" pitchFamily="2" charset="0"/>
                <a:ea typeface="Roboto" panose="02000000000000000000" pitchFamily="2" charset="0"/>
              </a:rPr>
              <a:t> 2.5.2: </a:t>
            </a:r>
            <a:r>
              <a:rPr lang="es-PA" dirty="0">
                <a:latin typeface="Roboto" panose="02000000000000000000" pitchFamily="2" charset="0"/>
                <a:ea typeface="Roboto" panose="02000000000000000000" pitchFamily="2" charset="0"/>
              </a:rPr>
              <a:t>Organizar actividades entre </a:t>
            </a:r>
            <a:r>
              <a:rPr lang="es-PA" dirty="0" err="1">
                <a:latin typeface="Roboto" panose="02000000000000000000" pitchFamily="2" charset="0"/>
                <a:ea typeface="Roboto" panose="02000000000000000000" pitchFamily="2" charset="0"/>
              </a:rPr>
              <a:t>paises</a:t>
            </a:r>
            <a:r>
              <a:rPr lang="es-PA" dirty="0">
                <a:latin typeface="Roboto" panose="02000000000000000000" pitchFamily="2" charset="0"/>
                <a:ea typeface="Roboto" panose="02000000000000000000" pitchFamily="2" charset="0"/>
              </a:rPr>
              <a:t> mediante planes de trabajo anuales basados en la evaluación regional. (2.5.1)</a:t>
            </a:r>
          </a:p>
          <a:p>
            <a:endParaRPr lang="es-ES" dirty="0">
              <a:latin typeface="Roboto" panose="02000000000000000000" pitchFamily="2" charset="0"/>
              <a:ea typeface="Roboto" panose="02000000000000000000" pitchFamily="2" charset="0"/>
            </a:endParaRPr>
          </a:p>
          <a:p>
            <a:r>
              <a:rPr lang="en-US" b="1" dirty="0" err="1">
                <a:latin typeface="Roboto" panose="02000000000000000000" pitchFamily="2" charset="0"/>
                <a:ea typeface="Roboto" panose="02000000000000000000" pitchFamily="2" charset="0"/>
              </a:rPr>
              <a:t>Actividad</a:t>
            </a:r>
            <a:r>
              <a:rPr lang="es-ES" b="1" dirty="0">
                <a:latin typeface="Roboto" panose="02000000000000000000" pitchFamily="2" charset="0"/>
                <a:ea typeface="Roboto" panose="02000000000000000000" pitchFamily="2" charset="0"/>
              </a:rPr>
              <a:t> 2.5.3: </a:t>
            </a:r>
            <a:r>
              <a:rPr lang="es-PA" dirty="0">
                <a:latin typeface="Roboto" panose="02000000000000000000" pitchFamily="2" charset="0"/>
                <a:ea typeface="Roboto" panose="02000000000000000000" pitchFamily="2" charset="0"/>
              </a:rPr>
              <a:t>Recopilar los conocimientos generados por el intercambio entre </a:t>
            </a:r>
            <a:r>
              <a:rPr lang="es-PA" dirty="0" err="1">
                <a:latin typeface="Roboto" panose="02000000000000000000" pitchFamily="2" charset="0"/>
                <a:ea typeface="Roboto" panose="02000000000000000000" pitchFamily="2" charset="0"/>
              </a:rPr>
              <a:t>paises</a:t>
            </a:r>
            <a:r>
              <a:rPr lang="es-PA" dirty="0">
                <a:latin typeface="Roboto" panose="02000000000000000000" pitchFamily="2" charset="0"/>
                <a:ea typeface="Roboto" panose="02000000000000000000" pitchFamily="2" charset="0"/>
              </a:rPr>
              <a:t> con el objetivo de ponerlos a disposición de otras regiones y partes interesadas en forma de </a:t>
            </a:r>
            <a:r>
              <a:rPr lang="es-PA" dirty="0" err="1">
                <a:latin typeface="Roboto" panose="02000000000000000000" pitchFamily="2" charset="0"/>
                <a:ea typeface="Roboto" panose="02000000000000000000" pitchFamily="2" charset="0"/>
              </a:rPr>
              <a:t>webinars</a:t>
            </a:r>
            <a:r>
              <a:rPr lang="es-PA" dirty="0">
                <a:latin typeface="Roboto" panose="02000000000000000000" pitchFamily="2" charset="0"/>
                <a:ea typeface="Roboto" panose="02000000000000000000" pitchFamily="2" charset="0"/>
              </a:rPr>
              <a:t>, </a:t>
            </a:r>
            <a:r>
              <a:rPr lang="es-PA" dirty="0" err="1">
                <a:latin typeface="Roboto" panose="02000000000000000000" pitchFamily="2" charset="0"/>
                <a:ea typeface="Roboto" panose="02000000000000000000" pitchFamily="2" charset="0"/>
              </a:rPr>
              <a:t>audioinformes</a:t>
            </a:r>
            <a:r>
              <a:rPr lang="es-PA" dirty="0">
                <a:latin typeface="Roboto" panose="02000000000000000000" pitchFamily="2" charset="0"/>
                <a:ea typeface="Roboto" panose="02000000000000000000" pitchFamily="2" charset="0"/>
              </a:rPr>
              <a:t>, contenidos web y otros productos de conocimiento.</a:t>
            </a:r>
          </a:p>
          <a:p>
            <a:endParaRPr lang="es-PA" dirty="0">
              <a:latin typeface="Roboto" panose="02000000000000000000" pitchFamily="2" charset="0"/>
              <a:ea typeface="Roboto" panose="02000000000000000000" pitchFamily="2" charset="0"/>
            </a:endParaRPr>
          </a:p>
          <a:p>
            <a:r>
              <a:rPr lang="es-ES" b="1" dirty="0">
                <a:latin typeface="Roboto" panose="02000000000000000000" pitchFamily="2" charset="0"/>
                <a:ea typeface="Roboto" panose="02000000000000000000" pitchFamily="2" charset="0"/>
              </a:rPr>
              <a:t>Duración: </a:t>
            </a:r>
            <a:r>
              <a:rPr lang="en-US" b="1" dirty="0" err="1">
                <a:latin typeface="Roboto" panose="02000000000000000000" pitchFamily="2" charset="0"/>
                <a:ea typeface="Roboto" panose="02000000000000000000" pitchFamily="2" charset="0"/>
              </a:rPr>
              <a:t>Octubre</a:t>
            </a:r>
            <a:r>
              <a:rPr lang="en-US" b="1" dirty="0">
                <a:latin typeface="Roboto" panose="02000000000000000000" pitchFamily="2" charset="0"/>
                <a:ea typeface="Roboto" panose="02000000000000000000" pitchFamily="2" charset="0"/>
              </a:rPr>
              <a:t> 2022 – </a:t>
            </a:r>
            <a:r>
              <a:rPr lang="en-US" b="1" dirty="0" err="1">
                <a:latin typeface="Roboto" panose="02000000000000000000" pitchFamily="2" charset="0"/>
                <a:ea typeface="Roboto" panose="02000000000000000000" pitchFamily="2" charset="0"/>
              </a:rPr>
              <a:t>Octubre</a:t>
            </a:r>
            <a:r>
              <a:rPr lang="en-US" b="1" dirty="0">
                <a:latin typeface="Roboto" panose="02000000000000000000" pitchFamily="2" charset="0"/>
                <a:ea typeface="Roboto" panose="02000000000000000000" pitchFamily="2" charset="0"/>
              </a:rPr>
              <a:t> 2024</a:t>
            </a:r>
            <a:r>
              <a:rPr lang="es-ES" b="1" dirty="0">
                <a:latin typeface="Roboto" panose="02000000000000000000" pitchFamily="2" charset="0"/>
                <a:ea typeface="Roboto" panose="02000000000000000000" pitchFamily="2" charset="0"/>
              </a:rPr>
              <a:t>.</a:t>
            </a:r>
          </a:p>
          <a:p>
            <a:endParaRPr lang="en-US" dirty="0">
              <a:latin typeface="Roboto" panose="02000000000000000000" pitchFamily="2" charset="0"/>
              <a:ea typeface="Roboto" panose="02000000000000000000" pitchFamily="2" charset="0"/>
            </a:endParaRPr>
          </a:p>
        </p:txBody>
      </p:sp>
      <p:cxnSp>
        <p:nvCxnSpPr>
          <p:cNvPr id="11" name="Straight Connector 10">
            <a:extLst>
              <a:ext uri="{FF2B5EF4-FFF2-40B4-BE49-F238E27FC236}">
                <a16:creationId xmlns:a16="http://schemas.microsoft.com/office/drawing/2014/main" id="{1D979E44-0DF6-4FDB-8109-9C78EF47CE51}"/>
              </a:ext>
            </a:extLst>
          </p:cNvPr>
          <p:cNvCxnSpPr/>
          <p:nvPr/>
        </p:nvCxnSpPr>
        <p:spPr>
          <a:xfrm>
            <a:off x="0" y="1105025"/>
            <a:ext cx="188421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ACE7F53-C733-4F96-BECF-7D9D742B4720}"/>
              </a:ext>
            </a:extLst>
          </p:cNvPr>
          <p:cNvPicPr>
            <a:picLocks noChangeAspect="1"/>
          </p:cNvPicPr>
          <p:nvPr/>
        </p:nvPicPr>
        <p:blipFill rotWithShape="1">
          <a:blip r:embed="rId5"/>
          <a:srcRect l="44477" t="36800" r="29535" b="12247"/>
          <a:stretch/>
        </p:blipFill>
        <p:spPr>
          <a:xfrm>
            <a:off x="7249916" y="1305499"/>
            <a:ext cx="3801255" cy="4192192"/>
          </a:xfrm>
          <a:prstGeom prst="rect">
            <a:avLst/>
          </a:prstGeom>
        </p:spPr>
      </p:pic>
      <p:pic>
        <p:nvPicPr>
          <p:cNvPr id="13" name="Picture 6" descr="High-Level Forum on South-South Cooperation on Climate Change - United  Nations Sustainable Development">
            <a:extLst>
              <a:ext uri="{FF2B5EF4-FFF2-40B4-BE49-F238E27FC236}">
                <a16:creationId xmlns:a16="http://schemas.microsoft.com/office/drawing/2014/main" id="{897EF770-1D18-4115-8F03-9A66EC359C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0168" y="5497691"/>
            <a:ext cx="2687924" cy="90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219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4E6ADE04-FF88-4FCB-8630-20BCD1952BCA}"/>
              </a:ext>
            </a:extLst>
          </p:cNvPr>
          <p:cNvSpPr txBox="1">
            <a:spLocks/>
          </p:cNvSpPr>
          <p:nvPr/>
        </p:nvSpPr>
        <p:spPr>
          <a:xfrm>
            <a:off x="742447" y="945902"/>
            <a:ext cx="5577015" cy="899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O" sz="2400" b="1" dirty="0">
              <a:solidFill>
                <a:srgbClr val="00BD7D"/>
              </a:solidFill>
              <a:latin typeface="Helvetica" pitchFamily="2" charset="0"/>
            </a:endParaRPr>
          </a:p>
        </p:txBody>
      </p:sp>
      <p:pic>
        <p:nvPicPr>
          <p:cNvPr id="3074" name="Picture 2" descr="Home | CBIT Global Coordination Platform">
            <a:extLst>
              <a:ext uri="{FF2B5EF4-FFF2-40B4-BE49-F238E27FC236}">
                <a16:creationId xmlns:a16="http://schemas.microsoft.com/office/drawing/2014/main" id="{BBF51AAC-9013-4B15-8AF7-0642B9B04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49" y="488747"/>
            <a:ext cx="6796843" cy="104256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6">
            <a:extLst>
              <a:ext uri="{FF2B5EF4-FFF2-40B4-BE49-F238E27FC236}">
                <a16:creationId xmlns:a16="http://schemas.microsoft.com/office/drawing/2014/main" id="{B8CCBFFA-317B-586F-EFB4-918A511B2E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0468" y="119974"/>
            <a:ext cx="670741" cy="786025"/>
          </a:xfrm>
          <a:prstGeom prst="rect">
            <a:avLst/>
          </a:prstGeom>
        </p:spPr>
      </p:pic>
      <p:sp>
        <p:nvSpPr>
          <p:cNvPr id="5" name="TextBox 4">
            <a:extLst>
              <a:ext uri="{FF2B5EF4-FFF2-40B4-BE49-F238E27FC236}">
                <a16:creationId xmlns:a16="http://schemas.microsoft.com/office/drawing/2014/main" id="{C02D6444-D2FE-6E17-FC52-A9039B9E4E0C}"/>
              </a:ext>
            </a:extLst>
          </p:cNvPr>
          <p:cNvSpPr txBox="1"/>
          <p:nvPr/>
        </p:nvSpPr>
        <p:spPr>
          <a:xfrm>
            <a:off x="246149" y="2200108"/>
            <a:ext cx="7003767" cy="3693319"/>
          </a:xfrm>
          <a:prstGeom prst="rect">
            <a:avLst/>
          </a:prstGeom>
          <a:noFill/>
        </p:spPr>
        <p:txBody>
          <a:bodyPr wrap="square">
            <a:spAutoFit/>
          </a:bodyPr>
          <a:lstStyle/>
          <a:p>
            <a:r>
              <a:rPr lang="es-PA" dirty="0">
                <a:latin typeface="Roboto" panose="02000000000000000000" pitchFamily="2" charset="0"/>
                <a:ea typeface="Roboto" panose="02000000000000000000" pitchFamily="2" charset="0"/>
              </a:rPr>
              <a:t>La Plataforma de Coordinación Global CBIT reúne a profesionales de países y organismos para:</a:t>
            </a:r>
            <a:endParaRPr lang="en-GB" dirty="0">
              <a:latin typeface="Roboto" panose="02000000000000000000" pitchFamily="2" charset="0"/>
              <a:ea typeface="Roboto" panose="02000000000000000000" pitchFamily="2" charset="0"/>
            </a:endParaRPr>
          </a:p>
          <a:p>
            <a:endParaRPr lang="es-ES" dirty="0">
              <a:latin typeface="Roboto" panose="02000000000000000000" pitchFamily="2" charset="0"/>
              <a:ea typeface="Roboto" panose="02000000000000000000" pitchFamily="2" charset="0"/>
            </a:endParaRPr>
          </a:p>
          <a:p>
            <a:pPr marL="342900" indent="-342900">
              <a:buClr>
                <a:schemeClr val="tx1"/>
              </a:buClr>
              <a:buFont typeface="Arial" panose="020B0604020202020204" pitchFamily="34" charset="0"/>
              <a:buChar char="•"/>
            </a:pPr>
            <a:r>
              <a:rPr lang="es-PA" dirty="0">
                <a:latin typeface="Roboto" panose="02000000000000000000" pitchFamily="2" charset="0"/>
                <a:ea typeface="Roboto" panose="02000000000000000000" pitchFamily="2" charset="0"/>
              </a:rPr>
              <a:t>Identificar necesidades y brechas en los sistemas nacionales de transparencia.</a:t>
            </a:r>
            <a:endParaRPr lang="en-GB" dirty="0">
              <a:latin typeface="Roboto" panose="02000000000000000000" pitchFamily="2" charset="0"/>
              <a:ea typeface="Roboto" panose="02000000000000000000" pitchFamily="2" charset="0"/>
            </a:endParaRPr>
          </a:p>
          <a:p>
            <a:pPr marL="342900" indent="-342900">
              <a:buClr>
                <a:schemeClr val="tx1"/>
              </a:buClr>
              <a:buFont typeface="Arial" panose="020B0604020202020204" pitchFamily="34" charset="0"/>
              <a:buChar char="•"/>
            </a:pPr>
            <a:r>
              <a:rPr lang="es-PA" dirty="0">
                <a:latin typeface="Roboto" panose="02000000000000000000" pitchFamily="2" charset="0"/>
                <a:ea typeface="Roboto" panose="02000000000000000000" pitchFamily="2" charset="0"/>
              </a:rPr>
              <a:t>Compartir las lecciones aprendidas a través de reuniones regionales y mundiales y las oportunidades de cooperación Sur-Sur</a:t>
            </a:r>
          </a:p>
          <a:p>
            <a:pPr marL="342900" indent="-342900">
              <a:buClr>
                <a:schemeClr val="tx1"/>
              </a:buClr>
              <a:buFont typeface="Arial" panose="020B0604020202020204" pitchFamily="34" charset="0"/>
              <a:buChar char="•"/>
            </a:pPr>
            <a:r>
              <a:rPr lang="es-PA" dirty="0">
                <a:latin typeface="Roboto" panose="02000000000000000000" pitchFamily="2" charset="0"/>
                <a:ea typeface="Roboto" panose="02000000000000000000" pitchFamily="2" charset="0"/>
              </a:rPr>
              <a:t>Realizar un seguimiento de los avances en la mejora de la capacidad de los países para cumplir los requisitos del ETF.</a:t>
            </a:r>
          </a:p>
          <a:p>
            <a:pPr marL="342900" indent="-342900">
              <a:buClr>
                <a:schemeClr val="tx1"/>
              </a:buClr>
              <a:buFont typeface="Arial" panose="020B0604020202020204" pitchFamily="34" charset="0"/>
              <a:buChar char="•"/>
            </a:pPr>
            <a:r>
              <a:rPr lang="es-PA" dirty="0">
                <a:latin typeface="Roboto" panose="02000000000000000000" pitchFamily="2" charset="0"/>
                <a:ea typeface="Roboto" panose="02000000000000000000" pitchFamily="2" charset="0"/>
              </a:rPr>
              <a:t>Facilitar el acceso a nuevas prácticas, metodologías y guías sobre la transparencia en la acción climática y el apoyo climático.</a:t>
            </a:r>
            <a:endParaRPr lang="en-GB" dirty="0">
              <a:latin typeface="Roboto" panose="02000000000000000000" pitchFamily="2" charset="0"/>
              <a:ea typeface="Roboto" panose="02000000000000000000" pitchFamily="2" charset="0"/>
            </a:endParaRPr>
          </a:p>
        </p:txBody>
      </p:sp>
      <p:pic>
        <p:nvPicPr>
          <p:cNvPr id="11" name="Picture 10">
            <a:extLst>
              <a:ext uri="{FF2B5EF4-FFF2-40B4-BE49-F238E27FC236}">
                <a16:creationId xmlns:a16="http://schemas.microsoft.com/office/drawing/2014/main" id="{D8E34DC3-EA35-43BC-9559-F85746F55D7A}"/>
              </a:ext>
            </a:extLst>
          </p:cNvPr>
          <p:cNvPicPr>
            <a:picLocks noChangeAspect="1"/>
          </p:cNvPicPr>
          <p:nvPr/>
        </p:nvPicPr>
        <p:blipFill rotWithShape="1">
          <a:blip r:embed="rId5"/>
          <a:srcRect l="44477" t="36800" r="29535" b="12247"/>
          <a:stretch/>
        </p:blipFill>
        <p:spPr>
          <a:xfrm>
            <a:off x="7249916" y="1305499"/>
            <a:ext cx="3801255" cy="4192192"/>
          </a:xfrm>
          <a:prstGeom prst="rect">
            <a:avLst/>
          </a:prstGeom>
        </p:spPr>
      </p:pic>
      <p:pic>
        <p:nvPicPr>
          <p:cNvPr id="12" name="Picture 6" descr="High-Level Forum on South-South Cooperation on Climate Change - United  Nations Sustainable Development">
            <a:extLst>
              <a:ext uri="{FF2B5EF4-FFF2-40B4-BE49-F238E27FC236}">
                <a16:creationId xmlns:a16="http://schemas.microsoft.com/office/drawing/2014/main" id="{AFCB7F9D-29B1-4ABA-A415-1543C5BE08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0168" y="5497691"/>
            <a:ext cx="2687924" cy="9092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4C274F1F-4C7D-4BC6-89A3-060342A504A4}"/>
              </a:ext>
            </a:extLst>
          </p:cNvPr>
          <p:cNvCxnSpPr/>
          <p:nvPr/>
        </p:nvCxnSpPr>
        <p:spPr>
          <a:xfrm>
            <a:off x="0" y="1105025"/>
            <a:ext cx="188421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001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AE2157B4-7C5D-E913-B371-EB8427DA756A}"/>
              </a:ext>
            </a:extLst>
          </p:cNvPr>
          <p:cNvCxnSpPr/>
          <p:nvPr/>
        </p:nvCxnSpPr>
        <p:spPr>
          <a:xfrm>
            <a:off x="0" y="1105025"/>
            <a:ext cx="188421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50" name="Graphic 49">
            <a:extLst>
              <a:ext uri="{FF2B5EF4-FFF2-40B4-BE49-F238E27FC236}">
                <a16:creationId xmlns:a16="http://schemas.microsoft.com/office/drawing/2014/main" id="{3E6F613C-FE6B-D957-0BEC-F7FBAD8CD6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85164" y="1051853"/>
            <a:ext cx="3581707" cy="6071190"/>
          </a:xfrm>
          <a:prstGeom prst="rect">
            <a:avLst/>
          </a:prstGeom>
        </p:spPr>
      </p:pic>
      <p:pic>
        <p:nvPicPr>
          <p:cNvPr id="7" name="Image 6">
            <a:extLst>
              <a:ext uri="{FF2B5EF4-FFF2-40B4-BE49-F238E27FC236}">
                <a16:creationId xmlns:a16="http://schemas.microsoft.com/office/drawing/2014/main" id="{8BCB67E1-10E7-4CCC-ABE4-EF318AD64F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0468" y="119974"/>
            <a:ext cx="670741" cy="786025"/>
          </a:xfrm>
          <a:prstGeom prst="rect">
            <a:avLst/>
          </a:prstGeom>
        </p:spPr>
      </p:pic>
      <p:sp>
        <p:nvSpPr>
          <p:cNvPr id="8" name="TextBox 7">
            <a:extLst>
              <a:ext uri="{FF2B5EF4-FFF2-40B4-BE49-F238E27FC236}">
                <a16:creationId xmlns:a16="http://schemas.microsoft.com/office/drawing/2014/main" id="{60E4DA4E-901D-4A3A-B0A1-CF7D66E3AC22}"/>
              </a:ext>
            </a:extLst>
          </p:cNvPr>
          <p:cNvSpPr txBox="1"/>
          <p:nvPr/>
        </p:nvSpPr>
        <p:spPr>
          <a:xfrm>
            <a:off x="668949" y="1701886"/>
            <a:ext cx="6012070" cy="2862322"/>
          </a:xfrm>
          <a:prstGeom prst="rect">
            <a:avLst/>
          </a:prstGeom>
          <a:noFill/>
        </p:spPr>
        <p:txBody>
          <a:bodyPr wrap="square" rtlCol="0">
            <a:spAutoFit/>
          </a:bodyPr>
          <a:lstStyle/>
          <a:p>
            <a:pPr algn="just"/>
            <a:r>
              <a:rPr lang="es-PA" dirty="0">
                <a:latin typeface="Roboto" panose="02000000000000000000" pitchFamily="2" charset="0"/>
                <a:ea typeface="Roboto" panose="02000000000000000000" pitchFamily="2" charset="0"/>
                <a:cs typeface="Roboto" panose="02000000000000000000" pitchFamily="2" charset="0"/>
              </a:rPr>
              <a:t>Los proyectos CBIT han destacado la importancia de las consideraciones de género y su transversalización, creando así sinergias con las directrices del GEF, pero también teniendo en cuenta la coordinación entre el Acuerdo de París y los ODS. </a:t>
            </a:r>
          </a:p>
          <a:p>
            <a:pPr algn="just"/>
            <a:endParaRPr lang="es-PA" dirty="0">
              <a:latin typeface="Roboto" panose="02000000000000000000" pitchFamily="2" charset="0"/>
              <a:ea typeface="Roboto" panose="02000000000000000000" pitchFamily="2" charset="0"/>
              <a:cs typeface="Roboto" panose="02000000000000000000" pitchFamily="2" charset="0"/>
            </a:endParaRPr>
          </a:p>
          <a:p>
            <a:pPr algn="just"/>
            <a:r>
              <a:rPr lang="es-PA" dirty="0">
                <a:latin typeface="Roboto" panose="02000000000000000000" pitchFamily="2" charset="0"/>
                <a:ea typeface="Roboto" panose="02000000000000000000" pitchFamily="2" charset="0"/>
                <a:cs typeface="Roboto" panose="02000000000000000000" pitchFamily="2" charset="0"/>
              </a:rPr>
              <a:t>Varios países de la región han dedicado fondos para reforzar sus equipos de especialistas en género y cambio climático, de modo que ambas temáticas se aborden de forma integrada.</a:t>
            </a:r>
          </a:p>
        </p:txBody>
      </p:sp>
      <p:pic>
        <p:nvPicPr>
          <p:cNvPr id="9" name="Graphic 8">
            <a:extLst>
              <a:ext uri="{FF2B5EF4-FFF2-40B4-BE49-F238E27FC236}">
                <a16:creationId xmlns:a16="http://schemas.microsoft.com/office/drawing/2014/main" id="{D3D1CBB1-2554-4AD8-883E-D3D2E6AAC1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8949" y="4966987"/>
            <a:ext cx="1336832" cy="1336832"/>
          </a:xfrm>
          <a:prstGeom prst="rect">
            <a:avLst/>
          </a:prstGeom>
        </p:spPr>
      </p:pic>
      <p:pic>
        <p:nvPicPr>
          <p:cNvPr id="10" name="Graphic 9">
            <a:extLst>
              <a:ext uri="{FF2B5EF4-FFF2-40B4-BE49-F238E27FC236}">
                <a16:creationId xmlns:a16="http://schemas.microsoft.com/office/drawing/2014/main" id="{2E4EA07F-4386-4B59-BA40-FA4594CDDC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07111" y="4966987"/>
            <a:ext cx="1193083" cy="1193083"/>
          </a:xfrm>
          <a:prstGeom prst="rect">
            <a:avLst/>
          </a:prstGeom>
        </p:spPr>
      </p:pic>
      <p:pic>
        <p:nvPicPr>
          <p:cNvPr id="11" name="Graphic 10">
            <a:extLst>
              <a:ext uri="{FF2B5EF4-FFF2-40B4-BE49-F238E27FC236}">
                <a16:creationId xmlns:a16="http://schemas.microsoft.com/office/drawing/2014/main" id="{17DBFCBB-5A50-44D2-BAE3-B00A90A5CB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02917" y="4931669"/>
            <a:ext cx="1193083" cy="1193083"/>
          </a:xfrm>
          <a:prstGeom prst="rect">
            <a:avLst/>
          </a:prstGeom>
        </p:spPr>
      </p:pic>
      <p:sp>
        <p:nvSpPr>
          <p:cNvPr id="12" name="TextBox 11">
            <a:extLst>
              <a:ext uri="{FF2B5EF4-FFF2-40B4-BE49-F238E27FC236}">
                <a16:creationId xmlns:a16="http://schemas.microsoft.com/office/drawing/2014/main" id="{C7F1772B-0FD1-443E-A511-97323B1616DB}"/>
              </a:ext>
            </a:extLst>
          </p:cNvPr>
          <p:cNvSpPr txBox="1"/>
          <p:nvPr/>
        </p:nvSpPr>
        <p:spPr>
          <a:xfrm>
            <a:off x="380090" y="298261"/>
            <a:ext cx="10719395" cy="646331"/>
          </a:xfrm>
          <a:prstGeom prst="rect">
            <a:avLst/>
          </a:prstGeom>
          <a:noFill/>
        </p:spPr>
        <p:txBody>
          <a:bodyPr wrap="square" rtlCol="0">
            <a:spAutoFit/>
          </a:bodyPr>
          <a:lstStyle/>
          <a:p>
            <a:r>
              <a:rPr lang="es-PA" sz="3600" b="1" dirty="0">
                <a:latin typeface="Roboto" panose="02000000000000000000" pitchFamily="2" charset="0"/>
                <a:ea typeface="Roboto" panose="02000000000000000000" pitchFamily="2" charset="0"/>
                <a:cs typeface="Roboto" panose="02000000000000000000" pitchFamily="2" charset="0"/>
              </a:rPr>
              <a:t>Conclusiones intersectoriales</a:t>
            </a:r>
          </a:p>
        </p:txBody>
      </p:sp>
    </p:spTree>
    <p:extLst>
      <p:ext uri="{BB962C8B-B14F-4D97-AF65-F5344CB8AC3E}">
        <p14:creationId xmlns:p14="http://schemas.microsoft.com/office/powerpoint/2010/main" val="1733527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98CB28C-FB27-1AB5-81F4-EC79FA6296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38885" y="1573844"/>
            <a:ext cx="5106613" cy="4729975"/>
          </a:xfrm>
          <a:prstGeom prst="rect">
            <a:avLst/>
          </a:prstGeom>
        </p:spPr>
      </p:pic>
      <p:cxnSp>
        <p:nvCxnSpPr>
          <p:cNvPr id="6" name="Straight Connector 5">
            <a:extLst>
              <a:ext uri="{FF2B5EF4-FFF2-40B4-BE49-F238E27FC236}">
                <a16:creationId xmlns:a16="http://schemas.microsoft.com/office/drawing/2014/main" id="{18245EB9-A4D2-06A9-DECA-9DF6E9AD77BE}"/>
              </a:ext>
            </a:extLst>
          </p:cNvPr>
          <p:cNvCxnSpPr/>
          <p:nvPr/>
        </p:nvCxnSpPr>
        <p:spPr>
          <a:xfrm>
            <a:off x="0" y="1105025"/>
            <a:ext cx="188421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8" name="Image 6">
            <a:extLst>
              <a:ext uri="{FF2B5EF4-FFF2-40B4-BE49-F238E27FC236}">
                <a16:creationId xmlns:a16="http://schemas.microsoft.com/office/drawing/2014/main" id="{9FBF4BD8-6956-46E6-9235-A922275D2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0468" y="119974"/>
            <a:ext cx="670741" cy="786025"/>
          </a:xfrm>
          <a:prstGeom prst="rect">
            <a:avLst/>
          </a:prstGeom>
        </p:spPr>
      </p:pic>
      <p:sp>
        <p:nvSpPr>
          <p:cNvPr id="12" name="TextBox 11">
            <a:extLst>
              <a:ext uri="{FF2B5EF4-FFF2-40B4-BE49-F238E27FC236}">
                <a16:creationId xmlns:a16="http://schemas.microsoft.com/office/drawing/2014/main" id="{8B2B043D-8CA4-4CF2-8FBC-6E44D274607F}"/>
              </a:ext>
            </a:extLst>
          </p:cNvPr>
          <p:cNvSpPr txBox="1"/>
          <p:nvPr/>
        </p:nvSpPr>
        <p:spPr>
          <a:xfrm>
            <a:off x="493757" y="2202618"/>
            <a:ext cx="5602243" cy="2585323"/>
          </a:xfrm>
          <a:prstGeom prst="rect">
            <a:avLst/>
          </a:prstGeom>
          <a:noFill/>
        </p:spPr>
        <p:txBody>
          <a:bodyPr wrap="square" rtlCol="0">
            <a:spAutoFit/>
          </a:bodyPr>
          <a:lstStyle/>
          <a:p>
            <a:pPr algn="just"/>
            <a:r>
              <a:rPr lang="es-PA" i="0" dirty="0">
                <a:solidFill>
                  <a:srgbClr val="000000"/>
                </a:solidFill>
                <a:effectLst/>
                <a:latin typeface="Roboto" panose="02000000000000000000" pitchFamily="2" charset="0"/>
                <a:ea typeface="Roboto" panose="02000000000000000000" pitchFamily="2" charset="0"/>
                <a:cs typeface="Roboto" panose="02000000000000000000" pitchFamily="2" charset="0"/>
              </a:rPr>
              <a:t>El enfoque de apoyo a los países puede exigirnos reforzar puntos como la contabilidad, la alineación con el LTS y las finanzas de camino a 2024 y la creación de los BTR. </a:t>
            </a:r>
          </a:p>
          <a:p>
            <a:pPr algn="just"/>
            <a:endParaRPr lang="es-PA" b="1" dirty="0">
              <a:solidFill>
                <a:srgbClr val="000000"/>
              </a:solidFill>
              <a:latin typeface="Roboto" panose="02000000000000000000" pitchFamily="2" charset="0"/>
              <a:ea typeface="Roboto" panose="02000000000000000000" pitchFamily="2" charset="0"/>
              <a:cs typeface="Roboto" panose="02000000000000000000" pitchFamily="2" charset="0"/>
            </a:endParaRPr>
          </a:p>
          <a:p>
            <a:pPr algn="just"/>
            <a:r>
              <a:rPr lang="es-PA"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¿Hasta dónde hemos llegado y tenemos tiempo? </a:t>
            </a:r>
          </a:p>
          <a:p>
            <a:pPr algn="just"/>
            <a:endParaRPr lang="es-PA" b="1" dirty="0">
              <a:solidFill>
                <a:srgbClr val="000000"/>
              </a:solidFill>
              <a:latin typeface="Roboto" panose="02000000000000000000" pitchFamily="2" charset="0"/>
              <a:ea typeface="Roboto" panose="02000000000000000000" pitchFamily="2" charset="0"/>
              <a:cs typeface="Roboto" panose="02000000000000000000" pitchFamily="2" charset="0"/>
            </a:endParaRPr>
          </a:p>
          <a:p>
            <a:pPr algn="just"/>
            <a:r>
              <a:rPr lang="es-PA"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¿Qué otras iniciativas podemos integrar para reforzarlo?</a:t>
            </a:r>
            <a:endParaRPr lang="es-PA" b="1" dirty="0">
              <a:latin typeface="Roboto" panose="02000000000000000000" pitchFamily="2" charset="0"/>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17295A0D-DAF3-44F7-91A4-F5B436A193C9}"/>
              </a:ext>
            </a:extLst>
          </p:cNvPr>
          <p:cNvSpPr txBox="1"/>
          <p:nvPr/>
        </p:nvSpPr>
        <p:spPr>
          <a:xfrm>
            <a:off x="361729" y="259668"/>
            <a:ext cx="10719395" cy="646331"/>
          </a:xfrm>
          <a:prstGeom prst="rect">
            <a:avLst/>
          </a:prstGeom>
          <a:noFill/>
        </p:spPr>
        <p:txBody>
          <a:bodyPr wrap="square" rtlCol="0">
            <a:spAutoFit/>
          </a:bodyPr>
          <a:lstStyle/>
          <a:p>
            <a:r>
              <a:rPr lang="es-PA" sz="3600" b="1" dirty="0">
                <a:latin typeface="Roboto" panose="02000000000000000000" pitchFamily="2" charset="0"/>
                <a:ea typeface="Roboto" panose="02000000000000000000" pitchFamily="2" charset="0"/>
                <a:cs typeface="Roboto" panose="02000000000000000000" pitchFamily="2" charset="0"/>
              </a:rPr>
              <a:t>Para reflexionar y actuar:</a:t>
            </a:r>
          </a:p>
        </p:txBody>
      </p:sp>
      <p:pic>
        <p:nvPicPr>
          <p:cNvPr id="14" name="Graphic 13">
            <a:extLst>
              <a:ext uri="{FF2B5EF4-FFF2-40B4-BE49-F238E27FC236}">
                <a16:creationId xmlns:a16="http://schemas.microsoft.com/office/drawing/2014/main" id="{1AE50E12-3C11-4B75-9146-B3191824B8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18914" y="4986968"/>
            <a:ext cx="1499019" cy="1499019"/>
          </a:xfrm>
          <a:prstGeom prst="rect">
            <a:avLst/>
          </a:prstGeom>
        </p:spPr>
      </p:pic>
      <p:pic>
        <p:nvPicPr>
          <p:cNvPr id="15" name="Graphic 14">
            <a:extLst>
              <a:ext uri="{FF2B5EF4-FFF2-40B4-BE49-F238E27FC236}">
                <a16:creationId xmlns:a16="http://schemas.microsoft.com/office/drawing/2014/main" id="{2D1C238D-4EBA-4E37-9F1B-E828B8971B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3757" y="4986968"/>
            <a:ext cx="1499019" cy="1499019"/>
          </a:xfrm>
          <a:prstGeom prst="rect">
            <a:avLst/>
          </a:prstGeom>
        </p:spPr>
      </p:pic>
    </p:spTree>
    <p:extLst>
      <p:ext uri="{BB962C8B-B14F-4D97-AF65-F5344CB8AC3E}">
        <p14:creationId xmlns:p14="http://schemas.microsoft.com/office/powerpoint/2010/main" val="994446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97AE8D3-CCF9-E1B3-8F93-5B6873EB6ACF}"/>
              </a:ext>
            </a:extLst>
          </p:cNvPr>
          <p:cNvSpPr>
            <a:spLocks noGrp="1"/>
          </p:cNvSpPr>
          <p:nvPr>
            <p:ph type="title"/>
          </p:nvPr>
        </p:nvSpPr>
        <p:spPr>
          <a:xfrm>
            <a:off x="958506" y="800392"/>
            <a:ext cx="10264697" cy="1212102"/>
          </a:xfrm>
        </p:spPr>
        <p:txBody>
          <a:bodyPr>
            <a:normAutofit/>
          </a:bodyPr>
          <a:lstStyle/>
          <a:p>
            <a:r>
              <a:rPr lang="en-GB" sz="4000" dirty="0">
                <a:solidFill>
                  <a:srgbClr val="FFFFFF"/>
                </a:solidFill>
              </a:rPr>
              <a:t>Objectives of the CC team retreat in 2022</a:t>
            </a:r>
            <a:endParaRPr lang="es-PA" sz="4000" dirty="0">
              <a:solidFill>
                <a:srgbClr val="FFFFFF"/>
              </a:solidFill>
            </a:endParaRPr>
          </a:p>
        </p:txBody>
      </p:sp>
      <p:sp>
        <p:nvSpPr>
          <p:cNvPr id="3" name="Content Placeholder 2">
            <a:extLst>
              <a:ext uri="{FF2B5EF4-FFF2-40B4-BE49-F238E27FC236}">
                <a16:creationId xmlns:a16="http://schemas.microsoft.com/office/drawing/2014/main" id="{204D5C28-1500-DC46-2C5E-AE9818165A13}"/>
              </a:ext>
            </a:extLst>
          </p:cNvPr>
          <p:cNvSpPr>
            <a:spLocks noGrp="1"/>
          </p:cNvSpPr>
          <p:nvPr>
            <p:ph idx="1"/>
          </p:nvPr>
        </p:nvSpPr>
        <p:spPr>
          <a:xfrm>
            <a:off x="1367624" y="2471640"/>
            <a:ext cx="9708995" cy="4006652"/>
          </a:xfrm>
        </p:spPr>
        <p:txBody>
          <a:bodyPr anchor="ctr">
            <a:normAutofit/>
          </a:bodyPr>
          <a:lstStyle/>
          <a:p>
            <a:r>
              <a:rPr lang="en-US" dirty="0"/>
              <a:t>Share progress and achievements of each team, portfolio and take stock of the year 2022. </a:t>
            </a:r>
          </a:p>
          <a:p>
            <a:r>
              <a:rPr lang="en-US" dirty="0"/>
              <a:t>Define priorities for UNEP's internal relationship under the new delivery model, implementation of ongoing projects and development of new concept notes for 2023.</a:t>
            </a:r>
          </a:p>
          <a:p>
            <a:r>
              <a:rPr lang="en-US" dirty="0"/>
              <a:t>Identify opportunities for climate action in LAC.</a:t>
            </a:r>
          </a:p>
          <a:p>
            <a:r>
              <a:rPr lang="en-US" dirty="0"/>
              <a:t>Analyze administrative needs</a:t>
            </a:r>
          </a:p>
          <a:p>
            <a:r>
              <a:rPr lang="en-US" dirty="0"/>
              <a:t>Analyze communication needs.</a:t>
            </a:r>
          </a:p>
        </p:txBody>
      </p:sp>
    </p:spTree>
    <p:extLst>
      <p:ext uri="{BB962C8B-B14F-4D97-AF65-F5344CB8AC3E}">
        <p14:creationId xmlns:p14="http://schemas.microsoft.com/office/powerpoint/2010/main" val="4268049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71FEAF-1612-ABC1-6B95-BC4DCCBD16C4}"/>
              </a:ext>
            </a:extLst>
          </p:cNvPr>
          <p:cNvSpPr>
            <a:spLocks noGrp="1"/>
          </p:cNvSpPr>
          <p:nvPr>
            <p:ph type="title"/>
          </p:nvPr>
        </p:nvSpPr>
        <p:spPr>
          <a:xfrm>
            <a:off x="369758" y="620392"/>
            <a:ext cx="2114942" cy="5504688"/>
          </a:xfrm>
        </p:spPr>
        <p:txBody>
          <a:bodyPr>
            <a:normAutofit/>
          </a:bodyPr>
          <a:lstStyle/>
          <a:p>
            <a:r>
              <a:rPr lang="es-ES" sz="2800" dirty="0">
                <a:solidFill>
                  <a:schemeClr val="bg1"/>
                </a:solidFill>
              </a:rPr>
              <a:t>General </a:t>
            </a:r>
            <a:r>
              <a:rPr lang="en-US" sz="2800" dirty="0">
                <a:solidFill>
                  <a:schemeClr val="bg1"/>
                </a:solidFill>
              </a:rPr>
              <a:t>challenges</a:t>
            </a:r>
          </a:p>
        </p:txBody>
      </p:sp>
      <p:graphicFrame>
        <p:nvGraphicFramePr>
          <p:cNvPr id="7" name="Content Placeholder 2">
            <a:extLst>
              <a:ext uri="{FF2B5EF4-FFF2-40B4-BE49-F238E27FC236}">
                <a16:creationId xmlns:a16="http://schemas.microsoft.com/office/drawing/2014/main" id="{0FEC98C2-4A1F-CB87-435A-6DAF756973E5}"/>
              </a:ext>
            </a:extLst>
          </p:cNvPr>
          <p:cNvGraphicFramePr>
            <a:graphicFrameLocks noGrp="1"/>
          </p:cNvGraphicFramePr>
          <p:nvPr>
            <p:ph idx="1"/>
            <p:extLst>
              <p:ext uri="{D42A27DB-BD31-4B8C-83A1-F6EECF244321}">
                <p14:modId xmlns:p14="http://schemas.microsoft.com/office/powerpoint/2010/main" val="1273782540"/>
              </p:ext>
            </p:extLst>
          </p:nvPr>
        </p:nvGraphicFramePr>
        <p:xfrm>
          <a:off x="2380890" y="610143"/>
          <a:ext cx="9673457" cy="6125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4458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C6043D-2C13-C45C-8B5D-491F8C89BC76}"/>
              </a:ext>
            </a:extLst>
          </p:cNvPr>
          <p:cNvSpPr>
            <a:spLocks noGrp="1"/>
          </p:cNvSpPr>
          <p:nvPr>
            <p:ph type="title"/>
          </p:nvPr>
        </p:nvSpPr>
        <p:spPr>
          <a:xfrm>
            <a:off x="524741" y="620392"/>
            <a:ext cx="3808268" cy="5504688"/>
          </a:xfrm>
        </p:spPr>
        <p:txBody>
          <a:bodyPr>
            <a:normAutofit/>
          </a:bodyPr>
          <a:lstStyle/>
          <a:p>
            <a:r>
              <a:rPr lang="es-ES" sz="4200" dirty="0" err="1">
                <a:solidFill>
                  <a:schemeClr val="bg1"/>
                </a:solidFill>
              </a:rPr>
              <a:t>Conclusions</a:t>
            </a:r>
            <a:r>
              <a:rPr lang="es-ES" sz="4200" dirty="0">
                <a:solidFill>
                  <a:schemeClr val="bg1"/>
                </a:solidFill>
              </a:rPr>
              <a:t> and </a:t>
            </a:r>
            <a:r>
              <a:rPr lang="es-ES" sz="4200" dirty="0" err="1">
                <a:solidFill>
                  <a:schemeClr val="bg1"/>
                </a:solidFill>
              </a:rPr>
              <a:t>opportunities</a:t>
            </a:r>
            <a:endParaRPr lang="es-PA" sz="4200" dirty="0">
              <a:solidFill>
                <a:schemeClr val="bg1"/>
              </a:solidFill>
            </a:endParaRPr>
          </a:p>
        </p:txBody>
      </p:sp>
      <p:graphicFrame>
        <p:nvGraphicFramePr>
          <p:cNvPr id="12" name="Content Placeholder 2">
            <a:extLst>
              <a:ext uri="{FF2B5EF4-FFF2-40B4-BE49-F238E27FC236}">
                <a16:creationId xmlns:a16="http://schemas.microsoft.com/office/drawing/2014/main" id="{9D08D3A5-D581-986D-32C7-2E6D68241EDE}"/>
              </a:ext>
            </a:extLst>
          </p:cNvPr>
          <p:cNvGraphicFramePr>
            <a:graphicFrameLocks noGrp="1"/>
          </p:cNvGraphicFramePr>
          <p:nvPr>
            <p:ph idx="1"/>
            <p:extLst>
              <p:ext uri="{D42A27DB-BD31-4B8C-83A1-F6EECF244321}">
                <p14:modId xmlns:p14="http://schemas.microsoft.com/office/powerpoint/2010/main" val="1279987371"/>
              </p:ext>
            </p:extLst>
          </p:nvPr>
        </p:nvGraphicFramePr>
        <p:xfrm>
          <a:off x="5226637" y="143219"/>
          <a:ext cx="6788381" cy="6562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32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B297EE-1367-D946-B59A-3F5C0035B195}"/>
              </a:ext>
            </a:extLst>
          </p:cNvPr>
          <p:cNvSpPr txBox="1"/>
          <p:nvPr/>
        </p:nvSpPr>
        <p:spPr>
          <a:xfrm>
            <a:off x="426657" y="4628275"/>
            <a:ext cx="5185401" cy="954300"/>
          </a:xfrm>
          <a:prstGeom prst="rect">
            <a:avLst/>
          </a:prstGeom>
          <a:noFill/>
          <a:ln w="19050">
            <a:solidFill>
              <a:srgbClr val="00B0F0"/>
            </a:solidFill>
          </a:ln>
        </p:spPr>
        <p:txBody>
          <a:bodyPr wrap="square" rtlCol="0">
            <a:spAutoFit/>
          </a:bodyPr>
          <a:lstStyle/>
          <a:p>
            <a:pPr defTabSz="1219170">
              <a:buClr>
                <a:srgbClr val="000000"/>
              </a:buClr>
            </a:pPr>
            <a:r>
              <a:rPr lang="en-GB" sz="1867" kern="0" dirty="0">
                <a:solidFill>
                  <a:srgbClr val="00B0F0"/>
                </a:solidFill>
                <a:latin typeface="Arial"/>
                <a:cs typeface="Arial"/>
                <a:sym typeface="Arial"/>
              </a:rPr>
              <a:t>Current implementation modalities have built trust from governments and allows close monitoring and risk prevention</a:t>
            </a:r>
          </a:p>
        </p:txBody>
      </p:sp>
      <p:sp>
        <p:nvSpPr>
          <p:cNvPr id="5" name="TextBox 4">
            <a:extLst>
              <a:ext uri="{FF2B5EF4-FFF2-40B4-BE49-F238E27FC236}">
                <a16:creationId xmlns:a16="http://schemas.microsoft.com/office/drawing/2014/main" id="{1FEF007D-EF50-294A-92C2-765039667EF9}"/>
              </a:ext>
            </a:extLst>
          </p:cNvPr>
          <p:cNvSpPr txBox="1"/>
          <p:nvPr/>
        </p:nvSpPr>
        <p:spPr>
          <a:xfrm>
            <a:off x="6367750" y="1195893"/>
            <a:ext cx="4833055" cy="1272400"/>
          </a:xfrm>
          <a:prstGeom prst="rect">
            <a:avLst/>
          </a:prstGeom>
          <a:noFill/>
          <a:ln w="28575">
            <a:solidFill>
              <a:srgbClr val="00B050"/>
            </a:solidFill>
          </a:ln>
        </p:spPr>
        <p:txBody>
          <a:bodyPr wrap="square" lIns="121920" tIns="60960" rIns="121920" bIns="60960" rtlCol="0" anchor="t">
            <a:spAutoFit/>
          </a:bodyPr>
          <a:lstStyle/>
          <a:p>
            <a:pPr defTabSz="1219170">
              <a:buClr>
                <a:srgbClr val="000000"/>
              </a:buClr>
            </a:pPr>
            <a:r>
              <a:rPr lang="en-GB" sz="1867" kern="0" dirty="0">
                <a:solidFill>
                  <a:srgbClr val="00B050"/>
                </a:solidFill>
                <a:latin typeface="Arial"/>
                <a:cs typeface="Arial"/>
                <a:sym typeface="Arial"/>
              </a:rPr>
              <a:t>The execution modality of projects in LAC benefits from the existence of a technical/operational support team in the regional office</a:t>
            </a:r>
          </a:p>
        </p:txBody>
      </p:sp>
      <p:sp>
        <p:nvSpPr>
          <p:cNvPr id="6" name="TextBox 5">
            <a:extLst>
              <a:ext uri="{FF2B5EF4-FFF2-40B4-BE49-F238E27FC236}">
                <a16:creationId xmlns:a16="http://schemas.microsoft.com/office/drawing/2014/main" id="{0832DF51-473B-5F4D-A1CA-9D96176E87AA}"/>
              </a:ext>
            </a:extLst>
          </p:cNvPr>
          <p:cNvSpPr txBox="1"/>
          <p:nvPr/>
        </p:nvSpPr>
        <p:spPr>
          <a:xfrm>
            <a:off x="6367748" y="4274827"/>
            <a:ext cx="4833057" cy="985078"/>
          </a:xfrm>
          <a:prstGeom prst="rect">
            <a:avLst/>
          </a:prstGeom>
          <a:noFill/>
          <a:ln w="28575">
            <a:solidFill>
              <a:srgbClr val="00B050"/>
            </a:solidFill>
          </a:ln>
        </p:spPr>
        <p:txBody>
          <a:bodyPr wrap="square" lIns="121920" tIns="60960" rIns="121920" bIns="60960" rtlCol="0" anchor="t">
            <a:spAutoFit/>
          </a:bodyPr>
          <a:lstStyle/>
          <a:p>
            <a:pPr defTabSz="1219170">
              <a:buClr>
                <a:srgbClr val="000000"/>
              </a:buClr>
            </a:pPr>
            <a:r>
              <a:rPr lang="en-GB" sz="1867" kern="0" dirty="0">
                <a:solidFill>
                  <a:srgbClr val="00B050"/>
                </a:solidFill>
                <a:latin typeface="Arial"/>
                <a:cs typeface="Arial"/>
                <a:sym typeface="Arial"/>
              </a:rPr>
              <a:t>Diversification of financing sources with GCF, AF, EU, bilateral funding, UN trust funds</a:t>
            </a:r>
          </a:p>
        </p:txBody>
      </p:sp>
      <p:sp>
        <p:nvSpPr>
          <p:cNvPr id="8" name="Rectangle 7">
            <a:extLst>
              <a:ext uri="{FF2B5EF4-FFF2-40B4-BE49-F238E27FC236}">
                <a16:creationId xmlns:a16="http://schemas.microsoft.com/office/drawing/2014/main" id="{369A3229-EF64-0946-8063-F79DC47C2C45}"/>
              </a:ext>
            </a:extLst>
          </p:cNvPr>
          <p:cNvSpPr/>
          <p:nvPr/>
        </p:nvSpPr>
        <p:spPr>
          <a:xfrm>
            <a:off x="426658" y="1244841"/>
            <a:ext cx="5185401" cy="80868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GB" sz="1867" kern="0" dirty="0">
                <a:solidFill>
                  <a:srgbClr val="00B0F0"/>
                </a:solidFill>
                <a:latin typeface="Arial"/>
                <a:sym typeface="Arial"/>
              </a:rPr>
              <a:t>Demand for adaptation support from LAC countries has greatly increased </a:t>
            </a:r>
          </a:p>
        </p:txBody>
      </p:sp>
      <p:sp>
        <p:nvSpPr>
          <p:cNvPr id="10" name="TextBox 9">
            <a:extLst>
              <a:ext uri="{FF2B5EF4-FFF2-40B4-BE49-F238E27FC236}">
                <a16:creationId xmlns:a16="http://schemas.microsoft.com/office/drawing/2014/main" id="{CB357A96-BB68-D347-A80F-D1B791830911}"/>
              </a:ext>
            </a:extLst>
          </p:cNvPr>
          <p:cNvSpPr txBox="1"/>
          <p:nvPr/>
        </p:nvSpPr>
        <p:spPr>
          <a:xfrm>
            <a:off x="328297" y="669708"/>
            <a:ext cx="5321372" cy="502766"/>
          </a:xfrm>
          <a:prstGeom prst="rect">
            <a:avLst/>
          </a:prstGeom>
          <a:noFill/>
        </p:spPr>
        <p:txBody>
          <a:bodyPr wrap="square">
            <a:spAutoFit/>
          </a:bodyPr>
          <a:lstStyle/>
          <a:p>
            <a:pPr defTabSz="1219170">
              <a:buClr>
                <a:srgbClr val="000000"/>
              </a:buClr>
            </a:pPr>
            <a:r>
              <a:rPr lang="en-GB" sz="2667" kern="0" dirty="0">
                <a:solidFill>
                  <a:srgbClr val="00B0F0"/>
                </a:solidFill>
                <a:latin typeface="Arial"/>
                <a:cs typeface="Arial"/>
                <a:sym typeface="Arial"/>
              </a:rPr>
              <a:t>Key insights from LAC</a:t>
            </a:r>
          </a:p>
        </p:txBody>
      </p:sp>
      <p:sp>
        <p:nvSpPr>
          <p:cNvPr id="11" name="Rectangle 10">
            <a:extLst>
              <a:ext uri="{FF2B5EF4-FFF2-40B4-BE49-F238E27FC236}">
                <a16:creationId xmlns:a16="http://schemas.microsoft.com/office/drawing/2014/main" id="{91FA5E71-DBCE-9A47-AD0A-897E48807669}"/>
              </a:ext>
            </a:extLst>
          </p:cNvPr>
          <p:cNvSpPr/>
          <p:nvPr/>
        </p:nvSpPr>
        <p:spPr>
          <a:xfrm>
            <a:off x="426658" y="2184206"/>
            <a:ext cx="5185401" cy="110799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defTabSz="1219170">
              <a:buClr>
                <a:srgbClr val="000000"/>
              </a:buClr>
            </a:pPr>
            <a:r>
              <a:rPr lang="en-GB" sz="1867" kern="0" dirty="0">
                <a:solidFill>
                  <a:srgbClr val="00B0F0"/>
                </a:solidFill>
                <a:latin typeface="Arial"/>
                <a:sym typeface="Arial"/>
              </a:rPr>
              <a:t>UNEP provides strategic support to LAC in adaptation planning, knowledge sharing and resource mobilization</a:t>
            </a:r>
          </a:p>
        </p:txBody>
      </p:sp>
      <p:sp>
        <p:nvSpPr>
          <p:cNvPr id="12" name="Rectangle 11">
            <a:extLst>
              <a:ext uri="{FF2B5EF4-FFF2-40B4-BE49-F238E27FC236}">
                <a16:creationId xmlns:a16="http://schemas.microsoft.com/office/drawing/2014/main" id="{905328EF-1ABB-B946-9AB5-7A24542E3BB1}"/>
              </a:ext>
            </a:extLst>
          </p:cNvPr>
          <p:cNvSpPr/>
          <p:nvPr/>
        </p:nvSpPr>
        <p:spPr>
          <a:xfrm>
            <a:off x="426657" y="3422883"/>
            <a:ext cx="5185401" cy="105757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GB" sz="1867" kern="0" dirty="0">
                <a:solidFill>
                  <a:srgbClr val="00B0F0"/>
                </a:solidFill>
                <a:latin typeface="Arial"/>
                <a:sym typeface="Arial"/>
              </a:rPr>
              <a:t>Key role as a knowledge broker in the region building science-policy dialogue to inform Government planning processes </a:t>
            </a:r>
          </a:p>
        </p:txBody>
      </p:sp>
      <p:sp>
        <p:nvSpPr>
          <p:cNvPr id="13" name="TextBox 12">
            <a:extLst>
              <a:ext uri="{FF2B5EF4-FFF2-40B4-BE49-F238E27FC236}">
                <a16:creationId xmlns:a16="http://schemas.microsoft.com/office/drawing/2014/main" id="{D00B7FA2-32C3-8343-84CD-E84AD90A50E7}"/>
              </a:ext>
            </a:extLst>
          </p:cNvPr>
          <p:cNvSpPr txBox="1"/>
          <p:nvPr/>
        </p:nvSpPr>
        <p:spPr>
          <a:xfrm>
            <a:off x="6367750" y="669708"/>
            <a:ext cx="4211733" cy="502766"/>
          </a:xfrm>
          <a:prstGeom prst="rect">
            <a:avLst/>
          </a:prstGeom>
          <a:noFill/>
        </p:spPr>
        <p:txBody>
          <a:bodyPr wrap="square">
            <a:spAutoFit/>
          </a:bodyPr>
          <a:lstStyle/>
          <a:p>
            <a:pPr defTabSz="1219170">
              <a:buClr>
                <a:srgbClr val="000000"/>
              </a:buClr>
            </a:pPr>
            <a:r>
              <a:rPr lang="en-GB" sz="2667" kern="0" dirty="0">
                <a:solidFill>
                  <a:srgbClr val="00B050"/>
                </a:solidFill>
                <a:latin typeface="Arial"/>
                <a:cs typeface="Arial"/>
                <a:sym typeface="Arial"/>
              </a:rPr>
              <a:t>Key opportunities</a:t>
            </a:r>
          </a:p>
        </p:txBody>
      </p:sp>
      <p:sp>
        <p:nvSpPr>
          <p:cNvPr id="2" name="Chevron 1">
            <a:extLst>
              <a:ext uri="{FF2B5EF4-FFF2-40B4-BE49-F238E27FC236}">
                <a16:creationId xmlns:a16="http://schemas.microsoft.com/office/drawing/2014/main" id="{56337E9D-C62C-294B-94FB-25324F2F5449}"/>
              </a:ext>
            </a:extLst>
          </p:cNvPr>
          <p:cNvSpPr/>
          <p:nvPr/>
        </p:nvSpPr>
        <p:spPr>
          <a:xfrm>
            <a:off x="5837915" y="1513593"/>
            <a:ext cx="365760" cy="539931"/>
          </a:xfrm>
          <a:prstGeom prst="chevr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srgbClr val="000000"/>
              </a:solidFill>
              <a:latin typeface="Arial"/>
              <a:sym typeface="Arial"/>
            </a:endParaRPr>
          </a:p>
        </p:txBody>
      </p:sp>
      <p:sp>
        <p:nvSpPr>
          <p:cNvPr id="14" name="Chevron 13">
            <a:extLst>
              <a:ext uri="{FF2B5EF4-FFF2-40B4-BE49-F238E27FC236}">
                <a16:creationId xmlns:a16="http://schemas.microsoft.com/office/drawing/2014/main" id="{F36329AB-27F2-3D4A-8ED6-EE74621AEB4D}"/>
              </a:ext>
            </a:extLst>
          </p:cNvPr>
          <p:cNvSpPr/>
          <p:nvPr/>
        </p:nvSpPr>
        <p:spPr>
          <a:xfrm>
            <a:off x="5856935" y="4950820"/>
            <a:ext cx="365760" cy="539931"/>
          </a:xfrm>
          <a:prstGeom prst="chevr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srgbClr val="000000"/>
              </a:solidFill>
              <a:latin typeface="Arial"/>
              <a:sym typeface="Arial"/>
            </a:endParaRPr>
          </a:p>
        </p:txBody>
      </p:sp>
      <p:pic>
        <p:nvPicPr>
          <p:cNvPr id="15" name="Picture 14" descr="Text, logo&#10;&#10;Description automatically generated">
            <a:extLst>
              <a:ext uri="{FF2B5EF4-FFF2-40B4-BE49-F238E27FC236}">
                <a16:creationId xmlns:a16="http://schemas.microsoft.com/office/drawing/2014/main" id="{F2B899DD-5800-2741-A5F3-84D4A2DBFDFE}"/>
              </a:ext>
            </a:extLst>
          </p:cNvPr>
          <p:cNvPicPr>
            <a:picLocks noChangeAspect="1"/>
          </p:cNvPicPr>
          <p:nvPr/>
        </p:nvPicPr>
        <p:blipFill>
          <a:blip r:embed="rId3"/>
          <a:stretch>
            <a:fillRect/>
          </a:stretch>
        </p:blipFill>
        <p:spPr>
          <a:xfrm>
            <a:off x="10084526" y="40175"/>
            <a:ext cx="2009929" cy="976388"/>
          </a:xfrm>
          <a:prstGeom prst="rect">
            <a:avLst/>
          </a:prstGeom>
        </p:spPr>
      </p:pic>
      <p:sp>
        <p:nvSpPr>
          <p:cNvPr id="16" name="TextBox 15">
            <a:extLst>
              <a:ext uri="{FF2B5EF4-FFF2-40B4-BE49-F238E27FC236}">
                <a16:creationId xmlns:a16="http://schemas.microsoft.com/office/drawing/2014/main" id="{48D8FE8E-54CD-44D2-94A9-9B6330F6A957}"/>
              </a:ext>
            </a:extLst>
          </p:cNvPr>
          <p:cNvSpPr txBox="1"/>
          <p:nvPr/>
        </p:nvSpPr>
        <p:spPr>
          <a:xfrm>
            <a:off x="328297" y="119724"/>
            <a:ext cx="9592644" cy="584775"/>
          </a:xfrm>
          <a:prstGeom prst="rect">
            <a:avLst/>
          </a:prstGeom>
          <a:noFill/>
        </p:spPr>
        <p:txBody>
          <a:bodyPr wrap="square">
            <a:spAutoFit/>
          </a:bodyPr>
          <a:lstStyle/>
          <a:p>
            <a:pPr defTabSz="1219170">
              <a:buClr>
                <a:srgbClr val="000000"/>
              </a:buClr>
            </a:pPr>
            <a:r>
              <a:rPr lang="en-GB" sz="3200" b="1" kern="0" dirty="0">
                <a:solidFill>
                  <a:srgbClr val="00B0F0"/>
                </a:solidFill>
                <a:latin typeface="Arial"/>
                <a:cs typeface="Arial"/>
                <a:sym typeface="Arial"/>
              </a:rPr>
              <a:t>Conclusions Ecosystems Division call </a:t>
            </a:r>
          </a:p>
        </p:txBody>
      </p:sp>
      <p:sp>
        <p:nvSpPr>
          <p:cNvPr id="17" name="TextBox 16">
            <a:extLst>
              <a:ext uri="{FF2B5EF4-FFF2-40B4-BE49-F238E27FC236}">
                <a16:creationId xmlns:a16="http://schemas.microsoft.com/office/drawing/2014/main" id="{72E4CFAC-21F8-45B4-927B-0948F1C617A2}"/>
              </a:ext>
            </a:extLst>
          </p:cNvPr>
          <p:cNvSpPr txBox="1"/>
          <p:nvPr/>
        </p:nvSpPr>
        <p:spPr>
          <a:xfrm>
            <a:off x="6367747" y="2729829"/>
            <a:ext cx="4833056" cy="1272400"/>
          </a:xfrm>
          <a:prstGeom prst="rect">
            <a:avLst/>
          </a:prstGeom>
          <a:noFill/>
          <a:ln w="28575">
            <a:solidFill>
              <a:srgbClr val="00B050"/>
            </a:solidFill>
          </a:ln>
        </p:spPr>
        <p:txBody>
          <a:bodyPr wrap="square" lIns="121920" tIns="60960" rIns="121920" bIns="60960" rtlCol="0" anchor="t">
            <a:spAutoFit/>
          </a:bodyPr>
          <a:lstStyle/>
          <a:p>
            <a:pPr defTabSz="1219170">
              <a:buClr>
                <a:srgbClr val="000000"/>
              </a:buClr>
            </a:pPr>
            <a:r>
              <a:rPr lang="en-GB" sz="1867" kern="0" dirty="0">
                <a:solidFill>
                  <a:srgbClr val="00B050"/>
                </a:solidFill>
                <a:latin typeface="Arial"/>
                <a:cs typeface="Arial"/>
                <a:sym typeface="Arial"/>
              </a:rPr>
              <a:t>Need for dialogue mechanism and co-creation space to align regional and global priorities (GAN, stronger connection to CCAU)</a:t>
            </a:r>
          </a:p>
        </p:txBody>
      </p:sp>
      <p:sp>
        <p:nvSpPr>
          <p:cNvPr id="18" name="Chevron 1">
            <a:extLst>
              <a:ext uri="{FF2B5EF4-FFF2-40B4-BE49-F238E27FC236}">
                <a16:creationId xmlns:a16="http://schemas.microsoft.com/office/drawing/2014/main" id="{D155D75B-9EA2-450B-B4B3-D69FBA76C40B}"/>
              </a:ext>
            </a:extLst>
          </p:cNvPr>
          <p:cNvSpPr/>
          <p:nvPr/>
        </p:nvSpPr>
        <p:spPr>
          <a:xfrm>
            <a:off x="5878692" y="3226908"/>
            <a:ext cx="365760" cy="539931"/>
          </a:xfrm>
          <a:prstGeom prst="chevr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srgbClr val="000000"/>
              </a:solidFill>
              <a:latin typeface="Arial"/>
              <a:sym typeface="Arial"/>
            </a:endParaRPr>
          </a:p>
        </p:txBody>
      </p:sp>
      <p:sp>
        <p:nvSpPr>
          <p:cNvPr id="3" name="TextBox 2">
            <a:extLst>
              <a:ext uri="{FF2B5EF4-FFF2-40B4-BE49-F238E27FC236}">
                <a16:creationId xmlns:a16="http://schemas.microsoft.com/office/drawing/2014/main" id="{BBFA33EE-9133-C87F-7906-9D50C21EE8B7}"/>
              </a:ext>
            </a:extLst>
          </p:cNvPr>
          <p:cNvSpPr txBox="1"/>
          <p:nvPr/>
        </p:nvSpPr>
        <p:spPr>
          <a:xfrm>
            <a:off x="6367748" y="5490751"/>
            <a:ext cx="4833057" cy="697755"/>
          </a:xfrm>
          <a:prstGeom prst="rect">
            <a:avLst/>
          </a:prstGeom>
          <a:noFill/>
          <a:ln w="28575">
            <a:solidFill>
              <a:srgbClr val="00B050"/>
            </a:solidFill>
          </a:ln>
        </p:spPr>
        <p:txBody>
          <a:bodyPr wrap="square" lIns="121920" tIns="60960" rIns="121920" bIns="60960" rtlCol="0" anchor="t">
            <a:spAutoFit/>
          </a:bodyPr>
          <a:lstStyle/>
          <a:p>
            <a:pPr defTabSz="1219170">
              <a:buClr>
                <a:srgbClr val="000000"/>
              </a:buClr>
            </a:pPr>
            <a:r>
              <a:rPr lang="en-GB" sz="1867" kern="0" dirty="0">
                <a:solidFill>
                  <a:srgbClr val="00B050"/>
                </a:solidFill>
                <a:latin typeface="Arial"/>
                <a:cs typeface="Arial"/>
                <a:sym typeface="Arial"/>
              </a:rPr>
              <a:t>Strengthening partnerships with financial entities in the region (e.g. CABEI, BFA) </a:t>
            </a:r>
          </a:p>
        </p:txBody>
      </p:sp>
      <p:sp>
        <p:nvSpPr>
          <p:cNvPr id="7" name="Rectangle 6">
            <a:extLst>
              <a:ext uri="{FF2B5EF4-FFF2-40B4-BE49-F238E27FC236}">
                <a16:creationId xmlns:a16="http://schemas.microsoft.com/office/drawing/2014/main" id="{38D1F45F-3670-9715-90DF-1462DF92ECBC}"/>
              </a:ext>
            </a:extLst>
          </p:cNvPr>
          <p:cNvSpPr/>
          <p:nvPr/>
        </p:nvSpPr>
        <p:spPr>
          <a:xfrm>
            <a:off x="426657" y="5736987"/>
            <a:ext cx="5185401" cy="105757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GB" sz="1867" kern="0" dirty="0">
                <a:solidFill>
                  <a:srgbClr val="00B0F0"/>
                </a:solidFill>
                <a:latin typeface="Arial"/>
                <a:sym typeface="Arial"/>
              </a:rPr>
              <a:t>Diversification of funding sources provides an opportunity for synergistic interventions (e.g. NAPs, N4C, great forests)</a:t>
            </a:r>
          </a:p>
        </p:txBody>
      </p:sp>
    </p:spTree>
    <p:extLst>
      <p:ext uri="{BB962C8B-B14F-4D97-AF65-F5344CB8AC3E}">
        <p14:creationId xmlns:p14="http://schemas.microsoft.com/office/powerpoint/2010/main" val="20059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1" grpId="0" animBg="1"/>
      <p:bldP spid="11" grpId="1" animBg="1"/>
      <p:bldP spid="12" grpId="0" animBg="1"/>
      <p:bldP spid="13" grpId="0"/>
      <p:bldP spid="2" grpId="0" animBg="1"/>
      <p:bldP spid="14" grpId="0" animBg="1"/>
      <p:bldP spid="17" grpId="0" animBg="1"/>
      <p:bldP spid="18" grpId="0" animBg="1"/>
      <p:bldP spid="3"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7F6236FA-29D8-D9E1-2555-C1C7A44782C8}"/>
              </a:ext>
            </a:extLst>
          </p:cNvPr>
          <p:cNvSpPr txBox="1"/>
          <p:nvPr/>
        </p:nvSpPr>
        <p:spPr>
          <a:xfrm>
            <a:off x="361729" y="298261"/>
            <a:ext cx="10719395" cy="1200329"/>
          </a:xfrm>
          <a:prstGeom prst="rect">
            <a:avLst/>
          </a:prstGeom>
          <a:noFill/>
        </p:spPr>
        <p:txBody>
          <a:bodyPr wrap="square" rtlCol="0">
            <a:spAutoFit/>
          </a:bodyPr>
          <a:lstStyle/>
          <a:p>
            <a:r>
              <a:rPr lang="es-PA" sz="3600" b="1" dirty="0">
                <a:latin typeface="Roboto" panose="02000000000000000000" pitchFamily="2" charset="0"/>
                <a:ea typeface="Roboto" panose="02000000000000000000" pitchFamily="2" charset="0"/>
                <a:cs typeface="Roboto" panose="02000000000000000000" pitchFamily="2" charset="0"/>
              </a:rPr>
              <a:t>Conclusiones convocatoria de la división de economía</a:t>
            </a:r>
          </a:p>
        </p:txBody>
      </p:sp>
      <p:cxnSp>
        <p:nvCxnSpPr>
          <p:cNvPr id="47" name="Straight Connector 46">
            <a:extLst>
              <a:ext uri="{FF2B5EF4-FFF2-40B4-BE49-F238E27FC236}">
                <a16:creationId xmlns:a16="http://schemas.microsoft.com/office/drawing/2014/main" id="{AE2157B4-7C5D-E913-B371-EB8427DA756A}"/>
              </a:ext>
            </a:extLst>
          </p:cNvPr>
          <p:cNvCxnSpPr/>
          <p:nvPr/>
        </p:nvCxnSpPr>
        <p:spPr>
          <a:xfrm>
            <a:off x="0" y="1556480"/>
            <a:ext cx="188421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50" name="Graphic 49">
            <a:extLst>
              <a:ext uri="{FF2B5EF4-FFF2-40B4-BE49-F238E27FC236}">
                <a16:creationId xmlns:a16="http://schemas.microsoft.com/office/drawing/2014/main" id="{3E6F613C-FE6B-D957-0BEC-F7FBAD8CD6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49433" y="1272734"/>
            <a:ext cx="3467100" cy="5876925"/>
          </a:xfrm>
          <a:prstGeom prst="rect">
            <a:avLst/>
          </a:prstGeom>
        </p:spPr>
      </p:pic>
      <p:sp>
        <p:nvSpPr>
          <p:cNvPr id="51" name="TextBox 50">
            <a:extLst>
              <a:ext uri="{FF2B5EF4-FFF2-40B4-BE49-F238E27FC236}">
                <a16:creationId xmlns:a16="http://schemas.microsoft.com/office/drawing/2014/main" id="{18A77F7F-07FE-96C3-8C9A-FCB4E03C0E10}"/>
              </a:ext>
            </a:extLst>
          </p:cNvPr>
          <p:cNvSpPr txBox="1"/>
          <p:nvPr/>
        </p:nvSpPr>
        <p:spPr>
          <a:xfrm>
            <a:off x="470586" y="2162199"/>
            <a:ext cx="7464045" cy="3139321"/>
          </a:xfrm>
          <a:prstGeom prst="rect">
            <a:avLst/>
          </a:prstGeom>
          <a:noFill/>
        </p:spPr>
        <p:txBody>
          <a:bodyPr wrap="square" rtlCol="0">
            <a:spAutoFit/>
          </a:bodyPr>
          <a:lstStyle/>
          <a:p>
            <a:pPr marL="285750" indent="-285750" algn="just">
              <a:buFont typeface="Arial" panose="020B0604020202020204" pitchFamily="34" charset="0"/>
              <a:buChar char="•"/>
            </a:pPr>
            <a:r>
              <a:rPr lang="es-PA" b="1" dirty="0">
                <a:solidFill>
                  <a:srgbClr val="000000"/>
                </a:solidFill>
                <a:latin typeface="Roboto" panose="02000000000000000000" pitchFamily="2" charset="0"/>
                <a:ea typeface="Roboto" panose="02000000000000000000" pitchFamily="2" charset="0"/>
              </a:rPr>
              <a:t>"La región latinoamericana está generando un importante impulso de liderazgo para la acción climática. </a:t>
            </a:r>
          </a:p>
          <a:p>
            <a:pPr algn="just"/>
            <a:endParaRPr lang="es-PA" b="1" dirty="0">
              <a:solidFill>
                <a:srgbClr val="000000"/>
              </a:solidFill>
              <a:latin typeface="Roboto" panose="02000000000000000000" pitchFamily="2" charset="0"/>
              <a:ea typeface="Roboto" panose="02000000000000000000" pitchFamily="2" charset="0"/>
            </a:endParaRPr>
          </a:p>
          <a:p>
            <a:pPr marL="285750" indent="-285750" algn="just">
              <a:buFont typeface="Arial" panose="020B0604020202020204" pitchFamily="34" charset="0"/>
              <a:buChar char="•"/>
            </a:pPr>
            <a:r>
              <a:rPr lang="es-PA" b="1" dirty="0">
                <a:solidFill>
                  <a:srgbClr val="000000"/>
                </a:solidFill>
                <a:latin typeface="Roboto" panose="02000000000000000000" pitchFamily="2" charset="0"/>
                <a:ea typeface="Roboto" panose="02000000000000000000" pitchFamily="2" charset="0"/>
              </a:rPr>
              <a:t>Centrar los esfuerzos del PNUMA en informar el proceso de toma de decisiones en Colombia, Brasil, Panamá, Chile y Centroamérica puede generar importantes resultados políticos para la COP28, el GST y reflejarse en el ciclo de las NDC en 2025.</a:t>
            </a:r>
          </a:p>
          <a:p>
            <a:pPr algn="just"/>
            <a:endParaRPr lang="es-PA" b="1" dirty="0">
              <a:solidFill>
                <a:srgbClr val="000000"/>
              </a:solidFill>
              <a:latin typeface="Roboto" panose="02000000000000000000" pitchFamily="2" charset="0"/>
              <a:ea typeface="Roboto" panose="02000000000000000000" pitchFamily="2" charset="0"/>
            </a:endParaRPr>
          </a:p>
          <a:p>
            <a:pPr marL="285750" indent="-285750" algn="just">
              <a:buFont typeface="Arial" panose="020B0604020202020204" pitchFamily="34" charset="0"/>
              <a:buChar char="•"/>
            </a:pPr>
            <a:r>
              <a:rPr lang="es-PA" b="1" dirty="0">
                <a:solidFill>
                  <a:srgbClr val="000000"/>
                </a:solidFill>
                <a:latin typeface="Roboto" panose="02000000000000000000" pitchFamily="2" charset="0"/>
                <a:ea typeface="Roboto" panose="02000000000000000000" pitchFamily="2" charset="0"/>
              </a:rPr>
              <a:t>El Marco de Transparencia Mejorada, el ciclo de ambición, las decisiones de la COP (24-28) y las NDC deben alinearse con los enfoques de los proyectos bandera.</a:t>
            </a:r>
          </a:p>
        </p:txBody>
      </p:sp>
    </p:spTree>
    <p:extLst>
      <p:ext uri="{BB962C8B-B14F-4D97-AF65-F5344CB8AC3E}">
        <p14:creationId xmlns:p14="http://schemas.microsoft.com/office/powerpoint/2010/main" val="420568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Marcador de contenido 2">
            <a:extLst>
              <a:ext uri="{FF2B5EF4-FFF2-40B4-BE49-F238E27FC236}">
                <a16:creationId xmlns:a16="http://schemas.microsoft.com/office/drawing/2014/main" id="{66F0AA04-6AF3-49BB-AAE4-2ACB01CA8657}"/>
              </a:ext>
            </a:extLst>
          </p:cNvPr>
          <p:cNvGraphicFramePr>
            <a:graphicFrameLocks noGrp="1"/>
          </p:cNvGraphicFramePr>
          <p:nvPr>
            <p:ph idx="1"/>
            <p:extLst>
              <p:ext uri="{D42A27DB-BD31-4B8C-83A1-F6EECF244321}">
                <p14:modId xmlns:p14="http://schemas.microsoft.com/office/powerpoint/2010/main" val="1346582406"/>
              </p:ext>
            </p:extLst>
          </p:nvPr>
        </p:nvGraphicFramePr>
        <p:xfrm>
          <a:off x="253772" y="1148166"/>
          <a:ext cx="8151055" cy="5519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uadroTexto 12">
            <a:extLst>
              <a:ext uri="{FF2B5EF4-FFF2-40B4-BE49-F238E27FC236}">
                <a16:creationId xmlns:a16="http://schemas.microsoft.com/office/drawing/2014/main" id="{F29BBEFF-204B-454B-9FAB-3FFECC47F336}"/>
              </a:ext>
            </a:extLst>
          </p:cNvPr>
          <p:cNvSpPr txBox="1"/>
          <p:nvPr/>
        </p:nvSpPr>
        <p:spPr>
          <a:xfrm>
            <a:off x="7562897" y="4132604"/>
            <a:ext cx="4231462" cy="2062103"/>
          </a:xfrm>
          <a:prstGeom prst="rect">
            <a:avLst/>
          </a:prstGeom>
          <a:noFill/>
        </p:spPr>
        <p:txBody>
          <a:bodyPr wrap="square" rtlCol="0">
            <a:spAutoFit/>
          </a:bodyPr>
          <a:lstStyle/>
          <a:p>
            <a:pPr marL="285750" indent="-285750" algn="just">
              <a:buFont typeface="Arial" panose="020B0604020202020204" pitchFamily="34" charset="0"/>
              <a:buChar char="•"/>
              <a:defRPr/>
            </a:pPr>
            <a:r>
              <a:rPr lang="es-PA" sz="1600" b="1" dirty="0">
                <a:solidFill>
                  <a:prstClr val="black"/>
                </a:solidFill>
                <a:latin typeface="Roboto" panose="02000000000000000000" pitchFamily="2" charset="0"/>
                <a:ea typeface="Roboto" panose="02000000000000000000" pitchFamily="2" charset="0"/>
              </a:rPr>
              <a:t>Estrategias Sectoriales y Territoriales</a:t>
            </a:r>
            <a:r>
              <a:rPr kumimoji="0" lang="es-PA"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 movilidad eléctrica, transición energética, energías renovables, adaptación agroindustrial y de las ciudades, recuperación ecológica, estrategias de financiación climática, financiación de pérdidas y daños, PNA.</a:t>
            </a:r>
            <a:endParaRPr kumimoji="0" lang="en-US"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a:p>
            <a:pPr marL="285750" indent="-285750" algn="just">
              <a:buFont typeface="Arial" panose="020B0604020202020204" pitchFamily="34" charset="0"/>
              <a:buChar char="•"/>
              <a:defRPr/>
            </a:pPr>
            <a:endParaRPr kumimoji="0" lang="en-US"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12" name="Title 1">
            <a:extLst>
              <a:ext uri="{FF2B5EF4-FFF2-40B4-BE49-F238E27FC236}">
                <a16:creationId xmlns:a16="http://schemas.microsoft.com/office/drawing/2014/main" id="{6822B241-F886-4E0B-8F0C-C6014DAB337B}"/>
              </a:ext>
            </a:extLst>
          </p:cNvPr>
          <p:cNvSpPr txBox="1">
            <a:spLocks/>
          </p:cNvSpPr>
          <p:nvPr/>
        </p:nvSpPr>
        <p:spPr>
          <a:xfrm>
            <a:off x="543920" y="175859"/>
            <a:ext cx="10010501" cy="1169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A" sz="3600" b="1" dirty="0">
                <a:latin typeface="Roboto" panose="02000000000000000000" pitchFamily="2" charset="0"/>
                <a:ea typeface="Roboto" panose="02000000000000000000" pitchFamily="2" charset="0"/>
              </a:rPr>
              <a:t>Metas Globales del Acuerdo de París</a:t>
            </a:r>
            <a:endParaRPr lang="es-ES_tradnl" sz="3600" b="1" dirty="0">
              <a:latin typeface="Roboto" panose="02000000000000000000" pitchFamily="2" charset="0"/>
              <a:ea typeface="Roboto" panose="02000000000000000000" pitchFamily="2" charset="0"/>
            </a:endParaRPr>
          </a:p>
        </p:txBody>
      </p:sp>
      <p:cxnSp>
        <p:nvCxnSpPr>
          <p:cNvPr id="14" name="Straight Connector 13">
            <a:extLst>
              <a:ext uri="{FF2B5EF4-FFF2-40B4-BE49-F238E27FC236}">
                <a16:creationId xmlns:a16="http://schemas.microsoft.com/office/drawing/2014/main" id="{A717B561-B054-4C1A-B5F3-71A058561336}"/>
              </a:ext>
            </a:extLst>
          </p:cNvPr>
          <p:cNvCxnSpPr/>
          <p:nvPr/>
        </p:nvCxnSpPr>
        <p:spPr>
          <a:xfrm>
            <a:off x="0" y="1148166"/>
            <a:ext cx="188421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3C2B30C-431D-4F86-9F20-AFAC8A131454}"/>
              </a:ext>
            </a:extLst>
          </p:cNvPr>
          <p:cNvSpPr txBox="1"/>
          <p:nvPr/>
        </p:nvSpPr>
        <p:spPr>
          <a:xfrm>
            <a:off x="5004840" y="1148165"/>
            <a:ext cx="6507605" cy="830997"/>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rPr>
              <a:t>Contribuciones</a:t>
            </a:r>
            <a:r>
              <a:rPr kumimoji="0" lang="en-GB" sz="1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 </a:t>
            </a:r>
            <a:r>
              <a:rPr kumimoji="0" lang="en-GB" sz="1600" b="1"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rPr>
              <a:t>Nacionalmente</a:t>
            </a:r>
            <a:r>
              <a:rPr kumimoji="0" lang="en-GB" sz="1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 </a:t>
            </a:r>
            <a:r>
              <a:rPr kumimoji="0" lang="en-GB" sz="1600" b="1"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rPr>
              <a:t>Determinadas</a:t>
            </a:r>
            <a:r>
              <a:rPr kumimoji="0" lang="en-GB" sz="1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 </a:t>
            </a:r>
            <a:r>
              <a:rPr kumimoji="0" lang="es-PA"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representan los esfuerzos de cada país para reducir las emisiones nacionales y adaptarse a los efectos del cambio climático</a:t>
            </a:r>
            <a:r>
              <a:rPr kumimoji="0" lang="en-GB"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 </a:t>
            </a:r>
          </a:p>
        </p:txBody>
      </p:sp>
      <p:sp>
        <p:nvSpPr>
          <p:cNvPr id="10" name="TextBox 9">
            <a:extLst>
              <a:ext uri="{FF2B5EF4-FFF2-40B4-BE49-F238E27FC236}">
                <a16:creationId xmlns:a16="http://schemas.microsoft.com/office/drawing/2014/main" id="{AB2562BA-B47B-4492-A8C3-265E0B5C841D}"/>
              </a:ext>
            </a:extLst>
          </p:cNvPr>
          <p:cNvSpPr txBox="1"/>
          <p:nvPr/>
        </p:nvSpPr>
        <p:spPr>
          <a:xfrm>
            <a:off x="5753605" y="2153442"/>
            <a:ext cx="6093500" cy="1815882"/>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rPr>
              <a:t>Estrategias</a:t>
            </a:r>
            <a:r>
              <a:rPr kumimoji="0" lang="en-US" sz="1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 </a:t>
            </a:r>
            <a:r>
              <a:rPr kumimoji="0" lang="en-US" sz="1600" b="1"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rPr>
              <a:t>Nacionales</a:t>
            </a:r>
            <a:r>
              <a:rPr kumimoji="0" lang="en-US"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LTS </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PA"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Leyes de cambio climático y NDC actualizadas (5 años) : Colombia, México, Chile, Panamá</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PA"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Gabinetes de Cambio Climático, Comités, Comisiones, Nodos </a:t>
            </a:r>
            <a:r>
              <a:rPr kumimoji="0" lang="es-PA" sz="16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rPr>
              <a:t>Sub-nacionales</a:t>
            </a:r>
            <a:r>
              <a:rPr kumimoji="0" lang="es-PA"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 o gobiernos: México, Colombia, Chile, Argentina</a:t>
            </a:r>
          </a:p>
        </p:txBody>
      </p:sp>
    </p:spTree>
    <p:extLst>
      <p:ext uri="{BB962C8B-B14F-4D97-AF65-F5344CB8AC3E}">
        <p14:creationId xmlns:p14="http://schemas.microsoft.com/office/powerpoint/2010/main" val="1265643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4A9D3B7-397F-2C81-90DA-054D7809DC57}"/>
              </a:ext>
            </a:extLst>
          </p:cNvPr>
          <p:cNvCxnSpPr/>
          <p:nvPr/>
        </p:nvCxnSpPr>
        <p:spPr>
          <a:xfrm>
            <a:off x="0" y="981472"/>
            <a:ext cx="166931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5" name="Picture 18" descr="Logo, company name&#10;&#10;Description automatically generated">
            <a:extLst>
              <a:ext uri="{FF2B5EF4-FFF2-40B4-BE49-F238E27FC236}">
                <a16:creationId xmlns:a16="http://schemas.microsoft.com/office/drawing/2014/main" id="{F2ADECE5-463F-1FCF-7010-9F70A28E2B47}"/>
              </a:ext>
            </a:extLst>
          </p:cNvPr>
          <p:cNvPicPr>
            <a:picLocks noChangeAspect="1"/>
          </p:cNvPicPr>
          <p:nvPr/>
        </p:nvPicPr>
        <p:blipFill>
          <a:blip r:embed="rId2"/>
          <a:stretch>
            <a:fillRect/>
          </a:stretch>
        </p:blipFill>
        <p:spPr>
          <a:xfrm>
            <a:off x="10813072" y="86153"/>
            <a:ext cx="1307124" cy="560388"/>
          </a:xfrm>
          <a:prstGeom prst="rect">
            <a:avLst/>
          </a:prstGeom>
        </p:spPr>
      </p:pic>
      <p:sp>
        <p:nvSpPr>
          <p:cNvPr id="7" name="Title 1">
            <a:extLst>
              <a:ext uri="{FF2B5EF4-FFF2-40B4-BE49-F238E27FC236}">
                <a16:creationId xmlns:a16="http://schemas.microsoft.com/office/drawing/2014/main" id="{4FDD9752-B36A-D1F5-0F91-3793635471E1}"/>
              </a:ext>
            </a:extLst>
          </p:cNvPr>
          <p:cNvSpPr txBox="1">
            <a:spLocks/>
          </p:cNvSpPr>
          <p:nvPr/>
        </p:nvSpPr>
        <p:spPr>
          <a:xfrm>
            <a:off x="670379" y="185954"/>
            <a:ext cx="10010501" cy="731807"/>
          </a:xfrm>
          <a:prstGeom prst="rect">
            <a:avLst/>
          </a:prstGeom>
        </p:spPr>
        <p:txBody>
          <a:bodyPr vert="horz" lIns="91440" tIns="45720" rIns="91440" bIns="45720" rtlCol="0" anchor="ctr">
            <a:norm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Roboto"/>
                <a:ea typeface="Roboto"/>
                <a:cs typeface="Roboto"/>
              </a:rPr>
              <a:t>Discussion: </a:t>
            </a:r>
            <a:r>
              <a:rPr lang="en-US" sz="2400" b="1" dirty="0">
                <a:solidFill>
                  <a:prstClr val="black"/>
                </a:solidFill>
                <a:latin typeface="Roboto"/>
                <a:ea typeface="Roboto"/>
                <a:cs typeface="Roboto"/>
              </a:rPr>
              <a:t>admin</a:t>
            </a:r>
            <a:endParaRPr kumimoji="0" lang="en-US" sz="2400" b="1" i="0" u="none" strike="noStrike" kern="1200" cap="none" spc="0" normalizeH="0" baseline="0" noProof="0" dirty="0">
              <a:ln>
                <a:noFill/>
              </a:ln>
              <a:solidFill>
                <a:prstClr val="black"/>
              </a:solidFill>
              <a:effectLst/>
              <a:uLnTx/>
              <a:uFillTx/>
              <a:latin typeface="Roboto"/>
              <a:ea typeface="Roboto"/>
              <a:cs typeface="Roboto"/>
            </a:endParaRPr>
          </a:p>
        </p:txBody>
      </p:sp>
      <p:sp>
        <p:nvSpPr>
          <p:cNvPr id="2" name="Cuadro de texto 2">
            <a:extLst>
              <a:ext uri="{FF2B5EF4-FFF2-40B4-BE49-F238E27FC236}">
                <a16:creationId xmlns:a16="http://schemas.microsoft.com/office/drawing/2014/main" id="{02554F43-1E3F-179A-D01D-181A4F75A114}"/>
              </a:ext>
            </a:extLst>
          </p:cNvPr>
          <p:cNvSpPr txBox="1">
            <a:spLocks noChangeArrowheads="1"/>
          </p:cNvSpPr>
          <p:nvPr/>
        </p:nvSpPr>
        <p:spPr bwMode="auto">
          <a:xfrm>
            <a:off x="197883" y="1215473"/>
            <a:ext cx="11640461" cy="51959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R="0" lvl="0" algn="l" defTabSz="914400" rtl="0" eaLnBrk="1" fontAlgn="auto" latinLnBrk="0" hangingPunct="1">
              <a:lnSpc>
                <a:spcPct val="107000"/>
              </a:lnSpc>
              <a:spcBef>
                <a:spcPts val="0"/>
              </a:spcBef>
              <a:spcAft>
                <a:spcPts val="800"/>
              </a:spcAft>
              <a:buClrTx/>
              <a:buSzTx/>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ticketing tool, transaction volume, distribution by UMOJA class, workflow per ticket (</a:t>
            </a:r>
            <a:r>
              <a:rPr kumimoji="0" lang="en-GB"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Kpi</a:t>
            </a: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R="0" lvl="0" algn="l" defTabSz="914400" rtl="0" eaLnBrk="1" fontAlgn="auto" latinLnBrk="0" hangingPunct="1">
              <a:lnSpc>
                <a:spcPct val="107000"/>
              </a:lnSpc>
              <a:spcBef>
                <a:spcPts val="0"/>
              </a:spcBef>
              <a:spcAft>
                <a:spcPts val="800"/>
              </a:spcAft>
              <a:buClrTx/>
              <a:buSzTx/>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800"/>
              </a:spcAft>
              <a:buClrTx/>
              <a:buSzTx/>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Cost estimation</a:t>
            </a:r>
          </a:p>
          <a:p>
            <a:pPr marR="0" lvl="0" algn="l" defTabSz="914400" rtl="0" eaLnBrk="1" fontAlgn="auto" latinLnBrk="0" hangingPunct="1">
              <a:lnSpc>
                <a:spcPct val="107000"/>
              </a:lnSpc>
              <a:spcBef>
                <a:spcPts val="0"/>
              </a:spcBef>
              <a:spcAft>
                <a:spcPts val="800"/>
              </a:spcAft>
              <a:buClrTx/>
              <a:buSzTx/>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Preparation of a communication to Carolina with Umoja feedback. </a:t>
            </a:r>
          </a:p>
          <a:p>
            <a:pPr marR="0" lvl="0" algn="l" defTabSz="914400" rtl="0" eaLnBrk="1" fontAlgn="auto" latinLnBrk="0" hangingPunct="1">
              <a:lnSpc>
                <a:spcPct val="107000"/>
              </a:lnSpc>
              <a:spcBef>
                <a:spcPts val="0"/>
              </a:spcBef>
              <a:spcAft>
                <a:spcPts val="800"/>
              </a:spcAft>
              <a:buClrTx/>
              <a:buSzTx/>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Rules of travel plan for unit travel. </a:t>
            </a:r>
          </a:p>
          <a:p>
            <a:pPr marR="0" lvl="0" algn="l" defTabSz="914400" rtl="0" eaLnBrk="1" fontAlgn="auto" latinLnBrk="0" hangingPunct="1">
              <a:lnSpc>
                <a:spcPct val="107000"/>
              </a:lnSpc>
              <a:spcBef>
                <a:spcPts val="0"/>
              </a:spcBef>
              <a:spcAft>
                <a:spcPts val="800"/>
              </a:spcAft>
              <a:buClrTx/>
              <a:buSzTx/>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Equipment is consumed in transaction clusters. </a:t>
            </a:r>
          </a:p>
          <a:p>
            <a:pPr marR="0" lvl="0" algn="l" defTabSz="914400" rtl="0" eaLnBrk="1" fontAlgn="auto" latinLnBrk="0" hangingPunct="1">
              <a:lnSpc>
                <a:spcPct val="107000"/>
              </a:lnSpc>
              <a:spcBef>
                <a:spcPts val="0"/>
              </a:spcBef>
              <a:spcAft>
                <a:spcPts val="800"/>
              </a:spcAft>
              <a:buClrTx/>
              <a:buSzTx/>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See </a:t>
            </a:r>
            <a:r>
              <a:rPr kumimoji="0" lang="en-GB"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clendarization</a:t>
            </a: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issues and distribution of events in the year. </a:t>
            </a:r>
            <a:endParaRPr kumimoji="0" lang="es-MX"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487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98CB28C-FB27-1AB5-81F4-EC79FA6296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38885" y="1573844"/>
            <a:ext cx="5106613" cy="4729975"/>
          </a:xfrm>
          <a:prstGeom prst="rect">
            <a:avLst/>
          </a:prstGeom>
        </p:spPr>
      </p:pic>
      <p:sp>
        <p:nvSpPr>
          <p:cNvPr id="4" name="TextBox 3">
            <a:extLst>
              <a:ext uri="{FF2B5EF4-FFF2-40B4-BE49-F238E27FC236}">
                <a16:creationId xmlns:a16="http://schemas.microsoft.com/office/drawing/2014/main" id="{9D8B0FE8-7DA6-F71E-C252-D50013BFD7D6}"/>
              </a:ext>
            </a:extLst>
          </p:cNvPr>
          <p:cNvSpPr txBox="1"/>
          <p:nvPr/>
        </p:nvSpPr>
        <p:spPr>
          <a:xfrm>
            <a:off x="361729" y="298261"/>
            <a:ext cx="10719395" cy="646331"/>
          </a:xfrm>
          <a:prstGeom prst="rect">
            <a:avLst/>
          </a:prstGeom>
          <a:noFill/>
        </p:spPr>
        <p:txBody>
          <a:bodyPr wrap="square" rtlCol="0">
            <a:spAutoFit/>
          </a:bodyPr>
          <a:lstStyle/>
          <a:p>
            <a:r>
              <a:rPr kumimoji="0" lang="en-GB" sz="3600" b="1" i="0" u="none" strike="noStrike" kern="1200" cap="none" spc="0" normalizeH="0" baseline="0" noProof="0" dirty="0" err="1">
                <a:ln>
                  <a:noFill/>
                </a:ln>
                <a:solidFill>
                  <a:prstClr val="black"/>
                </a:solidFill>
                <a:effectLst/>
                <a:uLnTx/>
                <a:uFillTx/>
                <a:latin typeface="Calibri" panose="020F0502020204030204"/>
                <a:ea typeface="+mn-ea"/>
                <a:cs typeface="+mn-cs"/>
              </a:rPr>
              <a:t>Contribuciones</a:t>
            </a: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3600" b="1" i="0" u="none" strike="noStrike" kern="1200" cap="none" spc="0" normalizeH="0" baseline="0" noProof="0" dirty="0" err="1">
                <a:ln>
                  <a:noFill/>
                </a:ln>
                <a:solidFill>
                  <a:prstClr val="black"/>
                </a:solidFill>
                <a:effectLst/>
                <a:uLnTx/>
                <a:uFillTx/>
                <a:latin typeface="Calibri" panose="020F0502020204030204"/>
                <a:ea typeface="+mn-ea"/>
                <a:cs typeface="+mn-cs"/>
              </a:rPr>
              <a:t>Nacionalmente</a:t>
            </a: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3600" b="1" i="0" u="none" strike="noStrike" kern="1200" cap="none" spc="0" normalizeH="0" baseline="0" noProof="0" dirty="0" err="1">
                <a:ln>
                  <a:noFill/>
                </a:ln>
                <a:solidFill>
                  <a:prstClr val="black"/>
                </a:solidFill>
                <a:effectLst/>
                <a:uLnTx/>
                <a:uFillTx/>
                <a:latin typeface="Calibri" panose="020F0502020204030204"/>
                <a:ea typeface="+mn-ea"/>
                <a:cs typeface="+mn-cs"/>
              </a:rPr>
              <a:t>Determinadas</a:t>
            </a:r>
            <a:endParaRPr lang="es-PA" sz="3600" b="1" dirty="0">
              <a:latin typeface="Roboto" panose="02000000000000000000" pitchFamily="2" charset="0"/>
              <a:ea typeface="Roboto" panose="02000000000000000000" pitchFamily="2" charset="0"/>
              <a:cs typeface="Roboto" panose="02000000000000000000" pitchFamily="2" charset="0"/>
            </a:endParaRPr>
          </a:p>
        </p:txBody>
      </p:sp>
      <p:cxnSp>
        <p:nvCxnSpPr>
          <p:cNvPr id="6" name="Straight Connector 5">
            <a:extLst>
              <a:ext uri="{FF2B5EF4-FFF2-40B4-BE49-F238E27FC236}">
                <a16:creationId xmlns:a16="http://schemas.microsoft.com/office/drawing/2014/main" id="{18245EB9-A4D2-06A9-DECA-9DF6E9AD77BE}"/>
              </a:ext>
            </a:extLst>
          </p:cNvPr>
          <p:cNvCxnSpPr/>
          <p:nvPr/>
        </p:nvCxnSpPr>
        <p:spPr>
          <a:xfrm>
            <a:off x="0" y="1105025"/>
            <a:ext cx="188421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A9F7911-38C1-FAE0-4FD8-345CAFA5559B}"/>
              </a:ext>
            </a:extLst>
          </p:cNvPr>
          <p:cNvSpPr txBox="1"/>
          <p:nvPr/>
        </p:nvSpPr>
        <p:spPr>
          <a:xfrm>
            <a:off x="807903" y="1399674"/>
            <a:ext cx="4913523" cy="5078313"/>
          </a:xfrm>
          <a:prstGeom prst="rect">
            <a:avLst/>
          </a:prstGeom>
          <a:noFill/>
        </p:spPr>
        <p:txBody>
          <a:bodyPr wrap="square" rtlCol="0">
            <a:spAutoFit/>
          </a:bodyPr>
          <a:lstStyle/>
          <a:p>
            <a:pPr algn="just"/>
            <a:r>
              <a:rPr lang="es-PA"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"Contribuciones Nacionalmente Determinadas (</a:t>
            </a:r>
            <a:r>
              <a:rPr lang="es-PA" b="0" i="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NDCs</a:t>
            </a:r>
            <a:r>
              <a:rPr lang="es-PA"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 son el núcleo del Acuerdo de París y de la realización de sus objetivos a largo plazo".</a:t>
            </a:r>
          </a:p>
          <a:p>
            <a:pPr algn="just"/>
            <a:endParaRPr lang="es-PA"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just"/>
            <a:r>
              <a:rPr lang="es-PA" b="0" i="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NDCs</a:t>
            </a:r>
            <a:r>
              <a:rPr lang="es-PA"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 representan los esfuerzos de cada país para reducir las emisiones nacionales y adaptarse a los efectos del cambio climático. El Acuerdo de París (artículo 4, párrafo 2) exige que cada Parte prepare, comunique y mantenga las sucesivas contribuciones determinadas a nivel nacional que se propone alcanzar. </a:t>
            </a:r>
          </a:p>
          <a:p>
            <a:pPr algn="just"/>
            <a:endParaRPr lang="es-PA"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just"/>
            <a:r>
              <a:rPr lang="es-PA"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Las Partes adoptarán medidas nacionales de mitigación para alcanzar los objetivos de esas contribuciones.</a:t>
            </a:r>
          </a:p>
          <a:p>
            <a:pPr algn="just"/>
            <a:r>
              <a:rPr lang="es-PA"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CMNUCC</a:t>
            </a:r>
          </a:p>
        </p:txBody>
      </p:sp>
    </p:spTree>
    <p:extLst>
      <p:ext uri="{BB962C8B-B14F-4D97-AF65-F5344CB8AC3E}">
        <p14:creationId xmlns:p14="http://schemas.microsoft.com/office/powerpoint/2010/main" val="3580294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99704A-73AA-6758-5E08-FB7686369B1A}"/>
              </a:ext>
            </a:extLst>
          </p:cNvPr>
          <p:cNvSpPr txBox="1">
            <a:spLocks/>
          </p:cNvSpPr>
          <p:nvPr/>
        </p:nvSpPr>
        <p:spPr>
          <a:xfrm>
            <a:off x="180740" y="1064295"/>
            <a:ext cx="5047253" cy="29755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3600" b="1" dirty="0">
                <a:solidFill>
                  <a:prstClr val="black"/>
                </a:solidFill>
                <a:latin typeface="Calibri" panose="020F0502020204030204"/>
                <a:ea typeface="+mn-ea"/>
                <a:cs typeface="+mn-cs"/>
              </a:rPr>
              <a:t>Marco de </a:t>
            </a:r>
            <a:r>
              <a:rPr lang="en-GB" sz="3600" b="1" dirty="0" err="1">
                <a:solidFill>
                  <a:prstClr val="black"/>
                </a:solidFill>
                <a:latin typeface="Calibri" panose="020F0502020204030204"/>
                <a:ea typeface="+mn-ea"/>
                <a:cs typeface="+mn-cs"/>
              </a:rPr>
              <a:t>Transparencia</a:t>
            </a:r>
            <a:r>
              <a:rPr lang="en-GB" sz="3600" b="1" dirty="0">
                <a:solidFill>
                  <a:prstClr val="black"/>
                </a:solidFill>
                <a:latin typeface="Calibri" panose="020F0502020204030204"/>
                <a:ea typeface="+mn-ea"/>
                <a:cs typeface="+mn-cs"/>
              </a:rPr>
              <a:t> </a:t>
            </a:r>
            <a:r>
              <a:rPr lang="en-GB" sz="3600" b="1" dirty="0" err="1">
                <a:solidFill>
                  <a:prstClr val="black"/>
                </a:solidFill>
                <a:latin typeface="Calibri" panose="020F0502020204030204"/>
                <a:ea typeface="+mn-ea"/>
                <a:cs typeface="+mn-cs"/>
              </a:rPr>
              <a:t>Reforzado</a:t>
            </a:r>
            <a:r>
              <a:rPr lang="en-GB" sz="3600" b="1" dirty="0">
                <a:solidFill>
                  <a:prstClr val="black"/>
                </a:solidFill>
                <a:latin typeface="Calibri" panose="020F0502020204030204"/>
                <a:ea typeface="+mn-ea"/>
                <a:cs typeface="+mn-cs"/>
              </a:rPr>
              <a:t> (ETF)es uno de los </a:t>
            </a:r>
            <a:r>
              <a:rPr lang="en-GB" sz="3600" b="1" dirty="0" err="1">
                <a:solidFill>
                  <a:prstClr val="black"/>
                </a:solidFill>
                <a:latin typeface="Calibri" panose="020F0502020204030204"/>
                <a:ea typeface="+mn-ea"/>
                <a:cs typeface="+mn-cs"/>
              </a:rPr>
              <a:t>pilares</a:t>
            </a:r>
            <a:r>
              <a:rPr lang="en-GB" sz="3600" b="1" dirty="0">
                <a:solidFill>
                  <a:prstClr val="black"/>
                </a:solidFill>
                <a:latin typeface="Calibri" panose="020F0502020204030204"/>
                <a:ea typeface="+mn-ea"/>
                <a:cs typeface="+mn-cs"/>
              </a:rPr>
              <a:t> del </a:t>
            </a:r>
            <a:r>
              <a:rPr lang="en-GB" sz="3600" b="1" dirty="0" err="1">
                <a:solidFill>
                  <a:prstClr val="black"/>
                </a:solidFill>
                <a:latin typeface="Calibri" panose="020F0502020204030204"/>
                <a:ea typeface="+mn-ea"/>
                <a:cs typeface="+mn-cs"/>
              </a:rPr>
              <a:t>marco</a:t>
            </a:r>
            <a:r>
              <a:rPr lang="en-GB" sz="3600" b="1" dirty="0">
                <a:solidFill>
                  <a:prstClr val="black"/>
                </a:solidFill>
                <a:latin typeface="Calibri" panose="020F0502020204030204"/>
                <a:ea typeface="+mn-ea"/>
                <a:cs typeface="+mn-cs"/>
              </a:rPr>
              <a:t> del </a:t>
            </a:r>
            <a:r>
              <a:rPr lang="en-GB" sz="3600" b="1" dirty="0" err="1">
                <a:solidFill>
                  <a:prstClr val="black"/>
                </a:solidFill>
                <a:latin typeface="Calibri" panose="020F0502020204030204"/>
                <a:ea typeface="+mn-ea"/>
                <a:cs typeface="+mn-cs"/>
              </a:rPr>
              <a:t>Acuerdo</a:t>
            </a:r>
            <a:r>
              <a:rPr lang="en-GB" sz="3600" b="1" dirty="0">
                <a:solidFill>
                  <a:prstClr val="black"/>
                </a:solidFill>
                <a:latin typeface="Calibri" panose="020F0502020204030204"/>
                <a:ea typeface="+mn-ea"/>
                <a:cs typeface="+mn-cs"/>
              </a:rPr>
              <a:t> de Paris</a:t>
            </a:r>
            <a:endParaRPr lang="es-MX" sz="3600" b="1" dirty="0">
              <a:solidFill>
                <a:prstClr val="black"/>
              </a:solidFill>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168D22D3-A7A8-BB20-750B-20EC11FC3D11}"/>
              </a:ext>
            </a:extLst>
          </p:cNvPr>
          <p:cNvCxnSpPr/>
          <p:nvPr/>
        </p:nvCxnSpPr>
        <p:spPr>
          <a:xfrm>
            <a:off x="0" y="1254642"/>
            <a:ext cx="166931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 name="Grupo 2">
            <a:extLst>
              <a:ext uri="{FF2B5EF4-FFF2-40B4-BE49-F238E27FC236}">
                <a16:creationId xmlns:a16="http://schemas.microsoft.com/office/drawing/2014/main" id="{A50ACFF3-C802-4A97-B28E-F200D8C3486E}"/>
              </a:ext>
            </a:extLst>
          </p:cNvPr>
          <p:cNvGrpSpPr/>
          <p:nvPr/>
        </p:nvGrpSpPr>
        <p:grpSpPr>
          <a:xfrm>
            <a:off x="5341359" y="506880"/>
            <a:ext cx="6247329" cy="5844239"/>
            <a:chOff x="5341359" y="506880"/>
            <a:chExt cx="6247329" cy="5844239"/>
          </a:xfrm>
        </p:grpSpPr>
        <p:grpSp>
          <p:nvGrpSpPr>
            <p:cNvPr id="6" name="Grupo 5">
              <a:extLst>
                <a:ext uri="{FF2B5EF4-FFF2-40B4-BE49-F238E27FC236}">
                  <a16:creationId xmlns:a16="http://schemas.microsoft.com/office/drawing/2014/main" id="{366CEF81-CFA7-4D9D-967F-2519E0E90869}"/>
                </a:ext>
              </a:extLst>
            </p:cNvPr>
            <p:cNvGrpSpPr/>
            <p:nvPr/>
          </p:nvGrpSpPr>
          <p:grpSpPr>
            <a:xfrm>
              <a:off x="5341359" y="506880"/>
              <a:ext cx="6247329" cy="5844239"/>
              <a:chOff x="4416459" y="116996"/>
              <a:chExt cx="6977131" cy="6638436"/>
            </a:xfrm>
          </p:grpSpPr>
          <p:pic>
            <p:nvPicPr>
              <p:cNvPr id="7" name="Imagen 6">
                <a:extLst>
                  <a:ext uri="{FF2B5EF4-FFF2-40B4-BE49-F238E27FC236}">
                    <a16:creationId xmlns:a16="http://schemas.microsoft.com/office/drawing/2014/main" id="{0FE1EB8F-20F8-4B48-856F-023E9DAB1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459" y="116996"/>
                <a:ext cx="6977131" cy="663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o 7">
                <a:extLst>
                  <a:ext uri="{FF2B5EF4-FFF2-40B4-BE49-F238E27FC236}">
                    <a16:creationId xmlns:a16="http://schemas.microsoft.com/office/drawing/2014/main" id="{F3FC1096-827E-4F7D-A125-DA033EBD69A6}"/>
                  </a:ext>
                </a:extLst>
              </p:cNvPr>
              <p:cNvGrpSpPr/>
              <p:nvPr/>
            </p:nvGrpSpPr>
            <p:grpSpPr>
              <a:xfrm>
                <a:off x="5012327" y="1481501"/>
                <a:ext cx="5813530" cy="4586681"/>
                <a:chOff x="5022166" y="1491175"/>
                <a:chExt cx="5813530" cy="4586681"/>
              </a:xfrm>
            </p:grpSpPr>
            <p:sp>
              <p:nvSpPr>
                <p:cNvPr id="9" name="Rectángulo 8">
                  <a:extLst>
                    <a:ext uri="{FF2B5EF4-FFF2-40B4-BE49-F238E27FC236}">
                      <a16:creationId xmlns:a16="http://schemas.microsoft.com/office/drawing/2014/main" id="{6E08D5CE-0135-4E28-B97D-7D3CCFB75345}"/>
                    </a:ext>
                  </a:extLst>
                </p:cNvPr>
                <p:cNvSpPr/>
                <p:nvPr/>
              </p:nvSpPr>
              <p:spPr>
                <a:xfrm>
                  <a:off x="6485206" y="1491175"/>
                  <a:ext cx="1899139" cy="68931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59F130FA-306A-4B0B-9713-263A8D5732E9}"/>
                    </a:ext>
                  </a:extLst>
                </p:cNvPr>
                <p:cNvSpPr/>
                <p:nvPr/>
              </p:nvSpPr>
              <p:spPr>
                <a:xfrm>
                  <a:off x="8384345" y="1491175"/>
                  <a:ext cx="636093" cy="26728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36E76EE7-31E8-4E46-822C-1D18A9316B21}"/>
                    </a:ext>
                  </a:extLst>
                </p:cNvPr>
                <p:cNvSpPr/>
                <p:nvPr/>
              </p:nvSpPr>
              <p:spPr>
                <a:xfrm>
                  <a:off x="9130966" y="2560934"/>
                  <a:ext cx="1704730" cy="895978"/>
                </a:xfrm>
                <a:prstGeom prst="rect">
                  <a:avLst/>
                </a:prstGeom>
                <a:solidFill>
                  <a:srgbClr val="00B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5">
                  <a:extLst>
                    <a:ext uri="{FF2B5EF4-FFF2-40B4-BE49-F238E27FC236}">
                      <a16:creationId xmlns:a16="http://schemas.microsoft.com/office/drawing/2014/main" id="{EE21A8A2-7D86-4861-A4A8-631DF1DABF90}"/>
                    </a:ext>
                  </a:extLst>
                </p:cNvPr>
                <p:cNvSpPr/>
                <p:nvPr/>
              </p:nvSpPr>
              <p:spPr>
                <a:xfrm>
                  <a:off x="5914571" y="5333999"/>
                  <a:ext cx="1850571" cy="743857"/>
                </a:xfrm>
                <a:prstGeom prst="rect">
                  <a:avLst/>
                </a:prstGeom>
                <a:solidFill>
                  <a:srgbClr val="ED6F70"/>
                </a:solidFill>
                <a:ln>
                  <a:solidFill>
                    <a:srgbClr val="ED6F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ángulo 14">
                  <a:extLst>
                    <a:ext uri="{FF2B5EF4-FFF2-40B4-BE49-F238E27FC236}">
                      <a16:creationId xmlns:a16="http://schemas.microsoft.com/office/drawing/2014/main" id="{49015EE3-66AE-499A-835A-40F8E4B0C4DC}"/>
                    </a:ext>
                  </a:extLst>
                </p:cNvPr>
                <p:cNvSpPr/>
                <p:nvPr/>
              </p:nvSpPr>
              <p:spPr>
                <a:xfrm>
                  <a:off x="5022166" y="3137096"/>
                  <a:ext cx="1589649" cy="407370"/>
                </a:xfrm>
                <a:prstGeom prst="rect">
                  <a:avLst/>
                </a:prstGeom>
                <a:solidFill>
                  <a:srgbClr val="5BD3D5"/>
                </a:solidFill>
                <a:ln>
                  <a:solidFill>
                    <a:srgbClr val="5BD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a:extLst>
                    <a:ext uri="{FF2B5EF4-FFF2-40B4-BE49-F238E27FC236}">
                      <a16:creationId xmlns:a16="http://schemas.microsoft.com/office/drawing/2014/main" id="{AC9CA548-92B1-4412-9044-441CAB8870F9}"/>
                    </a:ext>
                  </a:extLst>
                </p:cNvPr>
                <p:cNvSpPr/>
                <p:nvPr/>
              </p:nvSpPr>
              <p:spPr>
                <a:xfrm>
                  <a:off x="5320407" y="3456320"/>
                  <a:ext cx="1164799" cy="407370"/>
                </a:xfrm>
                <a:prstGeom prst="rect">
                  <a:avLst/>
                </a:prstGeom>
                <a:solidFill>
                  <a:srgbClr val="5BD3D5"/>
                </a:solidFill>
                <a:ln>
                  <a:solidFill>
                    <a:srgbClr val="5BD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7">
                  <a:extLst>
                    <a:ext uri="{FF2B5EF4-FFF2-40B4-BE49-F238E27FC236}">
                      <a16:creationId xmlns:a16="http://schemas.microsoft.com/office/drawing/2014/main" id="{FDA25F6A-0886-4F32-8144-16B479D2E631}"/>
                    </a:ext>
                  </a:extLst>
                </p:cNvPr>
                <p:cNvSpPr/>
                <p:nvPr/>
              </p:nvSpPr>
              <p:spPr>
                <a:xfrm>
                  <a:off x="8749086" y="4590142"/>
                  <a:ext cx="1704730" cy="267287"/>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ángulo 17">
                  <a:extLst>
                    <a:ext uri="{FF2B5EF4-FFF2-40B4-BE49-F238E27FC236}">
                      <a16:creationId xmlns:a16="http://schemas.microsoft.com/office/drawing/2014/main" id="{7EF8D6A2-E989-4360-A136-577A0B68A8F8}"/>
                    </a:ext>
                  </a:extLst>
                </p:cNvPr>
                <p:cNvSpPr/>
                <p:nvPr/>
              </p:nvSpPr>
              <p:spPr>
                <a:xfrm>
                  <a:off x="5136930" y="3289496"/>
                  <a:ext cx="1589649" cy="407370"/>
                </a:xfrm>
                <a:prstGeom prst="rect">
                  <a:avLst/>
                </a:prstGeom>
                <a:solidFill>
                  <a:srgbClr val="5BD3D5"/>
                </a:solidFill>
                <a:ln>
                  <a:solidFill>
                    <a:srgbClr val="5BD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8">
                  <a:extLst>
                    <a:ext uri="{FF2B5EF4-FFF2-40B4-BE49-F238E27FC236}">
                      <a16:creationId xmlns:a16="http://schemas.microsoft.com/office/drawing/2014/main" id="{A0B864A9-3B00-498A-A0C0-0DE04A47422C}"/>
                    </a:ext>
                  </a:extLst>
                </p:cNvPr>
                <p:cNvSpPr/>
                <p:nvPr/>
              </p:nvSpPr>
              <p:spPr>
                <a:xfrm>
                  <a:off x="8654004" y="4857429"/>
                  <a:ext cx="1478537" cy="743857"/>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0" name="TextBox 27">
              <a:extLst>
                <a:ext uri="{FF2B5EF4-FFF2-40B4-BE49-F238E27FC236}">
                  <a16:creationId xmlns:a16="http://schemas.microsoft.com/office/drawing/2014/main" id="{11031E37-AF76-42D9-BD02-C225D00231FA}"/>
                </a:ext>
              </a:extLst>
            </p:cNvPr>
            <p:cNvSpPr txBox="1"/>
            <p:nvPr/>
          </p:nvSpPr>
          <p:spPr>
            <a:xfrm>
              <a:off x="6029039" y="3050235"/>
              <a:ext cx="1320613" cy="1015663"/>
            </a:xfrm>
            <a:prstGeom prst="rect">
              <a:avLst/>
            </a:prstGeom>
            <a:noFill/>
          </p:spPr>
          <p:txBody>
            <a:bodyPr wrap="square" rtlCol="0">
              <a:spAutoFit/>
            </a:bodyPr>
            <a:lstStyle/>
            <a:p>
              <a:r>
                <a:rPr lang="en-US" sz="2000" b="1" dirty="0">
                  <a:solidFill>
                    <a:schemeClr val="bg1"/>
                  </a:solidFill>
                </a:rPr>
                <a:t>Balance Global</a:t>
              </a:r>
            </a:p>
            <a:p>
              <a:r>
                <a:rPr lang="en-US" sz="2000" b="1" dirty="0">
                  <a:solidFill>
                    <a:schemeClr val="bg1"/>
                  </a:solidFill>
                </a:rPr>
                <a:t> / 5 </a:t>
              </a:r>
              <a:r>
                <a:rPr lang="en-US" sz="2000" b="1" dirty="0" err="1">
                  <a:solidFill>
                    <a:schemeClr val="bg1"/>
                  </a:solidFill>
                </a:rPr>
                <a:t>años</a:t>
              </a:r>
              <a:endParaRPr lang="en-US" sz="2000" b="1" dirty="0">
                <a:solidFill>
                  <a:schemeClr val="bg1"/>
                </a:solidFill>
              </a:endParaRPr>
            </a:p>
          </p:txBody>
        </p:sp>
        <p:sp>
          <p:nvSpPr>
            <p:cNvPr id="21" name="TextBox 28">
              <a:extLst>
                <a:ext uri="{FF2B5EF4-FFF2-40B4-BE49-F238E27FC236}">
                  <a16:creationId xmlns:a16="http://schemas.microsoft.com/office/drawing/2014/main" id="{9BB728F8-A372-4CD3-885D-29A8E1B4428A}"/>
                </a:ext>
              </a:extLst>
            </p:cNvPr>
            <p:cNvSpPr txBox="1"/>
            <p:nvPr/>
          </p:nvSpPr>
          <p:spPr>
            <a:xfrm>
              <a:off x="7232617" y="1523271"/>
              <a:ext cx="2628855" cy="1323439"/>
            </a:xfrm>
            <a:prstGeom prst="rect">
              <a:avLst/>
            </a:prstGeom>
            <a:noFill/>
          </p:spPr>
          <p:txBody>
            <a:bodyPr wrap="square" rtlCol="0">
              <a:spAutoFit/>
            </a:bodyPr>
            <a:lstStyle/>
            <a:p>
              <a:r>
                <a:rPr lang="en-US" sz="2000" b="1" dirty="0" err="1">
                  <a:solidFill>
                    <a:schemeClr val="bg1"/>
                  </a:solidFill>
                </a:rPr>
                <a:t>Reporte</a:t>
              </a:r>
              <a:r>
                <a:rPr lang="en-US" sz="2000" b="1" dirty="0">
                  <a:solidFill>
                    <a:schemeClr val="bg1"/>
                  </a:solidFill>
                </a:rPr>
                <a:t> </a:t>
              </a:r>
              <a:r>
                <a:rPr lang="en-US" sz="2000" b="1" dirty="0" err="1">
                  <a:solidFill>
                    <a:schemeClr val="bg1"/>
                  </a:solidFill>
                </a:rPr>
                <a:t>bienal</a:t>
              </a:r>
              <a:r>
                <a:rPr lang="en-US" sz="2000" b="1" dirty="0">
                  <a:solidFill>
                    <a:schemeClr val="bg1"/>
                  </a:solidFill>
                </a:rPr>
                <a:t> de </a:t>
              </a:r>
              <a:r>
                <a:rPr lang="en-US" sz="2000" b="1" dirty="0" err="1">
                  <a:solidFill>
                    <a:schemeClr val="bg1"/>
                  </a:solidFill>
                </a:rPr>
                <a:t>transparencia</a:t>
              </a:r>
              <a:endParaRPr lang="en-US" sz="2000" b="1" dirty="0">
                <a:solidFill>
                  <a:schemeClr val="bg1"/>
                </a:solidFill>
              </a:endParaRPr>
            </a:p>
            <a:p>
              <a:r>
                <a:rPr lang="en-US" sz="2000" b="1" dirty="0">
                  <a:solidFill>
                    <a:schemeClr val="bg1"/>
                  </a:solidFill>
                </a:rPr>
                <a:t>(BTRs)</a:t>
              </a:r>
            </a:p>
            <a:p>
              <a:r>
                <a:rPr lang="en-US" sz="2000" b="1" dirty="0">
                  <a:solidFill>
                    <a:schemeClr val="bg1"/>
                  </a:solidFill>
                </a:rPr>
                <a:t>/ 2 </a:t>
              </a:r>
              <a:r>
                <a:rPr lang="en-US" sz="2000" b="1" dirty="0" err="1">
                  <a:solidFill>
                    <a:schemeClr val="bg1"/>
                  </a:solidFill>
                </a:rPr>
                <a:t>años</a:t>
              </a:r>
              <a:endParaRPr lang="en-US" sz="2000" b="1" dirty="0">
                <a:solidFill>
                  <a:schemeClr val="bg1"/>
                </a:solidFill>
              </a:endParaRPr>
            </a:p>
          </p:txBody>
        </p:sp>
        <p:sp>
          <p:nvSpPr>
            <p:cNvPr id="22" name="TextBox 30">
              <a:extLst>
                <a:ext uri="{FF2B5EF4-FFF2-40B4-BE49-F238E27FC236}">
                  <a16:creationId xmlns:a16="http://schemas.microsoft.com/office/drawing/2014/main" id="{A7E7BD86-DE0E-441E-9316-1341FFD16212}"/>
                </a:ext>
              </a:extLst>
            </p:cNvPr>
            <p:cNvSpPr txBox="1"/>
            <p:nvPr/>
          </p:nvSpPr>
          <p:spPr>
            <a:xfrm>
              <a:off x="6380137" y="5061115"/>
              <a:ext cx="2348770" cy="707886"/>
            </a:xfrm>
            <a:prstGeom prst="rect">
              <a:avLst/>
            </a:prstGeom>
            <a:noFill/>
          </p:spPr>
          <p:txBody>
            <a:bodyPr wrap="square" rtlCol="0">
              <a:spAutoFit/>
            </a:bodyPr>
            <a:lstStyle/>
            <a:p>
              <a:r>
                <a:rPr lang="en-US" sz="2000" b="1" dirty="0" err="1">
                  <a:solidFill>
                    <a:schemeClr val="bg1"/>
                  </a:solidFill>
                </a:rPr>
                <a:t>Insumos</a:t>
              </a:r>
              <a:r>
                <a:rPr lang="en-US" sz="2000" b="1" dirty="0">
                  <a:solidFill>
                    <a:schemeClr val="bg1"/>
                  </a:solidFill>
                </a:rPr>
                <a:t> de la </a:t>
              </a:r>
              <a:r>
                <a:rPr lang="en-US" sz="2000" b="1" dirty="0" err="1">
                  <a:solidFill>
                    <a:schemeClr val="bg1"/>
                  </a:solidFill>
                </a:rPr>
                <a:t>ciencia</a:t>
              </a:r>
              <a:endParaRPr lang="en-US" sz="2000" b="1" dirty="0">
                <a:solidFill>
                  <a:schemeClr val="bg1"/>
                </a:solidFill>
              </a:endParaRPr>
            </a:p>
          </p:txBody>
        </p:sp>
        <p:sp>
          <p:nvSpPr>
            <p:cNvPr id="23" name="TextBox 31">
              <a:extLst>
                <a:ext uri="{FF2B5EF4-FFF2-40B4-BE49-F238E27FC236}">
                  <a16:creationId xmlns:a16="http://schemas.microsoft.com/office/drawing/2014/main" id="{B32B55A6-AC9E-478F-A26C-8D7D706D7B12}"/>
                </a:ext>
              </a:extLst>
            </p:cNvPr>
            <p:cNvSpPr txBox="1"/>
            <p:nvPr/>
          </p:nvSpPr>
          <p:spPr>
            <a:xfrm>
              <a:off x="9211988" y="4363463"/>
              <a:ext cx="1323884" cy="1323439"/>
            </a:xfrm>
            <a:prstGeom prst="rect">
              <a:avLst/>
            </a:prstGeom>
            <a:noFill/>
          </p:spPr>
          <p:txBody>
            <a:bodyPr wrap="square" rtlCol="0">
              <a:spAutoFit/>
            </a:bodyPr>
            <a:lstStyle/>
            <a:p>
              <a:r>
                <a:rPr lang="en-US" sz="2000" b="1" dirty="0">
                  <a:solidFill>
                    <a:schemeClr val="bg1"/>
                  </a:solidFill>
                </a:rPr>
                <a:t>Metas </a:t>
              </a:r>
              <a:r>
                <a:rPr lang="en-US" sz="2000" b="1" dirty="0" err="1">
                  <a:solidFill>
                    <a:schemeClr val="bg1"/>
                  </a:solidFill>
                </a:rPr>
                <a:t>globales</a:t>
              </a:r>
              <a:r>
                <a:rPr lang="en-US" sz="2000" b="1" dirty="0">
                  <a:solidFill>
                    <a:schemeClr val="bg1"/>
                  </a:solidFill>
                </a:rPr>
                <a:t> y </a:t>
              </a:r>
              <a:r>
                <a:rPr lang="en-US" sz="2000" b="1" dirty="0" err="1">
                  <a:solidFill>
                    <a:schemeClr val="bg1"/>
                  </a:solidFill>
                </a:rPr>
                <a:t>análisis</a:t>
              </a:r>
              <a:r>
                <a:rPr lang="en-US" sz="2000" b="1" dirty="0">
                  <a:solidFill>
                    <a:schemeClr val="bg1"/>
                  </a:solidFill>
                </a:rPr>
                <a:t> </a:t>
              </a:r>
              <a:r>
                <a:rPr lang="en-US" sz="2000" b="1" dirty="0" err="1">
                  <a:solidFill>
                    <a:schemeClr val="bg1"/>
                  </a:solidFill>
                </a:rPr>
                <a:t>nacionales</a:t>
              </a:r>
              <a:endParaRPr lang="en-US" sz="2000" b="1" dirty="0">
                <a:solidFill>
                  <a:schemeClr val="bg1"/>
                </a:solidFill>
              </a:endParaRPr>
            </a:p>
          </p:txBody>
        </p:sp>
        <p:sp>
          <p:nvSpPr>
            <p:cNvPr id="24" name="TextBox 32">
              <a:extLst>
                <a:ext uri="{FF2B5EF4-FFF2-40B4-BE49-F238E27FC236}">
                  <a16:creationId xmlns:a16="http://schemas.microsoft.com/office/drawing/2014/main" id="{A64A9CDE-806F-4E2F-97FA-CEA4A4EF3F5B}"/>
                </a:ext>
              </a:extLst>
            </p:cNvPr>
            <p:cNvSpPr txBox="1"/>
            <p:nvPr/>
          </p:nvSpPr>
          <p:spPr>
            <a:xfrm>
              <a:off x="9324466" y="2276331"/>
              <a:ext cx="1825154" cy="1323439"/>
            </a:xfrm>
            <a:prstGeom prst="rect">
              <a:avLst/>
            </a:prstGeom>
            <a:noFill/>
          </p:spPr>
          <p:txBody>
            <a:bodyPr wrap="square" rtlCol="0">
              <a:spAutoFit/>
            </a:bodyPr>
            <a:lstStyle/>
            <a:p>
              <a:r>
                <a:rPr lang="en-US" sz="2000" b="1" dirty="0" err="1">
                  <a:solidFill>
                    <a:schemeClr val="bg1"/>
                  </a:solidFill>
                </a:rPr>
                <a:t>Presentación</a:t>
              </a:r>
              <a:r>
                <a:rPr lang="en-US" sz="2000" b="1" dirty="0">
                  <a:solidFill>
                    <a:schemeClr val="bg1"/>
                  </a:solidFill>
                </a:rPr>
                <a:t> </a:t>
              </a:r>
            </a:p>
            <a:p>
              <a:r>
                <a:rPr lang="en-US" sz="2000" b="1" dirty="0">
                  <a:solidFill>
                    <a:schemeClr val="bg1"/>
                  </a:solidFill>
                </a:rPr>
                <a:t>y </a:t>
              </a:r>
              <a:r>
                <a:rPr lang="en-US" sz="2000" b="1" dirty="0" err="1">
                  <a:solidFill>
                    <a:schemeClr val="bg1"/>
                  </a:solidFill>
                </a:rPr>
                <a:t>Actualización</a:t>
              </a:r>
              <a:r>
                <a:rPr lang="en-US" sz="2000" b="1" dirty="0">
                  <a:solidFill>
                    <a:schemeClr val="bg1"/>
                  </a:solidFill>
                </a:rPr>
                <a:t> de NDCs </a:t>
              </a:r>
            </a:p>
            <a:p>
              <a:r>
                <a:rPr lang="en-US" sz="2000" b="1" dirty="0">
                  <a:solidFill>
                    <a:schemeClr val="bg1"/>
                  </a:solidFill>
                </a:rPr>
                <a:t>            / 5 </a:t>
              </a:r>
              <a:r>
                <a:rPr lang="en-US" sz="2000" b="1" dirty="0" err="1">
                  <a:solidFill>
                    <a:schemeClr val="bg1"/>
                  </a:solidFill>
                </a:rPr>
                <a:t>años</a:t>
              </a:r>
              <a:endParaRPr lang="en-US" sz="2000" b="1" dirty="0">
                <a:solidFill>
                  <a:schemeClr val="bg1"/>
                </a:solidFill>
              </a:endParaRPr>
            </a:p>
          </p:txBody>
        </p:sp>
      </p:grpSp>
    </p:spTree>
    <p:extLst>
      <p:ext uri="{BB962C8B-B14F-4D97-AF65-F5344CB8AC3E}">
        <p14:creationId xmlns:p14="http://schemas.microsoft.com/office/powerpoint/2010/main" val="433361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99704A-73AA-6758-5E08-FB7686369B1A}"/>
              </a:ext>
            </a:extLst>
          </p:cNvPr>
          <p:cNvSpPr txBox="1">
            <a:spLocks/>
          </p:cNvSpPr>
          <p:nvPr/>
        </p:nvSpPr>
        <p:spPr>
          <a:xfrm>
            <a:off x="612870" y="341826"/>
            <a:ext cx="10010501" cy="1169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spcBef>
                <a:spcPts val="0"/>
              </a:spcBef>
              <a:spcAft>
                <a:spcPts val="0"/>
              </a:spcAft>
            </a:pPr>
            <a:r>
              <a:rPr lang="es-PA" sz="3600" b="1" dirty="0">
                <a:latin typeface="Roboto" panose="02000000000000000000" pitchFamily="2" charset="0"/>
                <a:ea typeface="Roboto" panose="02000000000000000000" pitchFamily="2" charset="0"/>
              </a:rPr>
              <a:t>Coherencia de Políticas </a:t>
            </a:r>
          </a:p>
          <a:p>
            <a:br>
              <a:rPr lang="es-PA" sz="1100" dirty="0"/>
            </a:br>
            <a:endParaRPr lang="es-ES" sz="2800" b="1" dirty="0">
              <a:latin typeface="Roboto" panose="02000000000000000000" pitchFamily="2" charset="0"/>
            </a:endParaRPr>
          </a:p>
        </p:txBody>
      </p:sp>
      <p:pic>
        <p:nvPicPr>
          <p:cNvPr id="2" name="Imagen 1">
            <a:extLst>
              <a:ext uri="{FF2B5EF4-FFF2-40B4-BE49-F238E27FC236}">
                <a16:creationId xmlns:a16="http://schemas.microsoft.com/office/drawing/2014/main" id="{BF662016-C3E3-5B6F-72B1-562B17097293}"/>
              </a:ext>
            </a:extLst>
          </p:cNvPr>
          <p:cNvPicPr>
            <a:picLocks noChangeAspect="1"/>
          </p:cNvPicPr>
          <p:nvPr/>
        </p:nvPicPr>
        <p:blipFill rotWithShape="1">
          <a:blip r:embed="rId3"/>
          <a:srcRect t="21162"/>
          <a:stretch/>
        </p:blipFill>
        <p:spPr>
          <a:xfrm>
            <a:off x="3363736" y="2428217"/>
            <a:ext cx="8424804" cy="4237669"/>
          </a:xfrm>
          <a:prstGeom prst="rect">
            <a:avLst/>
          </a:prstGeom>
        </p:spPr>
      </p:pic>
      <p:pic>
        <p:nvPicPr>
          <p:cNvPr id="3" name="Imagen 2">
            <a:extLst>
              <a:ext uri="{FF2B5EF4-FFF2-40B4-BE49-F238E27FC236}">
                <a16:creationId xmlns:a16="http://schemas.microsoft.com/office/drawing/2014/main" id="{42E6C13B-50D2-FF5E-70C9-F2EC72F58B9A}"/>
              </a:ext>
            </a:extLst>
          </p:cNvPr>
          <p:cNvPicPr>
            <a:picLocks noChangeAspect="1"/>
          </p:cNvPicPr>
          <p:nvPr/>
        </p:nvPicPr>
        <p:blipFill rotWithShape="1">
          <a:blip r:embed="rId4"/>
          <a:srcRect t="11973"/>
          <a:stretch/>
        </p:blipFill>
        <p:spPr>
          <a:xfrm>
            <a:off x="173169" y="2770910"/>
            <a:ext cx="3190567" cy="2205364"/>
          </a:xfrm>
          <a:prstGeom prst="rect">
            <a:avLst/>
          </a:prstGeom>
        </p:spPr>
      </p:pic>
      <p:cxnSp>
        <p:nvCxnSpPr>
          <p:cNvPr id="7" name="Straight Connector 6">
            <a:extLst>
              <a:ext uri="{FF2B5EF4-FFF2-40B4-BE49-F238E27FC236}">
                <a16:creationId xmlns:a16="http://schemas.microsoft.com/office/drawing/2014/main" id="{D9D6E8EE-DACD-4E71-B773-C56CD588FD6A}"/>
              </a:ext>
            </a:extLst>
          </p:cNvPr>
          <p:cNvCxnSpPr/>
          <p:nvPr/>
        </p:nvCxnSpPr>
        <p:spPr>
          <a:xfrm>
            <a:off x="0" y="1105025"/>
            <a:ext cx="188421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72E48A8-01BD-4485-8E04-2A1059ED6FF9}"/>
              </a:ext>
            </a:extLst>
          </p:cNvPr>
          <p:cNvSpPr txBox="1"/>
          <p:nvPr/>
        </p:nvSpPr>
        <p:spPr>
          <a:xfrm>
            <a:off x="2632186" y="1155853"/>
            <a:ext cx="8996462" cy="1200329"/>
          </a:xfrm>
          <a:prstGeom prst="rect">
            <a:avLst/>
          </a:prstGeom>
          <a:noFill/>
        </p:spPr>
        <p:txBody>
          <a:bodyPr wrap="square" rtlCol="0">
            <a:spAutoFit/>
          </a:bodyPr>
          <a:lstStyle/>
          <a:p>
            <a:pPr algn="just"/>
            <a:r>
              <a:rPr lang="es-PA"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Comparación de las emisiones globales bajo los escenarios evaluados por el Panel Intergubernamental sobre el Cambio Climático (IPCC) en su reporte especial de Cambio Climático sobre el Calentamiento Global de 1.5 °C; con las emisiones globales según las </a:t>
            </a:r>
            <a:r>
              <a:rPr lang="es-PA" b="0" i="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NDCs</a:t>
            </a:r>
            <a:r>
              <a:rPr lang="es-PA"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s-PA" b="1"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46470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99704A-73AA-6758-5E08-FB7686369B1A}"/>
              </a:ext>
            </a:extLst>
          </p:cNvPr>
          <p:cNvSpPr txBox="1">
            <a:spLocks/>
          </p:cNvSpPr>
          <p:nvPr/>
        </p:nvSpPr>
        <p:spPr>
          <a:xfrm>
            <a:off x="141815" y="46211"/>
            <a:ext cx="11579130" cy="1169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sz="3600" b="1" dirty="0">
              <a:latin typeface="Roboto" panose="02000000000000000000" pitchFamily="2" charset="0"/>
              <a:ea typeface="Roboto" panose="02000000000000000000" pitchFamily="2" charset="0"/>
            </a:endParaRPr>
          </a:p>
        </p:txBody>
      </p:sp>
      <p:pic>
        <p:nvPicPr>
          <p:cNvPr id="2" name="Imagen 1">
            <a:extLst>
              <a:ext uri="{FF2B5EF4-FFF2-40B4-BE49-F238E27FC236}">
                <a16:creationId xmlns:a16="http://schemas.microsoft.com/office/drawing/2014/main" id="{387A082B-8586-18B3-52F5-E16D15B6A3EE}"/>
              </a:ext>
            </a:extLst>
          </p:cNvPr>
          <p:cNvPicPr>
            <a:picLocks noChangeAspect="1"/>
          </p:cNvPicPr>
          <p:nvPr/>
        </p:nvPicPr>
        <p:blipFill rotWithShape="1">
          <a:blip r:embed="rId3"/>
          <a:srcRect l="27127" t="12890" r="31074" b="14224"/>
          <a:stretch/>
        </p:blipFill>
        <p:spPr>
          <a:xfrm>
            <a:off x="4187525" y="2206296"/>
            <a:ext cx="3957826" cy="3926881"/>
          </a:xfrm>
          <a:prstGeom prst="flowChartConnector">
            <a:avLst/>
          </a:prstGeom>
        </p:spPr>
      </p:pic>
      <p:cxnSp>
        <p:nvCxnSpPr>
          <p:cNvPr id="6" name="Straight Connector 5">
            <a:extLst>
              <a:ext uri="{FF2B5EF4-FFF2-40B4-BE49-F238E27FC236}">
                <a16:creationId xmlns:a16="http://schemas.microsoft.com/office/drawing/2014/main" id="{B042E819-9685-46E7-8D57-B3AB74CF8309}"/>
              </a:ext>
            </a:extLst>
          </p:cNvPr>
          <p:cNvCxnSpPr/>
          <p:nvPr/>
        </p:nvCxnSpPr>
        <p:spPr>
          <a:xfrm>
            <a:off x="0" y="1562224"/>
            <a:ext cx="188421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BBEA77-A432-4D20-B94F-D6FDDB835E43}"/>
              </a:ext>
            </a:extLst>
          </p:cNvPr>
          <p:cNvSpPr txBox="1"/>
          <p:nvPr/>
        </p:nvSpPr>
        <p:spPr>
          <a:xfrm>
            <a:off x="361729" y="298261"/>
            <a:ext cx="10719395" cy="1200329"/>
          </a:xfrm>
          <a:prstGeom prst="rect">
            <a:avLst/>
          </a:prstGeom>
          <a:noFill/>
        </p:spPr>
        <p:txBody>
          <a:bodyPr wrap="square" rtlCol="0">
            <a:spAutoFit/>
          </a:bodyPr>
          <a:lstStyle/>
          <a:p>
            <a:r>
              <a:rPr lang="es-ES" sz="3600" b="1" dirty="0">
                <a:latin typeface="Roboto" panose="02000000000000000000" pitchFamily="2" charset="0"/>
                <a:ea typeface="Roboto" panose="02000000000000000000" pitchFamily="2" charset="0"/>
              </a:rPr>
              <a:t>CPDS – </a:t>
            </a:r>
            <a:r>
              <a:rPr lang="es-PA" sz="3600" b="1" dirty="0">
                <a:latin typeface="Roboto" panose="02000000000000000000" pitchFamily="2" charset="0"/>
                <a:ea typeface="Roboto" panose="02000000000000000000" pitchFamily="2" charset="0"/>
              </a:rPr>
              <a:t>Coherencia Política para el Desarrollo Sostenible</a:t>
            </a:r>
            <a:endParaRPr lang="es-ES" sz="3600" b="1" dirty="0">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EA317D72-D81F-4D43-B4B2-01EB3148CB34}"/>
              </a:ext>
            </a:extLst>
          </p:cNvPr>
          <p:cNvSpPr txBox="1"/>
          <p:nvPr/>
        </p:nvSpPr>
        <p:spPr>
          <a:xfrm>
            <a:off x="1546967" y="1787103"/>
            <a:ext cx="3957826" cy="954107"/>
          </a:xfrm>
          <a:prstGeom prst="rect">
            <a:avLst/>
          </a:prstGeom>
          <a:noFill/>
        </p:spPr>
        <p:txBody>
          <a:bodyPr wrap="square">
            <a:spAutoFit/>
          </a:bodyPr>
          <a:lstStyle/>
          <a:p>
            <a:r>
              <a:rPr lang="es-PA" sz="1400" b="1" dirty="0">
                <a:latin typeface="Roboto" panose="02000000000000000000" pitchFamily="2" charset="0"/>
                <a:ea typeface="Roboto" panose="02000000000000000000" pitchFamily="2" charset="0"/>
              </a:rPr>
              <a:t>Reforzar los sistemas de monitoreo, reporte y evaluación </a:t>
            </a:r>
            <a:r>
              <a:rPr lang="es-PA" sz="1400" dirty="0">
                <a:latin typeface="Roboto" panose="02000000000000000000" pitchFamily="2" charset="0"/>
                <a:ea typeface="Roboto" panose="02000000000000000000" pitchFamily="2" charset="0"/>
              </a:rPr>
              <a:t>para recoger evidencias sobre el impacto de las políticas e informar sobre los avances CPDS</a:t>
            </a:r>
          </a:p>
        </p:txBody>
      </p:sp>
      <p:sp>
        <p:nvSpPr>
          <p:cNvPr id="9" name="TextBox 8">
            <a:extLst>
              <a:ext uri="{FF2B5EF4-FFF2-40B4-BE49-F238E27FC236}">
                <a16:creationId xmlns:a16="http://schemas.microsoft.com/office/drawing/2014/main" id="{BF7D3E72-3EB7-462A-BA0B-203FF5514E08}"/>
              </a:ext>
            </a:extLst>
          </p:cNvPr>
          <p:cNvSpPr txBox="1"/>
          <p:nvPr/>
        </p:nvSpPr>
        <p:spPr>
          <a:xfrm>
            <a:off x="532899" y="3087673"/>
            <a:ext cx="3936129" cy="954107"/>
          </a:xfrm>
          <a:prstGeom prst="rect">
            <a:avLst/>
          </a:prstGeom>
          <a:noFill/>
        </p:spPr>
        <p:txBody>
          <a:bodyPr wrap="square">
            <a:spAutoFit/>
          </a:bodyPr>
          <a:lstStyle/>
          <a:p>
            <a:r>
              <a:rPr lang="es-PA" sz="1400" b="1" dirty="0">
                <a:latin typeface="Roboto" panose="02000000000000000000" pitchFamily="2" charset="0"/>
                <a:ea typeface="Roboto" panose="02000000000000000000" pitchFamily="2" charset="0"/>
              </a:rPr>
              <a:t>Analizar y evaluar el impacto de las políticas para orientar la toma de decisiones </a:t>
            </a:r>
            <a:r>
              <a:rPr lang="es-PA" sz="1400" dirty="0">
                <a:latin typeface="Roboto" panose="02000000000000000000" pitchFamily="2" charset="0"/>
                <a:ea typeface="Roboto" panose="02000000000000000000" pitchFamily="2" charset="0"/>
              </a:rPr>
              <a:t>y evitar los efectos negativos sobre las perspectivas de desarrollo sostenible de otros países.</a:t>
            </a:r>
          </a:p>
        </p:txBody>
      </p:sp>
      <p:sp>
        <p:nvSpPr>
          <p:cNvPr id="11" name="TextBox 10">
            <a:extLst>
              <a:ext uri="{FF2B5EF4-FFF2-40B4-BE49-F238E27FC236}">
                <a16:creationId xmlns:a16="http://schemas.microsoft.com/office/drawing/2014/main" id="{F289ED68-8C5C-458C-9FAB-5722A944F31B}"/>
              </a:ext>
            </a:extLst>
          </p:cNvPr>
          <p:cNvSpPr txBox="1"/>
          <p:nvPr/>
        </p:nvSpPr>
        <p:spPr>
          <a:xfrm>
            <a:off x="1113279" y="4500938"/>
            <a:ext cx="3074246" cy="738664"/>
          </a:xfrm>
          <a:prstGeom prst="rect">
            <a:avLst/>
          </a:prstGeom>
          <a:noFill/>
        </p:spPr>
        <p:txBody>
          <a:bodyPr wrap="square">
            <a:spAutoFit/>
          </a:bodyPr>
          <a:lstStyle/>
          <a:p>
            <a:r>
              <a:rPr lang="es-PA" sz="1400" b="1" dirty="0">
                <a:latin typeface="Roboto" panose="02000000000000000000" pitchFamily="2" charset="0"/>
                <a:ea typeface="Roboto" panose="02000000000000000000" pitchFamily="2" charset="0"/>
              </a:rPr>
              <a:t>Implicar activamente a las partes interesadas</a:t>
            </a:r>
            <a:r>
              <a:rPr lang="es-PA" sz="1400" dirty="0">
                <a:latin typeface="Roboto" panose="02000000000000000000" pitchFamily="2" charset="0"/>
                <a:ea typeface="Roboto" panose="02000000000000000000" pitchFamily="2" charset="0"/>
              </a:rPr>
              <a:t> para mantener un mayor apoyo  a la CPDS</a:t>
            </a:r>
          </a:p>
        </p:txBody>
      </p:sp>
      <p:sp>
        <p:nvSpPr>
          <p:cNvPr id="13" name="TextBox 12">
            <a:extLst>
              <a:ext uri="{FF2B5EF4-FFF2-40B4-BE49-F238E27FC236}">
                <a16:creationId xmlns:a16="http://schemas.microsoft.com/office/drawing/2014/main" id="{836D510C-DA42-4FC4-B312-D3DB843D54CE}"/>
              </a:ext>
            </a:extLst>
          </p:cNvPr>
          <p:cNvSpPr txBox="1"/>
          <p:nvPr/>
        </p:nvSpPr>
        <p:spPr>
          <a:xfrm>
            <a:off x="548922" y="5569617"/>
            <a:ext cx="4690212" cy="954107"/>
          </a:xfrm>
          <a:prstGeom prst="rect">
            <a:avLst/>
          </a:prstGeom>
          <a:noFill/>
        </p:spPr>
        <p:txBody>
          <a:bodyPr wrap="square">
            <a:spAutoFit/>
          </a:bodyPr>
          <a:lstStyle/>
          <a:p>
            <a:r>
              <a:rPr lang="es-PA" sz="1400" b="1" dirty="0">
                <a:latin typeface="Roboto" panose="02000000000000000000" pitchFamily="2" charset="0"/>
                <a:ea typeface="Roboto" panose="02000000000000000000" pitchFamily="2" charset="0"/>
              </a:rPr>
              <a:t>Involucrar a las autoridades regionales y locales</a:t>
            </a:r>
            <a:r>
              <a:rPr lang="es-PA" sz="1400" dirty="0">
                <a:latin typeface="Roboto" panose="02000000000000000000" pitchFamily="2" charset="0"/>
                <a:ea typeface="Roboto" panose="02000000000000000000" pitchFamily="2" charset="0"/>
              </a:rPr>
              <a:t> para alinear las prioridades, garantizar la coordinación de las acciones y mejorar la coordinación entre los distintos niveles de gobierno</a:t>
            </a:r>
          </a:p>
        </p:txBody>
      </p:sp>
      <p:sp>
        <p:nvSpPr>
          <p:cNvPr id="15" name="TextBox 14">
            <a:extLst>
              <a:ext uri="{FF2B5EF4-FFF2-40B4-BE49-F238E27FC236}">
                <a16:creationId xmlns:a16="http://schemas.microsoft.com/office/drawing/2014/main" id="{AAE087C9-E9E8-40FF-BFAC-39C77DED290D}"/>
              </a:ext>
            </a:extLst>
          </p:cNvPr>
          <p:cNvSpPr txBox="1"/>
          <p:nvPr/>
        </p:nvSpPr>
        <p:spPr>
          <a:xfrm>
            <a:off x="7260569" y="1573740"/>
            <a:ext cx="3477737" cy="954107"/>
          </a:xfrm>
          <a:prstGeom prst="rect">
            <a:avLst/>
          </a:prstGeom>
          <a:noFill/>
        </p:spPr>
        <p:txBody>
          <a:bodyPr wrap="square">
            <a:spAutoFit/>
          </a:bodyPr>
          <a:lstStyle/>
          <a:p>
            <a:r>
              <a:rPr lang="es-PA" sz="1400" b="1" dirty="0">
                <a:latin typeface="Roboto" panose="02000000000000000000" pitchFamily="2" charset="0"/>
                <a:ea typeface="Roboto" panose="02000000000000000000" pitchFamily="2" charset="0"/>
              </a:rPr>
              <a:t>Crear un fuerte compromiso político y liderazgo al más alto nivel </a:t>
            </a:r>
            <a:r>
              <a:rPr lang="es-PA" sz="1400" dirty="0">
                <a:latin typeface="Roboto" panose="02000000000000000000" pitchFamily="2" charset="0"/>
                <a:ea typeface="Roboto" panose="02000000000000000000" pitchFamily="2" charset="0"/>
              </a:rPr>
              <a:t>para fomentar la acción de todo el gobierno en favor de la CPDS.</a:t>
            </a:r>
          </a:p>
        </p:txBody>
      </p:sp>
      <p:sp>
        <p:nvSpPr>
          <p:cNvPr id="17" name="TextBox 16">
            <a:extLst>
              <a:ext uri="{FF2B5EF4-FFF2-40B4-BE49-F238E27FC236}">
                <a16:creationId xmlns:a16="http://schemas.microsoft.com/office/drawing/2014/main" id="{4A400F5C-AF87-4F04-8298-AD689E8A2821}"/>
              </a:ext>
            </a:extLst>
          </p:cNvPr>
          <p:cNvSpPr txBox="1"/>
          <p:nvPr/>
        </p:nvSpPr>
        <p:spPr>
          <a:xfrm>
            <a:off x="8107631" y="2942850"/>
            <a:ext cx="3488377" cy="738664"/>
          </a:xfrm>
          <a:prstGeom prst="rect">
            <a:avLst/>
          </a:prstGeom>
          <a:noFill/>
        </p:spPr>
        <p:txBody>
          <a:bodyPr wrap="square">
            <a:spAutoFit/>
          </a:bodyPr>
          <a:lstStyle/>
          <a:p>
            <a:r>
              <a:rPr lang="es-PA" sz="1400" b="1" dirty="0">
                <a:latin typeface="Roboto" panose="02000000000000000000" pitchFamily="2" charset="0"/>
                <a:ea typeface="Roboto" panose="02000000000000000000" pitchFamily="2" charset="0"/>
              </a:rPr>
              <a:t>Definir, implementar y comunicar una visión estratégica a largo plazo </a:t>
            </a:r>
            <a:r>
              <a:rPr lang="es-PA" sz="1400" dirty="0">
                <a:latin typeface="Roboto" panose="02000000000000000000" pitchFamily="2" charset="0"/>
                <a:ea typeface="Roboto" panose="02000000000000000000" pitchFamily="2" charset="0"/>
              </a:rPr>
              <a:t>que apoye el CPDS.</a:t>
            </a:r>
          </a:p>
        </p:txBody>
      </p:sp>
      <p:sp>
        <p:nvSpPr>
          <p:cNvPr id="19" name="TextBox 18">
            <a:extLst>
              <a:ext uri="{FF2B5EF4-FFF2-40B4-BE49-F238E27FC236}">
                <a16:creationId xmlns:a16="http://schemas.microsoft.com/office/drawing/2014/main" id="{D7736A54-D28D-463A-9FA8-7921E1B5ED50}"/>
              </a:ext>
            </a:extLst>
          </p:cNvPr>
          <p:cNvSpPr txBox="1"/>
          <p:nvPr/>
        </p:nvSpPr>
        <p:spPr>
          <a:xfrm>
            <a:off x="8171764" y="4168477"/>
            <a:ext cx="3628213" cy="954107"/>
          </a:xfrm>
          <a:prstGeom prst="rect">
            <a:avLst/>
          </a:prstGeom>
          <a:noFill/>
        </p:spPr>
        <p:txBody>
          <a:bodyPr wrap="square">
            <a:spAutoFit/>
          </a:bodyPr>
          <a:lstStyle/>
          <a:p>
            <a:r>
              <a:rPr lang="es-PA" sz="1400" b="1" dirty="0">
                <a:latin typeface="Roboto" panose="02000000000000000000" pitchFamily="2" charset="0"/>
                <a:ea typeface="Roboto" panose="02000000000000000000" pitchFamily="2" charset="0"/>
              </a:rPr>
              <a:t>Mejorar la integración de las políticas </a:t>
            </a:r>
            <a:r>
              <a:rPr lang="es-PA" sz="1400" dirty="0">
                <a:latin typeface="Roboto" panose="02000000000000000000" pitchFamily="2" charset="0"/>
                <a:ea typeface="Roboto" panose="02000000000000000000" pitchFamily="2" charset="0"/>
              </a:rPr>
              <a:t>para aprovechar sinergias y beneficios en los ámbitos económico, social y medioambiental.</a:t>
            </a:r>
          </a:p>
        </p:txBody>
      </p:sp>
      <p:sp>
        <p:nvSpPr>
          <p:cNvPr id="21" name="TextBox 20">
            <a:extLst>
              <a:ext uri="{FF2B5EF4-FFF2-40B4-BE49-F238E27FC236}">
                <a16:creationId xmlns:a16="http://schemas.microsoft.com/office/drawing/2014/main" id="{CA13442A-A314-4554-B958-FC10006961AD}"/>
              </a:ext>
            </a:extLst>
          </p:cNvPr>
          <p:cNvSpPr txBox="1"/>
          <p:nvPr/>
        </p:nvSpPr>
        <p:spPr>
          <a:xfrm>
            <a:off x="7531513" y="5455045"/>
            <a:ext cx="3488377" cy="954107"/>
          </a:xfrm>
          <a:prstGeom prst="rect">
            <a:avLst/>
          </a:prstGeom>
          <a:noFill/>
        </p:spPr>
        <p:txBody>
          <a:bodyPr wrap="square">
            <a:spAutoFit/>
          </a:bodyPr>
          <a:lstStyle/>
          <a:p>
            <a:r>
              <a:rPr lang="es-PA" sz="1400" b="1" dirty="0">
                <a:latin typeface="Roboto" panose="02000000000000000000" pitchFamily="2" charset="0"/>
                <a:ea typeface="Roboto" panose="02000000000000000000" pitchFamily="2" charset="0"/>
              </a:rPr>
              <a:t>Garantizar la coordinación de todo el gobierno </a:t>
            </a:r>
            <a:r>
              <a:rPr lang="es-PA" sz="1400" dirty="0">
                <a:latin typeface="Roboto" panose="02000000000000000000" pitchFamily="2" charset="0"/>
                <a:ea typeface="Roboto" panose="02000000000000000000" pitchFamily="2" charset="0"/>
              </a:rPr>
              <a:t>para resolver las divergencias entre las prioridades y políticas sectoriales.</a:t>
            </a:r>
          </a:p>
        </p:txBody>
      </p:sp>
    </p:spTree>
    <p:extLst>
      <p:ext uri="{BB962C8B-B14F-4D97-AF65-F5344CB8AC3E}">
        <p14:creationId xmlns:p14="http://schemas.microsoft.com/office/powerpoint/2010/main" val="2158622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FF4439E-224E-E918-33CC-9D7277699D79}"/>
              </a:ext>
            </a:extLst>
          </p:cNvPr>
          <p:cNvPicPr>
            <a:picLocks noChangeAspect="1"/>
          </p:cNvPicPr>
          <p:nvPr/>
        </p:nvPicPr>
        <p:blipFill rotWithShape="1">
          <a:blip r:embed="rId3"/>
          <a:srcRect l="28276" t="12681" r="49545" b="50549"/>
          <a:stretch/>
        </p:blipFill>
        <p:spPr>
          <a:xfrm>
            <a:off x="4469027" y="3145761"/>
            <a:ext cx="3377463" cy="3030046"/>
          </a:xfrm>
          <a:prstGeom prst="rect">
            <a:avLst/>
          </a:prstGeom>
        </p:spPr>
      </p:pic>
      <p:sp>
        <p:nvSpPr>
          <p:cNvPr id="3" name="CuadroTexto 2">
            <a:extLst>
              <a:ext uri="{FF2B5EF4-FFF2-40B4-BE49-F238E27FC236}">
                <a16:creationId xmlns:a16="http://schemas.microsoft.com/office/drawing/2014/main" id="{6F3202EB-010C-B23D-4337-8E61961119E0}"/>
              </a:ext>
            </a:extLst>
          </p:cNvPr>
          <p:cNvSpPr txBox="1"/>
          <p:nvPr/>
        </p:nvSpPr>
        <p:spPr>
          <a:xfrm>
            <a:off x="8187070" y="2482587"/>
            <a:ext cx="3643201" cy="1985159"/>
          </a:xfrm>
          <a:prstGeom prst="rect">
            <a:avLst/>
          </a:prstGeom>
          <a:ln>
            <a:solidFill>
              <a:srgbClr val="00B0F0"/>
            </a:solidFill>
          </a:ln>
        </p:spPr>
        <p:style>
          <a:lnRef idx="2">
            <a:schemeClr val="dk1"/>
          </a:lnRef>
          <a:fillRef idx="1">
            <a:schemeClr val="lt1"/>
          </a:fillRef>
          <a:effectRef idx="0">
            <a:schemeClr val="dk1"/>
          </a:effectRef>
          <a:fontRef idx="minor">
            <a:schemeClr val="dk1"/>
          </a:fontRef>
        </p:style>
        <p:txBody>
          <a:bodyPr wrap="square" lIns="45720" tIns="22860" rIns="45720" bIns="22860" anchor="t">
            <a:spAutoFit/>
          </a:bodyPr>
          <a:lstStyle/>
          <a:p>
            <a:pPr marL="342900" indent="-342900">
              <a:buFont typeface="Arial" panose="020B0604020202020204" pitchFamily="34" charset="0"/>
              <a:buChar char="•"/>
              <a:defRPr/>
            </a:pPr>
            <a:r>
              <a:rPr lang="en-GB" b="1" dirty="0" err="1">
                <a:latin typeface="Roboto" panose="02000000000000000000" pitchFamily="2" charset="0"/>
                <a:ea typeface="Roboto" panose="02000000000000000000" pitchFamily="2" charset="0"/>
              </a:rPr>
              <a:t>Transparencia</a:t>
            </a:r>
            <a:r>
              <a:rPr lang="en-GB" b="1" dirty="0">
                <a:latin typeface="Roboto" panose="02000000000000000000" pitchFamily="2" charset="0"/>
                <a:ea typeface="Roboto" panose="02000000000000000000" pitchFamily="2" charset="0"/>
              </a:rPr>
              <a:t> </a:t>
            </a:r>
            <a:r>
              <a:rPr lang="en-GB" b="1" dirty="0" err="1">
                <a:latin typeface="Roboto" panose="02000000000000000000" pitchFamily="2" charset="0"/>
                <a:ea typeface="Roboto" panose="02000000000000000000" pitchFamily="2" charset="0"/>
              </a:rPr>
              <a:t>en</a:t>
            </a:r>
            <a:r>
              <a:rPr lang="en-GB" b="1" dirty="0">
                <a:latin typeface="Roboto" panose="02000000000000000000" pitchFamily="2" charset="0"/>
                <a:ea typeface="Roboto" panose="02000000000000000000" pitchFamily="2" charset="0"/>
              </a:rPr>
              <a:t> </a:t>
            </a:r>
            <a:r>
              <a:rPr lang="en-GB" b="1" dirty="0" err="1">
                <a:latin typeface="Roboto" panose="02000000000000000000" pitchFamily="2" charset="0"/>
                <a:ea typeface="Roboto" panose="02000000000000000000" pitchFamily="2" charset="0"/>
              </a:rPr>
              <a:t>políticas</a:t>
            </a:r>
            <a:r>
              <a:rPr lang="en-GB" b="1" dirty="0">
                <a:latin typeface="Roboto" panose="02000000000000000000" pitchFamily="2" charset="0"/>
                <a:ea typeface="Roboto" panose="02000000000000000000" pitchFamily="2" charset="0"/>
              </a:rPr>
              <a:t> </a:t>
            </a:r>
            <a:r>
              <a:rPr lang="en-GB" b="1" dirty="0" err="1">
                <a:latin typeface="Roboto" panose="02000000000000000000" pitchFamily="2" charset="0"/>
                <a:ea typeface="Roboto" panose="02000000000000000000" pitchFamily="2" charset="0"/>
              </a:rPr>
              <a:t>públicas</a:t>
            </a:r>
            <a:endParaRPr lang="en-GB" b="1"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defRPr/>
            </a:pPr>
            <a:endParaRPr lang="en-GB" b="1"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defRPr/>
            </a:pPr>
            <a:r>
              <a:rPr lang="en-GB" b="1" dirty="0" err="1">
                <a:latin typeface="Roboto" panose="02000000000000000000" pitchFamily="2" charset="0"/>
                <a:ea typeface="Roboto" panose="02000000000000000000" pitchFamily="2" charset="0"/>
              </a:rPr>
              <a:t>Monitoreo</a:t>
            </a:r>
            <a:r>
              <a:rPr lang="en-GB" b="1" dirty="0">
                <a:latin typeface="Roboto" panose="02000000000000000000" pitchFamily="2" charset="0"/>
                <a:ea typeface="Roboto" panose="02000000000000000000" pitchFamily="2" charset="0"/>
              </a:rPr>
              <a:t>, </a:t>
            </a:r>
            <a:r>
              <a:rPr lang="en-GB" b="1" dirty="0" err="1">
                <a:latin typeface="Roboto" panose="02000000000000000000" pitchFamily="2" charset="0"/>
                <a:ea typeface="Roboto" panose="02000000000000000000" pitchFamily="2" charset="0"/>
              </a:rPr>
              <a:t>Reporte</a:t>
            </a:r>
            <a:r>
              <a:rPr lang="en-GB" b="1" dirty="0">
                <a:latin typeface="Roboto" panose="02000000000000000000" pitchFamily="2" charset="0"/>
                <a:ea typeface="Roboto" panose="02000000000000000000" pitchFamily="2" charset="0"/>
              </a:rPr>
              <a:t> y </a:t>
            </a:r>
            <a:r>
              <a:rPr lang="en-GB" b="1" dirty="0" err="1">
                <a:latin typeface="Roboto" panose="02000000000000000000" pitchFamily="2" charset="0"/>
                <a:ea typeface="Roboto" panose="02000000000000000000" pitchFamily="2" charset="0"/>
              </a:rPr>
              <a:t>Verificación</a:t>
            </a:r>
            <a:r>
              <a:rPr lang="en-GB" b="1" dirty="0">
                <a:latin typeface="Roboto" panose="02000000000000000000" pitchFamily="2" charset="0"/>
                <a:ea typeface="Roboto" panose="02000000000000000000" pitchFamily="2" charset="0"/>
              </a:rPr>
              <a:t> de las </a:t>
            </a:r>
            <a:r>
              <a:rPr lang="en-GB" b="1" dirty="0" err="1">
                <a:latin typeface="Roboto" panose="02000000000000000000" pitchFamily="2" charset="0"/>
                <a:ea typeface="Roboto" panose="02000000000000000000" pitchFamily="2" charset="0"/>
              </a:rPr>
              <a:t>acciones</a:t>
            </a:r>
            <a:endParaRPr lang="en-GB" b="1"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defRPr/>
            </a:pPr>
            <a:endParaRPr lang="en-GB" b="1"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defRPr/>
            </a:pPr>
            <a:r>
              <a:rPr lang="en-GB" b="1" dirty="0" err="1">
                <a:latin typeface="Roboto" panose="02000000000000000000" pitchFamily="2" charset="0"/>
                <a:ea typeface="Roboto" panose="02000000000000000000" pitchFamily="2" charset="0"/>
              </a:rPr>
              <a:t>Evalución</a:t>
            </a:r>
            <a:r>
              <a:rPr lang="en-GB" b="1" dirty="0">
                <a:latin typeface="Roboto" panose="02000000000000000000" pitchFamily="2" charset="0"/>
                <a:ea typeface="Roboto" panose="02000000000000000000" pitchFamily="2" charset="0"/>
              </a:rPr>
              <a:t> e </a:t>
            </a:r>
            <a:r>
              <a:rPr lang="en-GB" b="1" dirty="0" err="1">
                <a:latin typeface="Roboto" panose="02000000000000000000" pitchFamily="2" charset="0"/>
                <a:ea typeface="Roboto" panose="02000000000000000000" pitchFamily="2" charset="0"/>
              </a:rPr>
              <a:t>Indicadores</a:t>
            </a:r>
            <a:endParaRPr lang="en-US" b="1" dirty="0" err="1">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B9809DB1-E5D3-4161-BF1A-E02C4DDF1E17}"/>
              </a:ext>
            </a:extLst>
          </p:cNvPr>
          <p:cNvSpPr txBox="1"/>
          <p:nvPr/>
        </p:nvSpPr>
        <p:spPr>
          <a:xfrm>
            <a:off x="361729" y="298261"/>
            <a:ext cx="10777325" cy="1200329"/>
          </a:xfrm>
          <a:prstGeom prst="rect">
            <a:avLst/>
          </a:prstGeom>
          <a:noFill/>
        </p:spPr>
        <p:txBody>
          <a:bodyPr wrap="square" rtlCol="0">
            <a:spAutoFit/>
          </a:bodyPr>
          <a:lstStyle/>
          <a:p>
            <a:r>
              <a:rPr lang="es-PA" sz="3600" b="1" dirty="0">
                <a:latin typeface="Roboto" panose="02000000000000000000" pitchFamily="2" charset="0"/>
                <a:ea typeface="Roboto" panose="02000000000000000000" pitchFamily="2" charset="0"/>
                <a:cs typeface="Roboto" panose="02000000000000000000" pitchFamily="2" charset="0"/>
              </a:rPr>
              <a:t>Coherencia de las políticas - MRV/M&amp;E - normas contables</a:t>
            </a:r>
          </a:p>
        </p:txBody>
      </p:sp>
      <p:cxnSp>
        <p:nvCxnSpPr>
          <p:cNvPr id="8" name="Straight Connector 7">
            <a:extLst>
              <a:ext uri="{FF2B5EF4-FFF2-40B4-BE49-F238E27FC236}">
                <a16:creationId xmlns:a16="http://schemas.microsoft.com/office/drawing/2014/main" id="{11BB6D19-3232-4641-819D-4BFFEE7EF785}"/>
              </a:ext>
            </a:extLst>
          </p:cNvPr>
          <p:cNvCxnSpPr/>
          <p:nvPr/>
        </p:nvCxnSpPr>
        <p:spPr>
          <a:xfrm>
            <a:off x="0" y="1498590"/>
            <a:ext cx="188421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D9731DE-F380-4BFE-844F-A0F686282306}"/>
              </a:ext>
            </a:extLst>
          </p:cNvPr>
          <p:cNvSpPr txBox="1"/>
          <p:nvPr/>
        </p:nvSpPr>
        <p:spPr>
          <a:xfrm>
            <a:off x="1749657" y="2382559"/>
            <a:ext cx="4757580" cy="1200329"/>
          </a:xfrm>
          <a:prstGeom prst="rect">
            <a:avLst/>
          </a:prstGeom>
          <a:noFill/>
        </p:spPr>
        <p:txBody>
          <a:bodyPr wrap="square">
            <a:spAutoFit/>
          </a:bodyPr>
          <a:lstStyle/>
          <a:p>
            <a:pPr algn="just"/>
            <a:r>
              <a:rPr lang="es-PA" b="1" dirty="0">
                <a:latin typeface="Roboto" panose="02000000000000000000" pitchFamily="2" charset="0"/>
                <a:ea typeface="Roboto" panose="02000000000000000000" pitchFamily="2" charset="0"/>
              </a:rPr>
              <a:t>Reforzar los sistemas de monitoreo, reporte y evaluación </a:t>
            </a:r>
            <a:r>
              <a:rPr lang="es-PA" dirty="0">
                <a:latin typeface="Roboto" panose="02000000000000000000" pitchFamily="2" charset="0"/>
                <a:ea typeface="Roboto" panose="02000000000000000000" pitchFamily="2" charset="0"/>
              </a:rPr>
              <a:t>para recoger evidencias sobre el impacto de las políticas e informar sobre los avances CPDS</a:t>
            </a:r>
          </a:p>
        </p:txBody>
      </p:sp>
      <p:sp>
        <p:nvSpPr>
          <p:cNvPr id="9" name="TextBox 8">
            <a:extLst>
              <a:ext uri="{FF2B5EF4-FFF2-40B4-BE49-F238E27FC236}">
                <a16:creationId xmlns:a16="http://schemas.microsoft.com/office/drawing/2014/main" id="{21780E82-39EF-4B2E-BBBD-5DAEAFB92F05}"/>
              </a:ext>
            </a:extLst>
          </p:cNvPr>
          <p:cNvSpPr txBox="1"/>
          <p:nvPr/>
        </p:nvSpPr>
        <p:spPr>
          <a:xfrm>
            <a:off x="361729" y="4189253"/>
            <a:ext cx="3936129" cy="1754326"/>
          </a:xfrm>
          <a:prstGeom prst="rect">
            <a:avLst/>
          </a:prstGeom>
          <a:noFill/>
        </p:spPr>
        <p:txBody>
          <a:bodyPr wrap="square">
            <a:spAutoFit/>
          </a:bodyPr>
          <a:lstStyle/>
          <a:p>
            <a:pPr algn="just"/>
            <a:r>
              <a:rPr lang="es-PA" b="1" dirty="0">
                <a:latin typeface="Roboto" panose="02000000000000000000" pitchFamily="2" charset="0"/>
                <a:ea typeface="Roboto" panose="02000000000000000000" pitchFamily="2" charset="0"/>
              </a:rPr>
              <a:t>Analizar y evaluar el impacto de las políticas para orientar la toma de decisiones </a:t>
            </a:r>
            <a:r>
              <a:rPr lang="es-PA" dirty="0">
                <a:latin typeface="Roboto" panose="02000000000000000000" pitchFamily="2" charset="0"/>
                <a:ea typeface="Roboto" panose="02000000000000000000" pitchFamily="2" charset="0"/>
              </a:rPr>
              <a:t>y evitar los efectos negativos sobre las perspectivas de desarrollo sostenible de otros países.</a:t>
            </a:r>
          </a:p>
        </p:txBody>
      </p:sp>
    </p:spTree>
    <p:extLst>
      <p:ext uri="{BB962C8B-B14F-4D97-AF65-F5344CB8AC3E}">
        <p14:creationId xmlns:p14="http://schemas.microsoft.com/office/powerpoint/2010/main" val="2809744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23270</TotalTime>
  <Words>3785</Words>
  <Application>Microsoft Office PowerPoint</Application>
  <PresentationFormat>Widescreen</PresentationFormat>
  <Paragraphs>535</Paragraphs>
  <Slides>40</Slides>
  <Notes>25</Notes>
  <HiddenSlides>13</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40</vt:i4>
      </vt:variant>
    </vt:vector>
  </HeadingPairs>
  <TitlesOfParts>
    <vt:vector size="52" baseType="lpstr">
      <vt:lpstr>Arial</vt:lpstr>
      <vt:lpstr>Calibri</vt:lpstr>
      <vt:lpstr>Calibri Light</vt:lpstr>
      <vt:lpstr>Courier New</vt:lpstr>
      <vt:lpstr>Helvetica</vt:lpstr>
      <vt:lpstr>Helvetica Neue</vt:lpstr>
      <vt:lpstr>Helvetica Neue Medium</vt:lpstr>
      <vt:lpstr>Roboto</vt:lpstr>
      <vt:lpstr>Office Theme</vt:lpstr>
      <vt:lpstr>21_BasicWhite</vt:lpstr>
      <vt:lpstr>Tema de Office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Climate Ambition &amp; Transparency- Current Portfolio and hard pipeline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 of the CC team retreat in 2022</vt:lpstr>
      <vt:lpstr>General challenges</vt:lpstr>
      <vt:lpstr>Conclusions and opportunities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Karla  Delgado-Olguin (Afilliate)</dc:creator>
  <cp:lastModifiedBy>William Holness</cp:lastModifiedBy>
  <cp:revision>199</cp:revision>
  <dcterms:created xsi:type="dcterms:W3CDTF">2021-03-17T19:05:29Z</dcterms:created>
  <dcterms:modified xsi:type="dcterms:W3CDTF">2023-05-16T18:14:15Z</dcterms:modified>
</cp:coreProperties>
</file>