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05/15/2023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18" b="16044"/>
          <a:stretch/>
        </p:blipFill>
        <p:spPr>
          <a:xfrm>
            <a:off x="8758481" y="1272529"/>
            <a:ext cx="3433520" cy="5585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547056" y="3749755"/>
            <a:ext cx="822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Experiencia del Sector Privado Dominicano en alinear sus inversiones y estrategias con las </a:t>
            </a:r>
            <a:r>
              <a:rPr lang="es-PA" sz="28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NDC</a:t>
            </a:r>
            <a:endParaRPr lang="es-PA" sz="28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A995B-B7C8-9A3E-73A5-C1BED5009DB6}"/>
              </a:ext>
            </a:extLst>
          </p:cNvPr>
          <p:cNvSpPr txBox="1"/>
          <p:nvPr/>
        </p:nvSpPr>
        <p:spPr>
          <a:xfrm>
            <a:off x="547056" y="5221991"/>
            <a:ext cx="822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i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Rol de las Alianzas.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537968" y="5721877"/>
            <a:ext cx="822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María Alicia Urbaneja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056" y="1608356"/>
            <a:ext cx="6942510" cy="1618179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0F482615-D412-ED0B-4EDE-C41CF74949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6" y="6075410"/>
            <a:ext cx="1625600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DC7B-11CA-6BAE-AAE8-4F6466E11F91}"/>
              </a:ext>
            </a:extLst>
          </p:cNvPr>
          <p:cNvSpPr txBox="1"/>
          <p:nvPr/>
        </p:nvSpPr>
        <p:spPr>
          <a:xfrm>
            <a:off x="736302" y="1756001"/>
            <a:ext cx="1071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Plataforma de Articulación Empresarial para la Acción Climática</a:t>
            </a:r>
            <a:endParaRPr lang="es-PA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8C5FECC7-84E4-72FC-6BB7-B66988D46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480" y="4657509"/>
            <a:ext cx="5232399" cy="1401580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s-D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DO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Alianza público-privada dedicada a sensibilizar, concientizar, impulsar y reconocer la acción climática del sector privado en la República Dominicana.  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es-DO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D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590CA6-2D71-19A8-EAA7-7AEDCDDB6513}"/>
              </a:ext>
            </a:extLst>
          </p:cNvPr>
          <p:cNvSpPr txBox="1"/>
          <p:nvPr/>
        </p:nvSpPr>
        <p:spPr>
          <a:xfrm>
            <a:off x="6095999" y="4652630"/>
            <a:ext cx="5587999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s-DO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Propósito: Ser un espacio de referencia de articulación empresarial para la acción climática del sector empresarial para apoyar al Gobierno Dominicano en el cumplimiento de los compromisos y metas descritas en la NDC.</a:t>
            </a:r>
            <a:endParaRPr lang="es-DO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CE03CCA-BD43-3FBA-8537-C1920DBA7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6" b="26329"/>
          <a:stretch/>
        </p:blipFill>
        <p:spPr>
          <a:xfrm>
            <a:off x="1496435" y="2583862"/>
            <a:ext cx="9199130" cy="16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20"/>
          <a:stretch/>
        </p:blipFill>
        <p:spPr>
          <a:xfrm>
            <a:off x="22912" y="0"/>
            <a:ext cx="12192000" cy="8267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6FBF1A-9BDA-3748-270E-BF93E01FA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00"/>
          <a:stretch/>
        </p:blipFill>
        <p:spPr>
          <a:xfrm>
            <a:off x="288316" y="1543345"/>
            <a:ext cx="3481044" cy="415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10D63AA-B11F-F9A3-944A-2F9D1494A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07" y="1005125"/>
            <a:ext cx="2931265" cy="293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6D9B862-6DF0-44E3-A862-BCAD03A3C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9" y="3620162"/>
            <a:ext cx="2804304" cy="280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3599620E-B3A1-DC78-F9E0-D3B53A60E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03" y="2765715"/>
            <a:ext cx="2931265" cy="293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36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375325" y="379572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Hacia dónde vamos :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5129" b="4963"/>
          <a:stretch/>
        </p:blipFill>
        <p:spPr>
          <a:xfrm>
            <a:off x="9249433" y="1272735"/>
            <a:ext cx="2942567" cy="558526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1EE8FCA-93C9-A524-30E3-1274B432B141}"/>
              </a:ext>
            </a:extLst>
          </p:cNvPr>
          <p:cNvSpPr txBox="1"/>
          <p:nvPr/>
        </p:nvSpPr>
        <p:spPr>
          <a:xfrm>
            <a:off x="640080" y="1862999"/>
            <a:ext cx="7172960" cy="388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DO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Esfuerzo especial en </a:t>
            </a:r>
            <a:r>
              <a:rPr lang="es-DO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Mipymes</a:t>
            </a:r>
            <a:r>
              <a:rPr lang="es-DO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DO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DO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 espacio de referencia en el sector empresarial.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DO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DO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Ampliar la base de usuarios de RDuceTuHuella</a:t>
            </a:r>
            <a:r>
              <a:rPr lang="es-DO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DO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DO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Trabajar en la primera fase diagnóstica y conceptual para el desarrollo de un programa de reporte voluntario y certificaciones robusto para RD. </a:t>
            </a:r>
            <a:endParaRPr lang="es-DO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2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375325" y="379572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sz="36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5129" b="4963"/>
          <a:stretch/>
        </p:blipFill>
        <p:spPr>
          <a:xfrm>
            <a:off x="9249433" y="1272735"/>
            <a:ext cx="2942567" cy="558526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1EE8FCA-93C9-A524-30E3-1274B432B141}"/>
              </a:ext>
            </a:extLst>
          </p:cNvPr>
          <p:cNvSpPr txBox="1"/>
          <p:nvPr/>
        </p:nvSpPr>
        <p:spPr>
          <a:xfrm>
            <a:off x="1884218" y="1633750"/>
            <a:ext cx="7172960" cy="210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DO" sz="3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Mil gracias.</a:t>
            </a:r>
          </a:p>
          <a:p>
            <a:pPr lvl="0" algn="just">
              <a:lnSpc>
                <a:spcPct val="115000"/>
              </a:lnSpc>
            </a:pPr>
            <a:endParaRPr lang="es-DO" sz="3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/>
            <a:r>
              <a:rPr lang="es-DO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María Alicia Urbaneja </a:t>
            </a:r>
          </a:p>
          <a:p>
            <a:pPr lvl="0" algn="just"/>
            <a:r>
              <a:rPr lang="es-DO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Directora Ejecutiva</a:t>
            </a:r>
            <a:endParaRPr lang="es-DO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83A077-42E1-B436-31A6-6B92964F662D}"/>
              </a:ext>
            </a:extLst>
          </p:cNvPr>
          <p:cNvSpPr txBox="1"/>
          <p:nvPr/>
        </p:nvSpPr>
        <p:spPr>
          <a:xfrm>
            <a:off x="1892638" y="5573077"/>
            <a:ext cx="1450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@ECOREDRD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4A0A6CB-44DF-0166-08CA-FFA39728645E}"/>
              </a:ext>
            </a:extLst>
          </p:cNvPr>
          <p:cNvSpPr/>
          <p:nvPr/>
        </p:nvSpPr>
        <p:spPr>
          <a:xfrm>
            <a:off x="1937354" y="4684323"/>
            <a:ext cx="1340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595959"/>
                </a:solidFill>
              </a:rPr>
              <a:t>Síguenos</a:t>
            </a:r>
            <a:endParaRPr lang="es-ES" sz="2000" dirty="0">
              <a:solidFill>
                <a:srgbClr val="595959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7240D6-04F9-C728-1994-7F2CF90645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69" y="5247653"/>
            <a:ext cx="248929" cy="2489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0F32FD-F9DE-6013-0150-7A5C9613A1E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21" y="5247653"/>
            <a:ext cx="248928" cy="248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261295-3115-6E0E-76AD-0BD9D090FD5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04" y="5247653"/>
            <a:ext cx="248928" cy="2489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8EA976-F9EB-CCD3-27B1-A40D5977EC4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87" y="5224250"/>
            <a:ext cx="291559" cy="291559"/>
          </a:xfrm>
          <a:prstGeom prst="rect">
            <a:avLst/>
          </a:prstGeom>
        </p:spPr>
      </p:pic>
      <p:pic>
        <p:nvPicPr>
          <p:cNvPr id="9" name="Imagen 8" descr="Imagen que contiene silueta&#10;&#10;Descripción generada automáticamente">
            <a:extLst>
              <a:ext uri="{FF2B5EF4-FFF2-40B4-BE49-F238E27FC236}">
                <a16:creationId xmlns:a16="http://schemas.microsoft.com/office/drawing/2014/main" id="{3E6272E4-6120-DF6F-6B95-F93885E85B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17" y="5224250"/>
            <a:ext cx="291559" cy="291559"/>
          </a:xfrm>
          <a:prstGeom prst="rect">
            <a:avLst/>
          </a:prstGeom>
        </p:spPr>
      </p:pic>
      <p:pic>
        <p:nvPicPr>
          <p:cNvPr id="10" name="Imagen 9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453470E5-FF44-D97D-B460-6AF118953E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3884475"/>
            <a:ext cx="1799366" cy="6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2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150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Symbol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Sasha Marina Mora Gracía</cp:lastModifiedBy>
  <cp:revision>4</cp:revision>
  <dcterms:created xsi:type="dcterms:W3CDTF">2023-05-12T18:57:47Z</dcterms:created>
  <dcterms:modified xsi:type="dcterms:W3CDTF">2023-05-16T15:02:31Z</dcterms:modified>
</cp:coreProperties>
</file>