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8"/>
  </p:notesMasterIdLst>
  <p:handoutMasterIdLst>
    <p:handoutMasterId r:id="rId19"/>
  </p:handoutMasterIdLst>
  <p:sldIdLst>
    <p:sldId id="1568" r:id="rId6"/>
    <p:sldId id="1569" r:id="rId7"/>
    <p:sldId id="1576" r:id="rId8"/>
    <p:sldId id="1564" r:id="rId9"/>
    <p:sldId id="1577" r:id="rId10"/>
    <p:sldId id="1579" r:id="rId11"/>
    <p:sldId id="1574" r:id="rId12"/>
    <p:sldId id="1587" r:id="rId13"/>
    <p:sldId id="1547" r:id="rId14"/>
    <p:sldId id="1573" r:id="rId15"/>
    <p:sldId id="293" r:id="rId16"/>
    <p:sldId id="1578" r:id="rId17"/>
  </p:sldIdLst>
  <p:sldSz cx="9144000" cy="6858000" type="screen4x3"/>
  <p:notesSz cx="7099300" cy="10234613"/>
  <p:defaultTextStyle>
    <a:defPPr>
      <a:defRPr lang="en-US"/>
    </a:defPPr>
    <a:lvl1pPr algn="l" rtl="0" fontAlgn="base">
      <a:spcBef>
        <a:spcPct val="50000"/>
      </a:spcBef>
      <a:spcAft>
        <a:spcPct val="0"/>
      </a:spcAft>
      <a:defRPr sz="1500" kern="1200">
        <a:solidFill>
          <a:schemeClr val="tx1"/>
        </a:solidFill>
        <a:latin typeface="Arial" charset="0"/>
        <a:ea typeface="+mn-ea"/>
        <a:cs typeface="+mn-cs"/>
      </a:defRPr>
    </a:lvl1pPr>
    <a:lvl2pPr marL="457200" algn="l" rtl="0" fontAlgn="base">
      <a:spcBef>
        <a:spcPct val="50000"/>
      </a:spcBef>
      <a:spcAft>
        <a:spcPct val="0"/>
      </a:spcAft>
      <a:defRPr sz="1500" kern="1200">
        <a:solidFill>
          <a:schemeClr val="tx1"/>
        </a:solidFill>
        <a:latin typeface="Arial" charset="0"/>
        <a:ea typeface="+mn-ea"/>
        <a:cs typeface="+mn-cs"/>
      </a:defRPr>
    </a:lvl2pPr>
    <a:lvl3pPr marL="914400" algn="l" rtl="0" fontAlgn="base">
      <a:spcBef>
        <a:spcPct val="50000"/>
      </a:spcBef>
      <a:spcAft>
        <a:spcPct val="0"/>
      </a:spcAft>
      <a:defRPr sz="1500" kern="1200">
        <a:solidFill>
          <a:schemeClr val="tx1"/>
        </a:solidFill>
        <a:latin typeface="Arial" charset="0"/>
        <a:ea typeface="+mn-ea"/>
        <a:cs typeface="+mn-cs"/>
      </a:defRPr>
    </a:lvl3pPr>
    <a:lvl4pPr marL="1371600" algn="l" rtl="0" fontAlgn="base">
      <a:spcBef>
        <a:spcPct val="50000"/>
      </a:spcBef>
      <a:spcAft>
        <a:spcPct val="0"/>
      </a:spcAft>
      <a:defRPr sz="1500" kern="1200">
        <a:solidFill>
          <a:schemeClr val="tx1"/>
        </a:solidFill>
        <a:latin typeface="Arial" charset="0"/>
        <a:ea typeface="+mn-ea"/>
        <a:cs typeface="+mn-cs"/>
      </a:defRPr>
    </a:lvl4pPr>
    <a:lvl5pPr marL="1828800" algn="l" rtl="0" fontAlgn="base">
      <a:spcBef>
        <a:spcPct val="50000"/>
      </a:spcBef>
      <a:spcAft>
        <a:spcPct val="0"/>
      </a:spcAft>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a:srgbClr val="FFC000"/>
    <a:srgbClr val="1960AB"/>
    <a:srgbClr val="4D4D4D"/>
    <a:srgbClr val="5F5F5F"/>
    <a:srgbClr val="777777"/>
    <a:srgbClr val="808080"/>
    <a:srgbClr val="FFFFFF"/>
    <a:srgbClr val="6C547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620A5F-AA41-468D-AE81-782200930BC4}" v="3" dt="2023-05-18T14:15:43.1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72065" autoAdjust="0"/>
  </p:normalViewPr>
  <p:slideViewPr>
    <p:cSldViewPr>
      <p:cViewPr>
        <p:scale>
          <a:sx n="40" d="100"/>
          <a:sy n="40" d="100"/>
        </p:scale>
        <p:origin x="1316" y="212"/>
      </p:cViewPr>
      <p:guideLst>
        <p:guide orient="horz" pos="2160"/>
        <p:guide pos="2880"/>
      </p:guideLst>
    </p:cSldViewPr>
  </p:slideViewPr>
  <p:outlineViewPr>
    <p:cViewPr>
      <p:scale>
        <a:sx n="33" d="100"/>
        <a:sy n="33" d="100"/>
      </p:scale>
      <p:origin x="0" y="0"/>
    </p:cViewPr>
  </p:outlineViewPr>
  <p:notesTextViewPr>
    <p:cViewPr>
      <p:scale>
        <a:sx n="200" d="100"/>
        <a:sy n="200" d="100"/>
      </p:scale>
      <p:origin x="0" y="0"/>
    </p:cViewPr>
  </p:notesTextViewPr>
  <p:notesViewPr>
    <p:cSldViewPr>
      <p:cViewPr varScale="1">
        <p:scale>
          <a:sx n="72" d="100"/>
          <a:sy n="72" d="100"/>
        </p:scale>
        <p:origin x="-2148" y="-10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23" name="Line 7"/>
          <p:cNvSpPr>
            <a:spLocks noChangeShapeType="1"/>
          </p:cNvSpPr>
          <p:nvPr/>
        </p:nvSpPr>
        <p:spPr bwMode="auto">
          <a:xfrm>
            <a:off x="496888" y="401638"/>
            <a:ext cx="6105525" cy="15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6026" name="Line 10"/>
          <p:cNvSpPr>
            <a:spLocks noChangeShapeType="1"/>
          </p:cNvSpPr>
          <p:nvPr/>
        </p:nvSpPr>
        <p:spPr bwMode="auto">
          <a:xfrm>
            <a:off x="496888" y="9529763"/>
            <a:ext cx="6105525" cy="15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6027" name="Rectangle 11"/>
          <p:cNvSpPr>
            <a:spLocks noGrp="1" noChangeArrowheads="1"/>
          </p:cNvSpPr>
          <p:nvPr>
            <p:ph type="hdr" sz="quarter"/>
          </p:nvPr>
        </p:nvSpPr>
        <p:spPr bwMode="auto">
          <a:xfrm>
            <a:off x="490538" y="153988"/>
            <a:ext cx="6103937"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defTabSz="989013">
              <a:spcBef>
                <a:spcPct val="0"/>
              </a:spcBef>
              <a:defRPr sz="1200">
                <a:cs typeface="Arial" charset="0"/>
              </a:defRPr>
            </a:lvl1pPr>
          </a:lstStyle>
          <a:p>
            <a:r>
              <a:rPr lang="en-US"/>
              <a:t>Presentation title</a:t>
            </a:r>
          </a:p>
        </p:txBody>
      </p:sp>
    </p:spTree>
    <p:extLst>
      <p:ext uri="{BB962C8B-B14F-4D97-AF65-F5344CB8AC3E}">
        <p14:creationId xmlns:p14="http://schemas.microsoft.com/office/powerpoint/2010/main" val="27987915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6" name="Rectangle 4"/>
          <p:cNvSpPr>
            <a:spLocks noGrp="1" noRot="1" noChangeAspect="1" noChangeArrowheads="1" noTextEdit="1"/>
          </p:cNvSpPr>
          <p:nvPr>
            <p:ph type="sldImg" idx="2"/>
          </p:nvPr>
        </p:nvSpPr>
        <p:spPr bwMode="auto">
          <a:xfrm>
            <a:off x="990600" y="768350"/>
            <a:ext cx="5118100" cy="3838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4997" name="Rectangle 5"/>
          <p:cNvSpPr>
            <a:spLocks noGrp="1" noChangeArrowheads="1"/>
          </p:cNvSpPr>
          <p:nvPr>
            <p:ph type="body" sz="quarter" idx="3"/>
          </p:nvPr>
        </p:nvSpPr>
        <p:spPr bwMode="auto">
          <a:xfrm>
            <a:off x="946150" y="4862513"/>
            <a:ext cx="5207000" cy="460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3" rIns="99048" bIns="4952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5011" name="Line 19"/>
          <p:cNvSpPr>
            <a:spLocks noChangeShapeType="1"/>
          </p:cNvSpPr>
          <p:nvPr/>
        </p:nvSpPr>
        <p:spPr bwMode="auto">
          <a:xfrm>
            <a:off x="496888" y="401638"/>
            <a:ext cx="6105525" cy="15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5012" name="Line 20"/>
          <p:cNvSpPr>
            <a:spLocks noChangeShapeType="1"/>
          </p:cNvSpPr>
          <p:nvPr/>
        </p:nvSpPr>
        <p:spPr bwMode="auto">
          <a:xfrm>
            <a:off x="496888" y="9529763"/>
            <a:ext cx="6105525" cy="15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5013" name="Rectangle 21"/>
          <p:cNvSpPr>
            <a:spLocks noGrp="1" noChangeArrowheads="1"/>
          </p:cNvSpPr>
          <p:nvPr>
            <p:ph type="hdr" sz="quarter"/>
          </p:nvPr>
        </p:nvSpPr>
        <p:spPr bwMode="auto">
          <a:xfrm>
            <a:off x="490538" y="153988"/>
            <a:ext cx="6103937"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defTabSz="989013">
              <a:spcBef>
                <a:spcPct val="0"/>
              </a:spcBef>
              <a:defRPr sz="1200">
                <a:cs typeface="Arial" charset="0"/>
              </a:defRPr>
            </a:lvl1pPr>
          </a:lstStyle>
          <a:p>
            <a:r>
              <a:rPr lang="en-US"/>
              <a:t>Presentation title</a:t>
            </a:r>
          </a:p>
        </p:txBody>
      </p:sp>
    </p:spTree>
    <p:extLst>
      <p:ext uri="{BB962C8B-B14F-4D97-AF65-F5344CB8AC3E}">
        <p14:creationId xmlns:p14="http://schemas.microsoft.com/office/powerpoint/2010/main" val="1441365520"/>
      </p:ext>
    </p:extLst>
  </p:cSld>
  <p:clrMap bg1="lt1" tx1="dk1" bg2="lt2" tx2="dk2" accent1="accent1" accent2="accent2" accent3="accent3" accent4="accent4" accent5="accent5" accent6="accent6" hlink="hlink" folHlink="folHlink"/>
  <p:hf sldNum="0" hdr="0" ftr="0" dt="0"/>
  <p:notesStyle>
    <a:lvl1pPr marL="271463" indent="-271463" algn="l" rtl="0" fontAlgn="base">
      <a:spcBef>
        <a:spcPct val="30000"/>
      </a:spcBef>
      <a:spcAft>
        <a:spcPct val="0"/>
      </a:spcAft>
      <a:buChar char="•"/>
      <a:defRPr sz="1200" kern="1200">
        <a:solidFill>
          <a:schemeClr val="tx1"/>
        </a:solidFill>
        <a:latin typeface="Arial" charset="0"/>
        <a:ea typeface="+mn-ea"/>
        <a:cs typeface="Arial" charset="0"/>
      </a:defRPr>
    </a:lvl1pPr>
    <a:lvl2pPr marL="546100" indent="-273050" algn="l" rtl="0" fontAlgn="base">
      <a:spcBef>
        <a:spcPct val="30000"/>
      </a:spcBef>
      <a:spcAft>
        <a:spcPct val="0"/>
      </a:spcAft>
      <a:buChar char="•"/>
      <a:defRPr sz="1200" kern="1200">
        <a:solidFill>
          <a:schemeClr val="tx1"/>
        </a:solidFill>
        <a:latin typeface="Arial" charset="0"/>
        <a:ea typeface="+mn-ea"/>
        <a:cs typeface="Arial" charset="0"/>
      </a:defRPr>
    </a:lvl2pPr>
    <a:lvl3pPr marL="800100" indent="-252413" algn="l" rtl="0" fontAlgn="base">
      <a:spcBef>
        <a:spcPct val="30000"/>
      </a:spcBef>
      <a:spcAft>
        <a:spcPct val="0"/>
      </a:spcAft>
      <a:buChar char="•"/>
      <a:defRPr sz="1200" kern="1200">
        <a:solidFill>
          <a:schemeClr val="tx1"/>
        </a:solidFill>
        <a:latin typeface="Arial" charset="0"/>
        <a:ea typeface="+mn-ea"/>
        <a:cs typeface="Arial" charset="0"/>
      </a:defRPr>
    </a:lvl3pPr>
    <a:lvl4pPr marL="1073150" indent="-271463" algn="l" rtl="0" fontAlgn="base">
      <a:spcBef>
        <a:spcPct val="30000"/>
      </a:spcBef>
      <a:spcAft>
        <a:spcPct val="0"/>
      </a:spcAft>
      <a:buChar char="•"/>
      <a:defRPr sz="1200" kern="1200">
        <a:solidFill>
          <a:schemeClr val="tx1"/>
        </a:solidFill>
        <a:latin typeface="Arial" charset="0"/>
        <a:ea typeface="+mn-ea"/>
        <a:cs typeface="Arial" charset="0"/>
      </a:defRPr>
    </a:lvl4pPr>
    <a:lvl5pPr marL="1346200" indent="-271463" algn="l" rtl="0" fontAlgn="base">
      <a:spcBef>
        <a:spcPct val="30000"/>
      </a:spcBef>
      <a:spcAft>
        <a:spcPct val="0"/>
      </a:spcAft>
      <a:buChar char="•"/>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s-PA" noProof="0" dirty="0"/>
          </a:p>
        </p:txBody>
      </p:sp>
    </p:spTree>
    <p:extLst>
      <p:ext uri="{BB962C8B-B14F-4D97-AF65-F5344CB8AC3E}">
        <p14:creationId xmlns:p14="http://schemas.microsoft.com/office/powerpoint/2010/main" val="9988727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02FF264F-7A29-4387-B4A5-0364AC7EF5E2}"/>
              </a:ext>
            </a:extLst>
          </p:cNvPr>
          <p:cNvSpPr>
            <a:spLocks noGrp="1" noRot="1" noChangeAspect="1" noChangeArrowheads="1" noTextEdit="1"/>
          </p:cNvSpPr>
          <p:nvPr>
            <p:ph type="sldImg"/>
          </p:nvPr>
        </p:nvSpPr>
        <p:spPr>
          <a:ln/>
        </p:spPr>
      </p:sp>
      <p:sp>
        <p:nvSpPr>
          <p:cNvPr id="15363" name="Notes Placeholder 2">
            <a:extLst>
              <a:ext uri="{FF2B5EF4-FFF2-40B4-BE49-F238E27FC236}">
                <a16:creationId xmlns:a16="http://schemas.microsoft.com/office/drawing/2014/main" id="{ED7ACE7F-C070-4000-9385-EC515D2A2B3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
        <p:nvSpPr>
          <p:cNvPr id="15364" name="Header Placeholder 3">
            <a:extLst>
              <a:ext uri="{FF2B5EF4-FFF2-40B4-BE49-F238E27FC236}">
                <a16:creationId xmlns:a16="http://schemas.microsoft.com/office/drawing/2014/main" id="{072EBEA0-9887-41A2-8558-A2817FD51DD1}"/>
              </a:ext>
            </a:extLst>
          </p:cNvPr>
          <p:cNvSpPr>
            <a:spLocks noGrp="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89013">
              <a:spcBef>
                <a:spcPct val="50000"/>
              </a:spcBef>
              <a:defRPr sz="1500">
                <a:solidFill>
                  <a:schemeClr val="tx1"/>
                </a:solidFill>
                <a:latin typeface="Arial" panose="020B0604020202020204" pitchFamily="34" charset="0"/>
              </a:defRPr>
            </a:lvl1pPr>
            <a:lvl2pPr marL="742950" indent="-285750" defTabSz="989013">
              <a:spcBef>
                <a:spcPct val="50000"/>
              </a:spcBef>
              <a:defRPr sz="1500">
                <a:solidFill>
                  <a:schemeClr val="tx1"/>
                </a:solidFill>
                <a:latin typeface="Arial" panose="020B0604020202020204" pitchFamily="34" charset="0"/>
              </a:defRPr>
            </a:lvl2pPr>
            <a:lvl3pPr marL="1143000" indent="-228600" defTabSz="989013">
              <a:spcBef>
                <a:spcPct val="50000"/>
              </a:spcBef>
              <a:defRPr sz="1500">
                <a:solidFill>
                  <a:schemeClr val="tx1"/>
                </a:solidFill>
                <a:latin typeface="Arial" panose="020B0604020202020204" pitchFamily="34" charset="0"/>
              </a:defRPr>
            </a:lvl3pPr>
            <a:lvl4pPr marL="1600200" indent="-228600" defTabSz="989013">
              <a:spcBef>
                <a:spcPct val="50000"/>
              </a:spcBef>
              <a:defRPr sz="1500">
                <a:solidFill>
                  <a:schemeClr val="tx1"/>
                </a:solidFill>
                <a:latin typeface="Arial" panose="020B0604020202020204" pitchFamily="34" charset="0"/>
              </a:defRPr>
            </a:lvl4pPr>
            <a:lvl5pPr marL="2057400" indent="-228600" defTabSz="989013">
              <a:spcBef>
                <a:spcPct val="50000"/>
              </a:spcBef>
              <a:defRPr sz="1500">
                <a:solidFill>
                  <a:schemeClr val="tx1"/>
                </a:solidFill>
                <a:latin typeface="Arial" panose="020B0604020202020204" pitchFamily="34" charset="0"/>
              </a:defRPr>
            </a:lvl5pPr>
            <a:lvl6pPr marL="2514600" indent="-228600" defTabSz="989013" eaLnBrk="0" fontAlgn="base" hangingPunct="0">
              <a:spcBef>
                <a:spcPct val="50000"/>
              </a:spcBef>
              <a:spcAft>
                <a:spcPct val="0"/>
              </a:spcAft>
              <a:defRPr sz="1500">
                <a:solidFill>
                  <a:schemeClr val="tx1"/>
                </a:solidFill>
                <a:latin typeface="Arial" panose="020B0604020202020204" pitchFamily="34" charset="0"/>
              </a:defRPr>
            </a:lvl6pPr>
            <a:lvl7pPr marL="2971800" indent="-228600" defTabSz="989013" eaLnBrk="0" fontAlgn="base" hangingPunct="0">
              <a:spcBef>
                <a:spcPct val="50000"/>
              </a:spcBef>
              <a:spcAft>
                <a:spcPct val="0"/>
              </a:spcAft>
              <a:defRPr sz="1500">
                <a:solidFill>
                  <a:schemeClr val="tx1"/>
                </a:solidFill>
                <a:latin typeface="Arial" panose="020B0604020202020204" pitchFamily="34" charset="0"/>
              </a:defRPr>
            </a:lvl7pPr>
            <a:lvl8pPr marL="3429000" indent="-228600" defTabSz="989013" eaLnBrk="0" fontAlgn="base" hangingPunct="0">
              <a:spcBef>
                <a:spcPct val="50000"/>
              </a:spcBef>
              <a:spcAft>
                <a:spcPct val="0"/>
              </a:spcAft>
              <a:defRPr sz="1500">
                <a:solidFill>
                  <a:schemeClr val="tx1"/>
                </a:solidFill>
                <a:latin typeface="Arial" panose="020B0604020202020204" pitchFamily="34" charset="0"/>
              </a:defRPr>
            </a:lvl8pPr>
            <a:lvl9pPr marL="3886200" indent="-228600" defTabSz="989013" eaLnBrk="0" fontAlgn="base" hangingPunct="0">
              <a:spcBef>
                <a:spcPct val="50000"/>
              </a:spcBef>
              <a:spcAft>
                <a:spcPct val="0"/>
              </a:spcAft>
              <a:defRPr sz="1500">
                <a:solidFill>
                  <a:schemeClr val="tx1"/>
                </a:solidFill>
                <a:latin typeface="Arial" panose="020B0604020202020204" pitchFamily="34" charset="0"/>
              </a:defRPr>
            </a:lvl9pPr>
          </a:lstStyle>
          <a:p>
            <a:pPr>
              <a:spcBef>
                <a:spcPct val="0"/>
              </a:spcBef>
            </a:pPr>
            <a:r>
              <a:rPr lang="en-GB" altLang="en-US" sz="1200">
                <a:cs typeface="Arial" panose="020B0604020202020204" pitchFamily="34" charset="0"/>
              </a:rPr>
              <a:t>Presentation title</a:t>
            </a:r>
          </a:p>
        </p:txBody>
      </p:sp>
    </p:spTree>
    <p:extLst>
      <p:ext uri="{BB962C8B-B14F-4D97-AF65-F5344CB8AC3E}">
        <p14:creationId xmlns:p14="http://schemas.microsoft.com/office/powerpoint/2010/main" val="38371110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Header Placeholder 3"/>
          <p:cNvSpPr>
            <a:spLocks noGrp="1"/>
          </p:cNvSpPr>
          <p:nvPr>
            <p:ph type="hdr" sz="quarter" idx="10"/>
          </p:nvPr>
        </p:nvSpPr>
        <p:spPr/>
        <p:txBody>
          <a:bodyPr/>
          <a:lstStyle/>
          <a:p>
            <a:pPr marL="0" marR="0" lvl="0" indent="0" algn="l" defTabSz="952732" rtl="0" eaLnBrk="1" fontAlgn="base" latinLnBrk="0" hangingPunct="1">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Arial" charset="0"/>
                <a:ea typeface="+mn-ea"/>
                <a:cs typeface="Arial" charset="0"/>
              </a:rPr>
              <a:t>Presentation title</a:t>
            </a:r>
            <a:endParaRPr kumimoji="0" lang="en-GB" sz="1200" b="0" i="0" u="none" strike="noStrike" kern="1200" cap="none" spc="0" normalizeH="0" baseline="0" noProof="0" dirty="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32606273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1169311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baseline="0" dirty="0"/>
          </a:p>
        </p:txBody>
      </p:sp>
    </p:spTree>
    <p:extLst>
      <p:ext uri="{BB962C8B-B14F-4D97-AF65-F5344CB8AC3E}">
        <p14:creationId xmlns:p14="http://schemas.microsoft.com/office/powerpoint/2010/main" val="1864707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GB"/>
              <a:t>Presentation title</a:t>
            </a:r>
          </a:p>
        </p:txBody>
      </p:sp>
    </p:spTree>
    <p:extLst>
      <p:ext uri="{BB962C8B-B14F-4D97-AF65-F5344CB8AC3E}">
        <p14:creationId xmlns:p14="http://schemas.microsoft.com/office/powerpoint/2010/main" val="1535753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71463" marR="0" lvl="0" indent="-271463" algn="l" defTabSz="914400" rtl="0" eaLnBrk="1" fontAlgn="base" latinLnBrk="0" hangingPunct="1">
              <a:lnSpc>
                <a:spcPct val="100000"/>
              </a:lnSpc>
              <a:spcBef>
                <a:spcPct val="30000"/>
              </a:spcBef>
              <a:spcAft>
                <a:spcPct val="0"/>
              </a:spcAft>
              <a:buClrTx/>
              <a:buSzTx/>
              <a:buFontTx/>
              <a:buChar char="•"/>
              <a:tabLst/>
              <a:defRPr/>
            </a:pPr>
            <a:endParaRPr lang="es-PA" noProof="0" dirty="0"/>
          </a:p>
        </p:txBody>
      </p:sp>
    </p:spTree>
    <p:extLst>
      <p:ext uri="{BB962C8B-B14F-4D97-AF65-F5344CB8AC3E}">
        <p14:creationId xmlns:p14="http://schemas.microsoft.com/office/powerpoint/2010/main" val="1723429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Requerimientos Generales de Participación</a:t>
            </a:r>
          </a:p>
        </p:txBody>
      </p:sp>
      <p:sp>
        <p:nvSpPr>
          <p:cNvPr id="4" name="Header Placeholder 3"/>
          <p:cNvSpPr>
            <a:spLocks noGrp="1"/>
          </p:cNvSpPr>
          <p:nvPr>
            <p:ph type="hdr" sz="quarter" idx="10"/>
          </p:nvPr>
        </p:nvSpPr>
        <p:spPr/>
        <p:txBody>
          <a:bodyPr/>
          <a:lstStyle/>
          <a:p>
            <a:pPr marL="0" marR="0" lvl="0" indent="0" algn="l" defTabSz="952732" rtl="0" eaLnBrk="1" fontAlgn="base" latinLnBrk="0" hangingPunct="1">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Arial" charset="0"/>
                <a:ea typeface="+mn-ea"/>
                <a:cs typeface="Arial" charset="0"/>
              </a:rPr>
              <a:t>Presentation title</a:t>
            </a:r>
            <a:endParaRPr kumimoji="0" lang="en-GB" sz="1200" b="0" i="0" u="none" strike="noStrike" kern="1200" cap="none" spc="0" normalizeH="0" baseline="0" noProof="0" dirty="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400170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19044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02FF264F-7A29-4387-B4A5-0364AC7EF5E2}"/>
              </a:ext>
            </a:extLst>
          </p:cNvPr>
          <p:cNvSpPr>
            <a:spLocks noGrp="1" noRot="1" noChangeAspect="1" noChangeArrowheads="1" noTextEdit="1"/>
          </p:cNvSpPr>
          <p:nvPr>
            <p:ph type="sldImg"/>
          </p:nvPr>
        </p:nvSpPr>
        <p:spPr>
          <a:ln/>
        </p:spPr>
      </p:sp>
      <p:sp>
        <p:nvSpPr>
          <p:cNvPr id="15363" name="Notes Placeholder 2">
            <a:extLst>
              <a:ext uri="{FF2B5EF4-FFF2-40B4-BE49-F238E27FC236}">
                <a16:creationId xmlns:a16="http://schemas.microsoft.com/office/drawing/2014/main" id="{ED7ACE7F-C070-4000-9385-EC515D2A2B3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2" eaLnBrk="1" hangingPunct="1"/>
            <a:endParaRPr lang="es-PA" altLang="en-US" noProof="0" dirty="0">
              <a:latin typeface="Arial" panose="020B0604020202020204" pitchFamily="34" charset="0"/>
              <a:cs typeface="Arial" panose="020B0604020202020204" pitchFamily="34" charset="0"/>
            </a:endParaRPr>
          </a:p>
        </p:txBody>
      </p:sp>
      <p:sp>
        <p:nvSpPr>
          <p:cNvPr id="15364" name="Header Placeholder 3">
            <a:extLst>
              <a:ext uri="{FF2B5EF4-FFF2-40B4-BE49-F238E27FC236}">
                <a16:creationId xmlns:a16="http://schemas.microsoft.com/office/drawing/2014/main" id="{072EBEA0-9887-41A2-8558-A2817FD51DD1}"/>
              </a:ext>
            </a:extLst>
          </p:cNvPr>
          <p:cNvSpPr>
            <a:spLocks noGrp="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89013">
              <a:spcBef>
                <a:spcPct val="50000"/>
              </a:spcBef>
              <a:defRPr sz="1500">
                <a:solidFill>
                  <a:schemeClr val="tx1"/>
                </a:solidFill>
                <a:latin typeface="Arial" panose="020B0604020202020204" pitchFamily="34" charset="0"/>
              </a:defRPr>
            </a:lvl1pPr>
            <a:lvl2pPr marL="742950" indent="-285750" defTabSz="989013">
              <a:spcBef>
                <a:spcPct val="50000"/>
              </a:spcBef>
              <a:defRPr sz="1500">
                <a:solidFill>
                  <a:schemeClr val="tx1"/>
                </a:solidFill>
                <a:latin typeface="Arial" panose="020B0604020202020204" pitchFamily="34" charset="0"/>
              </a:defRPr>
            </a:lvl2pPr>
            <a:lvl3pPr marL="1143000" indent="-228600" defTabSz="989013">
              <a:spcBef>
                <a:spcPct val="50000"/>
              </a:spcBef>
              <a:defRPr sz="1500">
                <a:solidFill>
                  <a:schemeClr val="tx1"/>
                </a:solidFill>
                <a:latin typeface="Arial" panose="020B0604020202020204" pitchFamily="34" charset="0"/>
              </a:defRPr>
            </a:lvl3pPr>
            <a:lvl4pPr marL="1600200" indent="-228600" defTabSz="989013">
              <a:spcBef>
                <a:spcPct val="50000"/>
              </a:spcBef>
              <a:defRPr sz="1500">
                <a:solidFill>
                  <a:schemeClr val="tx1"/>
                </a:solidFill>
                <a:latin typeface="Arial" panose="020B0604020202020204" pitchFamily="34" charset="0"/>
              </a:defRPr>
            </a:lvl4pPr>
            <a:lvl5pPr marL="2057400" indent="-228600" defTabSz="989013">
              <a:spcBef>
                <a:spcPct val="50000"/>
              </a:spcBef>
              <a:defRPr sz="1500">
                <a:solidFill>
                  <a:schemeClr val="tx1"/>
                </a:solidFill>
                <a:latin typeface="Arial" panose="020B0604020202020204" pitchFamily="34" charset="0"/>
              </a:defRPr>
            </a:lvl5pPr>
            <a:lvl6pPr marL="2514600" indent="-228600" defTabSz="989013" eaLnBrk="0" fontAlgn="base" hangingPunct="0">
              <a:spcBef>
                <a:spcPct val="50000"/>
              </a:spcBef>
              <a:spcAft>
                <a:spcPct val="0"/>
              </a:spcAft>
              <a:defRPr sz="1500">
                <a:solidFill>
                  <a:schemeClr val="tx1"/>
                </a:solidFill>
                <a:latin typeface="Arial" panose="020B0604020202020204" pitchFamily="34" charset="0"/>
              </a:defRPr>
            </a:lvl6pPr>
            <a:lvl7pPr marL="2971800" indent="-228600" defTabSz="989013" eaLnBrk="0" fontAlgn="base" hangingPunct="0">
              <a:spcBef>
                <a:spcPct val="50000"/>
              </a:spcBef>
              <a:spcAft>
                <a:spcPct val="0"/>
              </a:spcAft>
              <a:defRPr sz="1500">
                <a:solidFill>
                  <a:schemeClr val="tx1"/>
                </a:solidFill>
                <a:latin typeface="Arial" panose="020B0604020202020204" pitchFamily="34" charset="0"/>
              </a:defRPr>
            </a:lvl7pPr>
            <a:lvl8pPr marL="3429000" indent="-228600" defTabSz="989013" eaLnBrk="0" fontAlgn="base" hangingPunct="0">
              <a:spcBef>
                <a:spcPct val="50000"/>
              </a:spcBef>
              <a:spcAft>
                <a:spcPct val="0"/>
              </a:spcAft>
              <a:defRPr sz="1500">
                <a:solidFill>
                  <a:schemeClr val="tx1"/>
                </a:solidFill>
                <a:latin typeface="Arial" panose="020B0604020202020204" pitchFamily="34" charset="0"/>
              </a:defRPr>
            </a:lvl8pPr>
            <a:lvl9pPr marL="3886200" indent="-228600" defTabSz="989013" eaLnBrk="0" fontAlgn="base" hangingPunct="0">
              <a:spcBef>
                <a:spcPct val="50000"/>
              </a:spcBef>
              <a:spcAft>
                <a:spcPct val="0"/>
              </a:spcAft>
              <a:defRPr sz="1500">
                <a:solidFill>
                  <a:schemeClr val="tx1"/>
                </a:solidFill>
                <a:latin typeface="Arial" panose="020B0604020202020204" pitchFamily="34" charset="0"/>
              </a:defRPr>
            </a:lvl9pPr>
          </a:lstStyle>
          <a:p>
            <a:pPr>
              <a:spcBef>
                <a:spcPct val="0"/>
              </a:spcBef>
            </a:pPr>
            <a:r>
              <a:rPr lang="en-GB" altLang="en-US" sz="1200">
                <a:cs typeface="Arial" panose="020B0604020202020204" pitchFamily="34" charset="0"/>
              </a:rPr>
              <a:t>Presentation title</a:t>
            </a:r>
          </a:p>
        </p:txBody>
      </p:sp>
    </p:spTree>
    <p:extLst>
      <p:ext uri="{BB962C8B-B14F-4D97-AF65-F5344CB8AC3E}">
        <p14:creationId xmlns:p14="http://schemas.microsoft.com/office/powerpoint/2010/main" val="4276149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02FF264F-7A29-4387-B4A5-0364AC7EF5E2}"/>
              </a:ext>
            </a:extLst>
          </p:cNvPr>
          <p:cNvSpPr>
            <a:spLocks noGrp="1" noRot="1" noChangeAspect="1" noChangeArrowheads="1" noTextEdit="1"/>
          </p:cNvSpPr>
          <p:nvPr>
            <p:ph type="sldImg"/>
          </p:nvPr>
        </p:nvSpPr>
        <p:spPr>
          <a:ln/>
        </p:spPr>
      </p:sp>
      <p:sp>
        <p:nvSpPr>
          <p:cNvPr id="15363" name="Notes Placeholder 2">
            <a:extLst>
              <a:ext uri="{FF2B5EF4-FFF2-40B4-BE49-F238E27FC236}">
                <a16:creationId xmlns:a16="http://schemas.microsoft.com/office/drawing/2014/main" id="{ED7ACE7F-C070-4000-9385-EC515D2A2B3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latin typeface="Arial" panose="020B0604020202020204" pitchFamily="34" charset="0"/>
              <a:cs typeface="Arial" panose="020B0604020202020204" pitchFamily="34" charset="0"/>
            </a:endParaRPr>
          </a:p>
        </p:txBody>
      </p:sp>
      <p:sp>
        <p:nvSpPr>
          <p:cNvPr id="15364" name="Header Placeholder 3">
            <a:extLst>
              <a:ext uri="{FF2B5EF4-FFF2-40B4-BE49-F238E27FC236}">
                <a16:creationId xmlns:a16="http://schemas.microsoft.com/office/drawing/2014/main" id="{072EBEA0-9887-41A2-8558-A2817FD51DD1}"/>
              </a:ext>
            </a:extLst>
          </p:cNvPr>
          <p:cNvSpPr>
            <a:spLocks noGrp="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89013">
              <a:spcBef>
                <a:spcPct val="50000"/>
              </a:spcBef>
              <a:defRPr sz="1500">
                <a:solidFill>
                  <a:schemeClr val="tx1"/>
                </a:solidFill>
                <a:latin typeface="Arial" panose="020B0604020202020204" pitchFamily="34" charset="0"/>
              </a:defRPr>
            </a:lvl1pPr>
            <a:lvl2pPr marL="742950" indent="-285750" defTabSz="989013">
              <a:spcBef>
                <a:spcPct val="50000"/>
              </a:spcBef>
              <a:defRPr sz="1500">
                <a:solidFill>
                  <a:schemeClr val="tx1"/>
                </a:solidFill>
                <a:latin typeface="Arial" panose="020B0604020202020204" pitchFamily="34" charset="0"/>
              </a:defRPr>
            </a:lvl2pPr>
            <a:lvl3pPr marL="1143000" indent="-228600" defTabSz="989013">
              <a:spcBef>
                <a:spcPct val="50000"/>
              </a:spcBef>
              <a:defRPr sz="1500">
                <a:solidFill>
                  <a:schemeClr val="tx1"/>
                </a:solidFill>
                <a:latin typeface="Arial" panose="020B0604020202020204" pitchFamily="34" charset="0"/>
              </a:defRPr>
            </a:lvl3pPr>
            <a:lvl4pPr marL="1600200" indent="-228600" defTabSz="989013">
              <a:spcBef>
                <a:spcPct val="50000"/>
              </a:spcBef>
              <a:defRPr sz="1500">
                <a:solidFill>
                  <a:schemeClr val="tx1"/>
                </a:solidFill>
                <a:latin typeface="Arial" panose="020B0604020202020204" pitchFamily="34" charset="0"/>
              </a:defRPr>
            </a:lvl4pPr>
            <a:lvl5pPr marL="2057400" indent="-228600" defTabSz="989013">
              <a:spcBef>
                <a:spcPct val="50000"/>
              </a:spcBef>
              <a:defRPr sz="1500">
                <a:solidFill>
                  <a:schemeClr val="tx1"/>
                </a:solidFill>
                <a:latin typeface="Arial" panose="020B0604020202020204" pitchFamily="34" charset="0"/>
              </a:defRPr>
            </a:lvl5pPr>
            <a:lvl6pPr marL="2514600" indent="-228600" defTabSz="989013" eaLnBrk="0" fontAlgn="base" hangingPunct="0">
              <a:spcBef>
                <a:spcPct val="50000"/>
              </a:spcBef>
              <a:spcAft>
                <a:spcPct val="0"/>
              </a:spcAft>
              <a:defRPr sz="1500">
                <a:solidFill>
                  <a:schemeClr val="tx1"/>
                </a:solidFill>
                <a:latin typeface="Arial" panose="020B0604020202020204" pitchFamily="34" charset="0"/>
              </a:defRPr>
            </a:lvl6pPr>
            <a:lvl7pPr marL="2971800" indent="-228600" defTabSz="989013" eaLnBrk="0" fontAlgn="base" hangingPunct="0">
              <a:spcBef>
                <a:spcPct val="50000"/>
              </a:spcBef>
              <a:spcAft>
                <a:spcPct val="0"/>
              </a:spcAft>
              <a:defRPr sz="1500">
                <a:solidFill>
                  <a:schemeClr val="tx1"/>
                </a:solidFill>
                <a:latin typeface="Arial" panose="020B0604020202020204" pitchFamily="34" charset="0"/>
              </a:defRPr>
            </a:lvl7pPr>
            <a:lvl8pPr marL="3429000" indent="-228600" defTabSz="989013" eaLnBrk="0" fontAlgn="base" hangingPunct="0">
              <a:spcBef>
                <a:spcPct val="50000"/>
              </a:spcBef>
              <a:spcAft>
                <a:spcPct val="0"/>
              </a:spcAft>
              <a:defRPr sz="1500">
                <a:solidFill>
                  <a:schemeClr val="tx1"/>
                </a:solidFill>
                <a:latin typeface="Arial" panose="020B0604020202020204" pitchFamily="34" charset="0"/>
              </a:defRPr>
            </a:lvl8pPr>
            <a:lvl9pPr marL="3886200" indent="-228600" defTabSz="989013" eaLnBrk="0" fontAlgn="base" hangingPunct="0">
              <a:spcBef>
                <a:spcPct val="50000"/>
              </a:spcBef>
              <a:spcAft>
                <a:spcPct val="0"/>
              </a:spcAft>
              <a:defRPr sz="1500">
                <a:solidFill>
                  <a:schemeClr val="tx1"/>
                </a:solidFill>
                <a:latin typeface="Arial" panose="020B0604020202020204" pitchFamily="34" charset="0"/>
              </a:defRPr>
            </a:lvl9pPr>
          </a:lstStyle>
          <a:p>
            <a:pPr>
              <a:spcBef>
                <a:spcPct val="0"/>
              </a:spcBef>
            </a:pPr>
            <a:r>
              <a:rPr lang="en-GB" altLang="en-US" sz="1200">
                <a:cs typeface="Arial" panose="020B0604020202020204" pitchFamily="34" charset="0"/>
              </a:rPr>
              <a:t>Presentation title</a:t>
            </a:r>
          </a:p>
        </p:txBody>
      </p:sp>
    </p:spTree>
    <p:extLst>
      <p:ext uri="{BB962C8B-B14F-4D97-AF65-F5344CB8AC3E}">
        <p14:creationId xmlns:p14="http://schemas.microsoft.com/office/powerpoint/2010/main" val="2931608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600"/>
              </a:spcAft>
            </a:pPr>
            <a:endParaRPr lang="en-US" dirty="0"/>
          </a:p>
        </p:txBody>
      </p:sp>
    </p:spTree>
    <p:extLst>
      <p:ext uri="{BB962C8B-B14F-4D97-AF65-F5344CB8AC3E}">
        <p14:creationId xmlns:p14="http://schemas.microsoft.com/office/powerpoint/2010/main" val="22956153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3106" name="Rectangle 34"/>
          <p:cNvSpPr>
            <a:spLocks noChangeArrowheads="1"/>
          </p:cNvSpPr>
          <p:nvPr/>
        </p:nvSpPr>
        <p:spPr bwMode="auto">
          <a:xfrm>
            <a:off x="0" y="1265238"/>
            <a:ext cx="9144000" cy="4325937"/>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00" name="Rectangle 28"/>
          <p:cNvSpPr>
            <a:spLocks noGrp="1" noChangeArrowheads="1"/>
          </p:cNvSpPr>
          <p:nvPr>
            <p:ph type="ctrTitle"/>
          </p:nvPr>
        </p:nvSpPr>
        <p:spPr>
          <a:xfrm>
            <a:off x="627063" y="2205038"/>
            <a:ext cx="7881937" cy="1204912"/>
          </a:xfrm>
        </p:spPr>
        <p:txBody>
          <a:bodyPr anchor="b"/>
          <a:lstStyle>
            <a:lvl1pPr>
              <a:lnSpc>
                <a:spcPts val="3600"/>
              </a:lnSpc>
              <a:defRPr sz="3000">
                <a:solidFill>
                  <a:schemeClr val="bg1"/>
                </a:solidFill>
              </a:defRPr>
            </a:lvl1pPr>
          </a:lstStyle>
          <a:p>
            <a:pPr lvl="0"/>
            <a:r>
              <a:rPr lang="en-US" noProof="0"/>
              <a:t>Click to edit Master title style</a:t>
            </a:r>
          </a:p>
        </p:txBody>
      </p:sp>
      <p:sp>
        <p:nvSpPr>
          <p:cNvPr id="3101" name="Rectangle 29"/>
          <p:cNvSpPr>
            <a:spLocks noGrp="1" noChangeArrowheads="1"/>
          </p:cNvSpPr>
          <p:nvPr>
            <p:ph type="subTitle" idx="1"/>
          </p:nvPr>
        </p:nvSpPr>
        <p:spPr>
          <a:xfrm>
            <a:off x="625475" y="3922713"/>
            <a:ext cx="7881938" cy="758825"/>
          </a:xfrm>
        </p:spPr>
        <p:txBody>
          <a:bodyPr/>
          <a:lstStyle>
            <a:lvl1pPr marL="0" indent="0">
              <a:buFontTx/>
              <a:buNone/>
              <a:defRPr>
                <a:solidFill>
                  <a:schemeClr val="bg1"/>
                </a:solidFill>
              </a:defRPr>
            </a:lvl1pPr>
          </a:lstStyle>
          <a:p>
            <a:pPr lvl="0"/>
            <a:r>
              <a:rPr lang="en-US" noProof="0"/>
              <a:t>Click to edit Master subtitle style</a:t>
            </a:r>
          </a:p>
        </p:txBody>
      </p:sp>
      <p:sp>
        <p:nvSpPr>
          <p:cNvPr id="3110" name="Line 38"/>
          <p:cNvSpPr>
            <a:spLocks noChangeShapeType="1"/>
          </p:cNvSpPr>
          <p:nvPr/>
        </p:nvSpPr>
        <p:spPr bwMode="auto">
          <a:xfrm>
            <a:off x="631825" y="777875"/>
            <a:ext cx="7875588" cy="1588"/>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1" name="Line 39"/>
          <p:cNvSpPr>
            <a:spLocks noChangeShapeType="1"/>
          </p:cNvSpPr>
          <p:nvPr/>
        </p:nvSpPr>
        <p:spPr bwMode="auto">
          <a:xfrm>
            <a:off x="631825" y="6078538"/>
            <a:ext cx="7875588" cy="15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3112" name="Picture 40" descr="unfccc_schriftzug_bi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7850" y="309563"/>
            <a:ext cx="7866063" cy="314325"/>
          </a:xfrm>
          <a:prstGeom prst="rect">
            <a:avLst/>
          </a:prstGeom>
          <a:noFill/>
          <a:extLst>
            <a:ext uri="{909E8E84-426E-40DD-AFC4-6F175D3DCCD1}">
              <a14:hiddenFill xmlns:a14="http://schemas.microsoft.com/office/drawing/2010/main">
                <a:solidFill>
                  <a:srgbClr val="FFFFFF"/>
                </a:solidFill>
              </a14:hiddenFill>
            </a:ext>
          </a:extLst>
        </p:spPr>
      </p:pic>
      <p:sp>
        <p:nvSpPr>
          <p:cNvPr id="3114" name="Rectangle 42"/>
          <p:cNvSpPr>
            <a:spLocks noGrp="1" noChangeArrowheads="1"/>
          </p:cNvSpPr>
          <p:nvPr>
            <p:ph type="sldNum" sz="quarter" idx="4"/>
          </p:nvPr>
        </p:nvSpPr>
        <p:spPr/>
        <p:txBody>
          <a:bodyPr/>
          <a:lstStyle>
            <a:lvl1pPr>
              <a:defRPr/>
            </a:lvl1pPr>
          </a:lstStyle>
          <a:p>
            <a:fld id="{0246C1CC-B834-4411-9DDD-0289CDAC70D7}" type="slidenum">
              <a:rPr lang="en-US"/>
              <a:pPr/>
              <a:t>‹#›</a:t>
            </a:fld>
            <a:endParaRPr lang="en-US"/>
          </a:p>
        </p:txBody>
      </p:sp>
      <p:sp>
        <p:nvSpPr>
          <p:cNvPr id="3116" name="Text Box 44"/>
          <p:cNvSpPr txBox="1">
            <a:spLocks noChangeArrowheads="1"/>
          </p:cNvSpPr>
          <p:nvPr userDrawn="1"/>
        </p:nvSpPr>
        <p:spPr bwMode="auto">
          <a:xfrm>
            <a:off x="3292475" y="6165850"/>
            <a:ext cx="42497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0"/>
              </a:spcBef>
            </a:pPr>
            <a:r>
              <a:rPr lang="de-DE" sz="1200" b="1" i="1"/>
              <a:t>UNFCCC Secretariat</a:t>
            </a:r>
            <a:endParaRPr lang="en-US" sz="1200"/>
          </a:p>
        </p:txBody>
      </p:sp>
      <p:pic>
        <p:nvPicPr>
          <p:cNvPr id="3118" name="Picture 46" descr="unfccc-letter-es-e-header"/>
          <p:cNvPicPr preferRelativeResize="0">
            <a:picLocks noChangeAspect="1" noChangeArrowheads="1"/>
          </p:cNvPicPr>
          <p:nvPr userDrawn="1"/>
        </p:nvPicPr>
        <p:blipFill>
          <a:blip r:embed="rId3" cstate="print">
            <a:extLst>
              <a:ext uri="{28A0092B-C50C-407E-A947-70E740481C1C}">
                <a14:useLocalDpi xmlns:a14="http://schemas.microsoft.com/office/drawing/2010/main" val="0"/>
              </a:ext>
            </a:extLst>
          </a:blip>
          <a:srcRect r="86363" b="44247"/>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1"/>
          </p:nvPr>
        </p:nvSpPr>
        <p:spPr/>
        <p:txBody>
          <a:bodyPr/>
          <a:lstStyle>
            <a:lvl1pPr>
              <a:defRPr/>
            </a:lvl1pPr>
          </a:lstStyle>
          <a:p>
            <a:fld id="{989EBC6A-14D0-466E-ADD7-3BBF0D4943CE}" type="slidenum">
              <a:rPr lang="en-US"/>
              <a:pPr/>
              <a:t>‹#›</a:t>
            </a:fld>
            <a:endParaRPr lang="en-US"/>
          </a:p>
        </p:txBody>
      </p:sp>
    </p:spTree>
    <p:extLst>
      <p:ext uri="{BB962C8B-B14F-4D97-AF65-F5344CB8AC3E}">
        <p14:creationId xmlns:p14="http://schemas.microsoft.com/office/powerpoint/2010/main" val="898894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7325" y="309563"/>
            <a:ext cx="1966913" cy="528161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35000" y="309563"/>
            <a:ext cx="5749925" cy="52816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1"/>
          </p:nvPr>
        </p:nvSpPr>
        <p:spPr/>
        <p:txBody>
          <a:bodyPr/>
          <a:lstStyle>
            <a:lvl1pPr>
              <a:defRPr/>
            </a:lvl1pPr>
          </a:lstStyle>
          <a:p>
            <a:fld id="{AE1C557E-8BC9-4E7C-83CA-DC4A91E6B4FA}" type="slidenum">
              <a:rPr lang="en-US"/>
              <a:pPr/>
              <a:t>‹#›</a:t>
            </a:fld>
            <a:endParaRPr lang="en-US"/>
          </a:p>
        </p:txBody>
      </p:sp>
    </p:spTree>
    <p:extLst>
      <p:ext uri="{BB962C8B-B14F-4D97-AF65-F5344CB8AC3E}">
        <p14:creationId xmlns:p14="http://schemas.microsoft.com/office/powerpoint/2010/main" val="2572385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a:extLst>
              <a:ext uri="{FF2B5EF4-FFF2-40B4-BE49-F238E27FC236}">
                <a16:creationId xmlns:a16="http://schemas.microsoft.com/office/drawing/2014/main" id="{A3549BDB-FA87-4856-B91F-5EC00575AC48}"/>
              </a:ext>
            </a:extLst>
          </p:cNvPr>
          <p:cNvSpPr>
            <a:spLocks noGrp="1"/>
          </p:cNvSpPr>
          <p:nvPr>
            <p:ph type="sldNum" sz="quarter" idx="10"/>
          </p:nvPr>
        </p:nvSpPr>
        <p:spPr/>
        <p:txBody>
          <a:bodyPr/>
          <a:lstStyle>
            <a:lvl1pPr>
              <a:defRPr smtClean="0"/>
            </a:lvl1pPr>
          </a:lstStyle>
          <a:p>
            <a:pPr>
              <a:defRPr/>
            </a:pPr>
            <a:fld id="{A8F81AD2-0EE1-49DD-94CD-F0EF2C2FB1A7}" type="slidenum">
              <a:rPr lang="en-US"/>
              <a:pPr>
                <a:defRPr/>
              </a:pPr>
              <a:t>‹#›</a:t>
            </a:fld>
            <a:endParaRPr lang="en-US" dirty="0"/>
          </a:p>
        </p:txBody>
      </p:sp>
    </p:spTree>
    <p:extLst>
      <p:ext uri="{BB962C8B-B14F-4D97-AF65-F5344CB8AC3E}">
        <p14:creationId xmlns:p14="http://schemas.microsoft.com/office/powerpoint/2010/main" val="275827878"/>
      </p:ext>
    </p:extLst>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lnSpc>
                <a:spcPct val="125000"/>
              </a:lnSpc>
              <a:defRPr sz="1800"/>
            </a:lvl1pPr>
            <a:lvl2pPr>
              <a:lnSpc>
                <a:spcPct val="125000"/>
              </a:lnSpc>
              <a:defRPr sz="1800"/>
            </a:lvl2pPr>
            <a:lvl3pPr>
              <a:lnSpc>
                <a:spcPct val="125000"/>
              </a:lnSpc>
              <a:defRPr sz="1800"/>
            </a:lvl3pPr>
            <a:lvl4pPr>
              <a:lnSpc>
                <a:spcPct val="125000"/>
              </a:lnSpc>
              <a:defRPr sz="1800"/>
            </a:lvl4pPr>
            <a:lvl5pPr>
              <a:lnSpc>
                <a:spcPct val="125000"/>
              </a:lnSpc>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Slide Number Placeholder 4"/>
          <p:cNvSpPr>
            <a:spLocks noGrp="1"/>
          </p:cNvSpPr>
          <p:nvPr>
            <p:ph type="sldNum" sz="quarter" idx="11"/>
          </p:nvPr>
        </p:nvSpPr>
        <p:spPr/>
        <p:txBody>
          <a:bodyPr/>
          <a:lstStyle>
            <a:lvl1pPr>
              <a:defRPr/>
            </a:lvl1pPr>
          </a:lstStyle>
          <a:p>
            <a:fld id="{2500AE61-B9E6-4104-A64B-A3F3D1EE44A0}" type="slidenum">
              <a:rPr lang="en-US"/>
              <a:pPr/>
              <a:t>‹#›</a:t>
            </a:fld>
            <a:endParaRPr lang="en-US"/>
          </a:p>
        </p:txBody>
      </p:sp>
    </p:spTree>
    <p:extLst>
      <p:ext uri="{BB962C8B-B14F-4D97-AF65-F5344CB8AC3E}">
        <p14:creationId xmlns:p14="http://schemas.microsoft.com/office/powerpoint/2010/main" val="3797166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fld id="{3C71CB98-256A-46CE-A441-29C7C4345C7B}" type="slidenum">
              <a:rPr lang="en-US"/>
              <a:pPr/>
              <a:t>‹#›</a:t>
            </a:fld>
            <a:endParaRPr lang="en-US"/>
          </a:p>
        </p:txBody>
      </p:sp>
    </p:spTree>
    <p:extLst>
      <p:ext uri="{BB962C8B-B14F-4D97-AF65-F5344CB8AC3E}">
        <p14:creationId xmlns:p14="http://schemas.microsoft.com/office/powerpoint/2010/main" val="4075528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35000"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1"/>
          </p:nvPr>
        </p:nvSpPr>
        <p:spPr/>
        <p:txBody>
          <a:bodyPr/>
          <a:lstStyle>
            <a:lvl1pPr>
              <a:defRPr/>
            </a:lvl1pPr>
          </a:lstStyle>
          <a:p>
            <a:fld id="{078BE9DB-8C42-465F-AF5A-29A04D5BDEF6}" type="slidenum">
              <a:rPr lang="en-US"/>
              <a:pPr/>
              <a:t>‹#›</a:t>
            </a:fld>
            <a:endParaRPr lang="en-US"/>
          </a:p>
        </p:txBody>
      </p:sp>
    </p:spTree>
    <p:extLst>
      <p:ext uri="{BB962C8B-B14F-4D97-AF65-F5344CB8AC3E}">
        <p14:creationId xmlns:p14="http://schemas.microsoft.com/office/powerpoint/2010/main" val="2406985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Slide Number Placeholder 7"/>
          <p:cNvSpPr>
            <a:spLocks noGrp="1"/>
          </p:cNvSpPr>
          <p:nvPr>
            <p:ph type="sldNum" sz="quarter" idx="11"/>
          </p:nvPr>
        </p:nvSpPr>
        <p:spPr/>
        <p:txBody>
          <a:bodyPr/>
          <a:lstStyle>
            <a:lvl1pPr>
              <a:defRPr/>
            </a:lvl1pPr>
          </a:lstStyle>
          <a:p>
            <a:fld id="{31B21C3B-EF0D-4B1E-BE09-C202E7E0B742}" type="slidenum">
              <a:rPr lang="en-US"/>
              <a:pPr/>
              <a:t>‹#›</a:t>
            </a:fld>
            <a:endParaRPr lang="en-US"/>
          </a:p>
        </p:txBody>
      </p:sp>
    </p:spTree>
    <p:extLst>
      <p:ext uri="{BB962C8B-B14F-4D97-AF65-F5344CB8AC3E}">
        <p14:creationId xmlns:p14="http://schemas.microsoft.com/office/powerpoint/2010/main" val="1702855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Slide Number Placeholder 3"/>
          <p:cNvSpPr>
            <a:spLocks noGrp="1"/>
          </p:cNvSpPr>
          <p:nvPr>
            <p:ph type="sldNum" sz="quarter" idx="11"/>
          </p:nvPr>
        </p:nvSpPr>
        <p:spPr/>
        <p:txBody>
          <a:bodyPr/>
          <a:lstStyle>
            <a:lvl1pPr>
              <a:defRPr/>
            </a:lvl1pPr>
          </a:lstStyle>
          <a:p>
            <a:fld id="{C7690858-078A-4AF3-A1CB-85BAACEB656D}" type="slidenum">
              <a:rPr lang="en-US"/>
              <a:pPr/>
              <a:t>‹#›</a:t>
            </a:fld>
            <a:endParaRPr lang="en-US"/>
          </a:p>
        </p:txBody>
      </p:sp>
    </p:spTree>
    <p:extLst>
      <p:ext uri="{BB962C8B-B14F-4D97-AF65-F5344CB8AC3E}">
        <p14:creationId xmlns:p14="http://schemas.microsoft.com/office/powerpoint/2010/main" val="449675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fld id="{90B86019-6B5F-49BC-96C0-E1585E845644}" type="slidenum">
              <a:rPr lang="en-US"/>
              <a:pPr/>
              <a:t>‹#›</a:t>
            </a:fld>
            <a:endParaRPr lang="en-US"/>
          </a:p>
        </p:txBody>
      </p:sp>
    </p:spTree>
    <p:extLst>
      <p:ext uri="{BB962C8B-B14F-4D97-AF65-F5344CB8AC3E}">
        <p14:creationId xmlns:p14="http://schemas.microsoft.com/office/powerpoint/2010/main" val="3042079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a:xfrm>
            <a:off x="3124200" y="6245225"/>
            <a:ext cx="2895600" cy="476250"/>
          </a:xfrm>
          <a:prstGeom prst="rect">
            <a:avLst/>
          </a:prstGeom>
        </p:spPr>
        <p:txBody>
          <a:bodyPr/>
          <a:lstStyle>
            <a:lvl1pPr>
              <a:defRPr/>
            </a:lvl1pPr>
          </a:lstStyle>
          <a:p>
            <a:r>
              <a:rPr lang="en-US"/>
              <a:t>UNFCCC secretariat</a:t>
            </a:r>
          </a:p>
        </p:txBody>
      </p:sp>
      <p:sp>
        <p:nvSpPr>
          <p:cNvPr id="6" name="Slide Number Placeholder 5"/>
          <p:cNvSpPr>
            <a:spLocks noGrp="1"/>
          </p:cNvSpPr>
          <p:nvPr>
            <p:ph type="sldNum" sz="quarter" idx="11"/>
          </p:nvPr>
        </p:nvSpPr>
        <p:spPr/>
        <p:txBody>
          <a:bodyPr/>
          <a:lstStyle>
            <a:lvl1pPr>
              <a:defRPr/>
            </a:lvl1pPr>
          </a:lstStyle>
          <a:p>
            <a:fld id="{85F7B728-ABE1-471A-A9E1-2A90FC66A5BD}" type="slidenum">
              <a:rPr lang="en-US"/>
              <a:pPr/>
              <a:t>‹#›</a:t>
            </a:fld>
            <a:endParaRPr lang="en-US"/>
          </a:p>
        </p:txBody>
      </p:sp>
    </p:spTree>
    <p:extLst>
      <p:ext uri="{BB962C8B-B14F-4D97-AF65-F5344CB8AC3E}">
        <p14:creationId xmlns:p14="http://schemas.microsoft.com/office/powerpoint/2010/main" val="2881913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a:xfrm>
            <a:off x="3124200" y="6245225"/>
            <a:ext cx="2895600" cy="476250"/>
          </a:xfrm>
          <a:prstGeom prst="rect">
            <a:avLst/>
          </a:prstGeom>
        </p:spPr>
        <p:txBody>
          <a:bodyPr/>
          <a:lstStyle>
            <a:lvl1pPr>
              <a:defRPr/>
            </a:lvl1pPr>
          </a:lstStyle>
          <a:p>
            <a:r>
              <a:rPr lang="en-US"/>
              <a:t>UNFCCC secretariat</a:t>
            </a:r>
          </a:p>
        </p:txBody>
      </p:sp>
      <p:sp>
        <p:nvSpPr>
          <p:cNvPr id="6" name="Slide Number Placeholder 5"/>
          <p:cNvSpPr>
            <a:spLocks noGrp="1"/>
          </p:cNvSpPr>
          <p:nvPr>
            <p:ph type="sldNum" sz="quarter" idx="11"/>
          </p:nvPr>
        </p:nvSpPr>
        <p:spPr/>
        <p:txBody>
          <a:bodyPr/>
          <a:lstStyle>
            <a:lvl1pPr>
              <a:defRPr/>
            </a:lvl1pPr>
          </a:lstStyle>
          <a:p>
            <a:fld id="{AC4ACA6C-DE5A-4335-9520-6777D5662268}" type="slidenum">
              <a:rPr lang="en-US"/>
              <a:pPr/>
              <a:t>‹#›</a:t>
            </a:fld>
            <a:endParaRPr lang="en-US"/>
          </a:p>
        </p:txBody>
      </p:sp>
    </p:spTree>
    <p:extLst>
      <p:ext uri="{BB962C8B-B14F-4D97-AF65-F5344CB8AC3E}">
        <p14:creationId xmlns:p14="http://schemas.microsoft.com/office/powerpoint/2010/main" val="826424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1050" name="Rectangle 26"/>
          <p:cNvSpPr>
            <a:spLocks noChangeArrowheads="1"/>
          </p:cNvSpPr>
          <p:nvPr/>
        </p:nvSpPr>
        <p:spPr bwMode="auto">
          <a:xfrm>
            <a:off x="0" y="1263650"/>
            <a:ext cx="136525" cy="43259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Rectangle 27"/>
          <p:cNvSpPr>
            <a:spLocks noChangeArrowheads="1"/>
          </p:cNvSpPr>
          <p:nvPr/>
        </p:nvSpPr>
        <p:spPr bwMode="auto">
          <a:xfrm>
            <a:off x="9007475" y="1263650"/>
            <a:ext cx="136525" cy="4325938"/>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Rectangle 28"/>
          <p:cNvSpPr>
            <a:spLocks noGrp="1" noChangeArrowheads="1"/>
          </p:cNvSpPr>
          <p:nvPr>
            <p:ph type="title"/>
          </p:nvPr>
        </p:nvSpPr>
        <p:spPr bwMode="auto">
          <a:xfrm>
            <a:off x="635000" y="309563"/>
            <a:ext cx="7869238"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US"/>
              <a:t>Click to edit Master title style</a:t>
            </a:r>
          </a:p>
        </p:txBody>
      </p:sp>
      <p:sp>
        <p:nvSpPr>
          <p:cNvPr id="1053" name="Rectangle 29"/>
          <p:cNvSpPr>
            <a:spLocks noGrp="1" noChangeArrowheads="1"/>
          </p:cNvSpPr>
          <p:nvPr>
            <p:ph type="body" idx="1"/>
          </p:nvPr>
        </p:nvSpPr>
        <p:spPr bwMode="auto">
          <a:xfrm>
            <a:off x="635000" y="1263650"/>
            <a:ext cx="7867650"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57" name="Line 33"/>
          <p:cNvSpPr>
            <a:spLocks noChangeShapeType="1"/>
          </p:cNvSpPr>
          <p:nvPr/>
        </p:nvSpPr>
        <p:spPr bwMode="auto">
          <a:xfrm>
            <a:off x="631825" y="777875"/>
            <a:ext cx="7875588" cy="1588"/>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8" name="Line 34"/>
          <p:cNvSpPr>
            <a:spLocks noChangeShapeType="1"/>
          </p:cNvSpPr>
          <p:nvPr/>
        </p:nvSpPr>
        <p:spPr bwMode="auto">
          <a:xfrm>
            <a:off x="631825" y="6078538"/>
            <a:ext cx="7875588" cy="1587"/>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73" name="Rectangle 49"/>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a:latin typeface="Times New Roman" pitchFamily="18" charset="0"/>
              </a:defRPr>
            </a:lvl1pPr>
          </a:lstStyle>
          <a:p>
            <a:fld id="{C0A731E6-F994-4CF6-92A3-7E6F0F14177E}" type="slidenum">
              <a:rPr lang="en-US"/>
              <a:pPr/>
              <a:t>‹#›</a:t>
            </a:fld>
            <a:endParaRPr lang="en-US"/>
          </a:p>
        </p:txBody>
      </p:sp>
      <p:pic>
        <p:nvPicPr>
          <p:cNvPr id="1074" name="Picture 50" descr="unfccc-letter-es-e-header"/>
          <p:cNvPicPr preferRelativeResize="0">
            <a:picLocks noChangeAspect="1" noChangeArrowheads="1"/>
          </p:cNvPicPr>
          <p:nvPr userDrawn="1"/>
        </p:nvPicPr>
        <p:blipFill>
          <a:blip r:embed="rId14" cstate="print">
            <a:extLst>
              <a:ext uri="{28A0092B-C50C-407E-A947-70E740481C1C}">
                <a14:useLocalDpi xmlns:a14="http://schemas.microsoft.com/office/drawing/2010/main" val="0"/>
              </a:ext>
            </a:extLst>
          </a:blip>
          <a:srcRect r="86363" b="44247"/>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rtl="0" eaLnBrk="0" fontAlgn="base" hangingPunct="0">
        <a:lnSpc>
          <a:spcPts val="1500"/>
        </a:lnSpc>
        <a:spcBef>
          <a:spcPct val="0"/>
        </a:spcBef>
        <a:spcAft>
          <a:spcPct val="0"/>
        </a:spcAft>
        <a:defRPr sz="1200">
          <a:solidFill>
            <a:schemeClr val="tx2"/>
          </a:solidFill>
          <a:latin typeface="+mj-lt"/>
          <a:ea typeface="+mj-ea"/>
          <a:cs typeface="+mj-cs"/>
        </a:defRPr>
      </a:lvl1pPr>
      <a:lvl2pPr algn="l" rtl="0" eaLnBrk="0" fontAlgn="base" hangingPunct="0">
        <a:lnSpc>
          <a:spcPts val="1500"/>
        </a:lnSpc>
        <a:spcBef>
          <a:spcPct val="0"/>
        </a:spcBef>
        <a:spcAft>
          <a:spcPct val="0"/>
        </a:spcAft>
        <a:defRPr sz="1200">
          <a:solidFill>
            <a:schemeClr val="tx2"/>
          </a:solidFill>
          <a:latin typeface="Arial" charset="0"/>
        </a:defRPr>
      </a:lvl2pPr>
      <a:lvl3pPr algn="l" rtl="0" eaLnBrk="0" fontAlgn="base" hangingPunct="0">
        <a:lnSpc>
          <a:spcPts val="1500"/>
        </a:lnSpc>
        <a:spcBef>
          <a:spcPct val="0"/>
        </a:spcBef>
        <a:spcAft>
          <a:spcPct val="0"/>
        </a:spcAft>
        <a:defRPr sz="1200">
          <a:solidFill>
            <a:schemeClr val="tx2"/>
          </a:solidFill>
          <a:latin typeface="Arial" charset="0"/>
        </a:defRPr>
      </a:lvl3pPr>
      <a:lvl4pPr algn="l" rtl="0" eaLnBrk="0" fontAlgn="base" hangingPunct="0">
        <a:lnSpc>
          <a:spcPts val="1500"/>
        </a:lnSpc>
        <a:spcBef>
          <a:spcPct val="0"/>
        </a:spcBef>
        <a:spcAft>
          <a:spcPct val="0"/>
        </a:spcAft>
        <a:defRPr sz="1200">
          <a:solidFill>
            <a:schemeClr val="tx2"/>
          </a:solidFill>
          <a:latin typeface="Arial" charset="0"/>
        </a:defRPr>
      </a:lvl4pPr>
      <a:lvl5pPr algn="l" rtl="0" eaLnBrk="0" fontAlgn="base" hangingPunct="0">
        <a:lnSpc>
          <a:spcPts val="1500"/>
        </a:lnSpc>
        <a:spcBef>
          <a:spcPct val="0"/>
        </a:spcBef>
        <a:spcAft>
          <a:spcPct val="0"/>
        </a:spcAft>
        <a:defRPr sz="1200">
          <a:solidFill>
            <a:schemeClr val="tx2"/>
          </a:solidFill>
          <a:latin typeface="Arial" charset="0"/>
        </a:defRPr>
      </a:lvl5pPr>
      <a:lvl6pPr marL="457200" algn="l" rtl="0" eaLnBrk="0" fontAlgn="base" hangingPunct="0">
        <a:lnSpc>
          <a:spcPts val="1500"/>
        </a:lnSpc>
        <a:spcBef>
          <a:spcPct val="0"/>
        </a:spcBef>
        <a:spcAft>
          <a:spcPct val="0"/>
        </a:spcAft>
        <a:defRPr sz="1200">
          <a:solidFill>
            <a:schemeClr val="tx2"/>
          </a:solidFill>
          <a:latin typeface="Arial" charset="0"/>
        </a:defRPr>
      </a:lvl6pPr>
      <a:lvl7pPr marL="914400" algn="l" rtl="0" eaLnBrk="0" fontAlgn="base" hangingPunct="0">
        <a:lnSpc>
          <a:spcPts val="1500"/>
        </a:lnSpc>
        <a:spcBef>
          <a:spcPct val="0"/>
        </a:spcBef>
        <a:spcAft>
          <a:spcPct val="0"/>
        </a:spcAft>
        <a:defRPr sz="1200">
          <a:solidFill>
            <a:schemeClr val="tx2"/>
          </a:solidFill>
          <a:latin typeface="Arial" charset="0"/>
        </a:defRPr>
      </a:lvl7pPr>
      <a:lvl8pPr marL="1371600" algn="l" rtl="0" eaLnBrk="0" fontAlgn="base" hangingPunct="0">
        <a:lnSpc>
          <a:spcPts val="1500"/>
        </a:lnSpc>
        <a:spcBef>
          <a:spcPct val="0"/>
        </a:spcBef>
        <a:spcAft>
          <a:spcPct val="0"/>
        </a:spcAft>
        <a:defRPr sz="1200">
          <a:solidFill>
            <a:schemeClr val="tx2"/>
          </a:solidFill>
          <a:latin typeface="Arial" charset="0"/>
        </a:defRPr>
      </a:lvl8pPr>
      <a:lvl9pPr marL="1828800" algn="l" rtl="0" eaLnBrk="0" fontAlgn="base" hangingPunct="0">
        <a:lnSpc>
          <a:spcPts val="1500"/>
        </a:lnSpc>
        <a:spcBef>
          <a:spcPct val="0"/>
        </a:spcBef>
        <a:spcAft>
          <a:spcPct val="0"/>
        </a:spcAft>
        <a:defRPr sz="1200">
          <a:solidFill>
            <a:schemeClr val="tx2"/>
          </a:solidFill>
          <a:latin typeface="Arial" charset="0"/>
        </a:defRPr>
      </a:lvl9pPr>
    </p:titleStyle>
    <p:bodyStyle>
      <a:lvl1pPr marL="269875" indent="-269875" algn="l" rtl="0" eaLnBrk="0" fontAlgn="base" hangingPunct="0">
        <a:lnSpc>
          <a:spcPts val="2400"/>
        </a:lnSpc>
        <a:spcBef>
          <a:spcPct val="0"/>
        </a:spcBef>
        <a:spcAft>
          <a:spcPct val="0"/>
        </a:spcAft>
        <a:buClr>
          <a:schemeClr val="tx1"/>
        </a:buClr>
        <a:buChar char="•"/>
        <a:defRPr sz="1500">
          <a:solidFill>
            <a:schemeClr val="tx1"/>
          </a:solidFill>
          <a:latin typeface="+mn-lt"/>
          <a:ea typeface="+mn-ea"/>
          <a:cs typeface="+mn-cs"/>
        </a:defRPr>
      </a:lvl1pPr>
      <a:lvl2pPr marL="628650" indent="-357188" algn="l" rtl="0" eaLnBrk="0" fontAlgn="base" hangingPunct="0">
        <a:lnSpc>
          <a:spcPts val="2400"/>
        </a:lnSpc>
        <a:spcBef>
          <a:spcPct val="0"/>
        </a:spcBef>
        <a:spcAft>
          <a:spcPct val="0"/>
        </a:spcAft>
        <a:buClr>
          <a:schemeClr val="tx1"/>
        </a:buClr>
        <a:buAutoNum type="alphaLcParenR"/>
        <a:defRPr sz="1500">
          <a:solidFill>
            <a:schemeClr val="tx1"/>
          </a:solidFill>
          <a:latin typeface="+mn-lt"/>
        </a:defRPr>
      </a:lvl2pPr>
      <a:lvl3pPr marL="900113" indent="-269875" algn="l" rtl="0" eaLnBrk="0" fontAlgn="base" hangingPunct="0">
        <a:lnSpc>
          <a:spcPts val="2400"/>
        </a:lnSpc>
        <a:spcBef>
          <a:spcPct val="0"/>
        </a:spcBef>
        <a:spcAft>
          <a:spcPct val="0"/>
        </a:spcAft>
        <a:buClr>
          <a:schemeClr val="tx1"/>
        </a:buClr>
        <a:buChar char="•"/>
        <a:defRPr sz="1500">
          <a:solidFill>
            <a:schemeClr val="tx1"/>
          </a:solidFill>
          <a:latin typeface="+mn-lt"/>
        </a:defRPr>
      </a:lvl3pPr>
      <a:lvl4pPr marL="1169988" indent="-268288" algn="l" rtl="0" eaLnBrk="0" fontAlgn="base" hangingPunct="0">
        <a:lnSpc>
          <a:spcPts val="2400"/>
        </a:lnSpc>
        <a:spcBef>
          <a:spcPct val="0"/>
        </a:spcBef>
        <a:spcAft>
          <a:spcPct val="0"/>
        </a:spcAft>
        <a:buClr>
          <a:schemeClr val="tx1"/>
        </a:buClr>
        <a:buChar char="•"/>
        <a:defRPr sz="1500">
          <a:solidFill>
            <a:schemeClr val="tx1"/>
          </a:solidFill>
          <a:latin typeface="+mn-lt"/>
        </a:defRPr>
      </a:lvl4pPr>
      <a:lvl5pPr marL="14382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5pPr>
      <a:lvl6pPr marL="18954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6pPr>
      <a:lvl7pPr marL="23526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7pPr>
      <a:lvl8pPr marL="28098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8pPr>
      <a:lvl9pPr marL="32670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ta.org/resources/International_WG/Article6/CLPC_A6%20report_no%20crop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unfccc.int/article-6-capacity-building-online-course-launches-at-cop27"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unfccc.int/process/the-paris-agreement/cooperative-implementatio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7B9E21B-7360-4EFB-8A57-B904BC5AD0E3}"/>
              </a:ext>
            </a:extLst>
          </p:cNvPr>
          <p:cNvSpPr txBox="1">
            <a:spLocks noChangeArrowheads="1"/>
          </p:cNvSpPr>
          <p:nvPr/>
        </p:nvSpPr>
        <p:spPr bwMode="auto">
          <a:xfrm>
            <a:off x="537414" y="2086780"/>
            <a:ext cx="7660981" cy="85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rtl="0" eaLnBrk="0" fontAlgn="base" hangingPunct="0">
              <a:lnSpc>
                <a:spcPts val="3600"/>
              </a:lnSpc>
              <a:spcBef>
                <a:spcPct val="0"/>
              </a:spcBef>
              <a:spcAft>
                <a:spcPct val="0"/>
              </a:spcAft>
              <a:defRPr sz="3000">
                <a:solidFill>
                  <a:schemeClr val="bg1"/>
                </a:solidFill>
                <a:latin typeface="+mj-lt"/>
                <a:ea typeface="+mj-ea"/>
                <a:cs typeface="+mj-cs"/>
              </a:defRPr>
            </a:lvl1pPr>
            <a:lvl2pPr algn="l" rtl="0" eaLnBrk="0" fontAlgn="base" hangingPunct="0">
              <a:lnSpc>
                <a:spcPts val="1500"/>
              </a:lnSpc>
              <a:spcBef>
                <a:spcPct val="0"/>
              </a:spcBef>
              <a:spcAft>
                <a:spcPct val="0"/>
              </a:spcAft>
              <a:defRPr sz="1200">
                <a:solidFill>
                  <a:schemeClr val="tx2"/>
                </a:solidFill>
                <a:latin typeface="Arial" charset="0"/>
              </a:defRPr>
            </a:lvl2pPr>
            <a:lvl3pPr algn="l" rtl="0" eaLnBrk="0" fontAlgn="base" hangingPunct="0">
              <a:lnSpc>
                <a:spcPts val="1500"/>
              </a:lnSpc>
              <a:spcBef>
                <a:spcPct val="0"/>
              </a:spcBef>
              <a:spcAft>
                <a:spcPct val="0"/>
              </a:spcAft>
              <a:defRPr sz="1200">
                <a:solidFill>
                  <a:schemeClr val="tx2"/>
                </a:solidFill>
                <a:latin typeface="Arial" charset="0"/>
              </a:defRPr>
            </a:lvl3pPr>
            <a:lvl4pPr algn="l" rtl="0" eaLnBrk="0" fontAlgn="base" hangingPunct="0">
              <a:lnSpc>
                <a:spcPts val="1500"/>
              </a:lnSpc>
              <a:spcBef>
                <a:spcPct val="0"/>
              </a:spcBef>
              <a:spcAft>
                <a:spcPct val="0"/>
              </a:spcAft>
              <a:defRPr sz="1200">
                <a:solidFill>
                  <a:schemeClr val="tx2"/>
                </a:solidFill>
                <a:latin typeface="Arial" charset="0"/>
              </a:defRPr>
            </a:lvl4pPr>
            <a:lvl5pPr algn="l" rtl="0" eaLnBrk="0" fontAlgn="base" hangingPunct="0">
              <a:lnSpc>
                <a:spcPts val="1500"/>
              </a:lnSpc>
              <a:spcBef>
                <a:spcPct val="0"/>
              </a:spcBef>
              <a:spcAft>
                <a:spcPct val="0"/>
              </a:spcAft>
              <a:defRPr sz="1200">
                <a:solidFill>
                  <a:schemeClr val="tx2"/>
                </a:solidFill>
                <a:latin typeface="Arial" charset="0"/>
              </a:defRPr>
            </a:lvl5pPr>
            <a:lvl6pPr marL="457200" algn="l" rtl="0" eaLnBrk="0" fontAlgn="base" hangingPunct="0">
              <a:lnSpc>
                <a:spcPts val="1500"/>
              </a:lnSpc>
              <a:spcBef>
                <a:spcPct val="0"/>
              </a:spcBef>
              <a:spcAft>
                <a:spcPct val="0"/>
              </a:spcAft>
              <a:defRPr sz="1200">
                <a:solidFill>
                  <a:schemeClr val="tx2"/>
                </a:solidFill>
                <a:latin typeface="Arial" charset="0"/>
              </a:defRPr>
            </a:lvl6pPr>
            <a:lvl7pPr marL="914400" algn="l" rtl="0" eaLnBrk="0" fontAlgn="base" hangingPunct="0">
              <a:lnSpc>
                <a:spcPts val="1500"/>
              </a:lnSpc>
              <a:spcBef>
                <a:spcPct val="0"/>
              </a:spcBef>
              <a:spcAft>
                <a:spcPct val="0"/>
              </a:spcAft>
              <a:defRPr sz="1200">
                <a:solidFill>
                  <a:schemeClr val="tx2"/>
                </a:solidFill>
                <a:latin typeface="Arial" charset="0"/>
              </a:defRPr>
            </a:lvl7pPr>
            <a:lvl8pPr marL="1371600" algn="l" rtl="0" eaLnBrk="0" fontAlgn="base" hangingPunct="0">
              <a:lnSpc>
                <a:spcPts val="1500"/>
              </a:lnSpc>
              <a:spcBef>
                <a:spcPct val="0"/>
              </a:spcBef>
              <a:spcAft>
                <a:spcPct val="0"/>
              </a:spcAft>
              <a:defRPr sz="1200">
                <a:solidFill>
                  <a:schemeClr val="tx2"/>
                </a:solidFill>
                <a:latin typeface="Arial" charset="0"/>
              </a:defRPr>
            </a:lvl8pPr>
            <a:lvl9pPr marL="1828800" algn="l" rtl="0" eaLnBrk="0" fontAlgn="base" hangingPunct="0">
              <a:lnSpc>
                <a:spcPts val="1500"/>
              </a:lnSpc>
              <a:spcBef>
                <a:spcPct val="0"/>
              </a:spcBef>
              <a:spcAft>
                <a:spcPct val="0"/>
              </a:spcAft>
              <a:defRPr sz="1200">
                <a:solidFill>
                  <a:schemeClr val="tx2"/>
                </a:solidFill>
                <a:latin typeface="Arial" charset="0"/>
              </a:defRPr>
            </a:lvl9pPr>
          </a:lstStyle>
          <a:p>
            <a:pPr>
              <a:lnSpc>
                <a:spcPct val="150000"/>
              </a:lnSpc>
              <a:spcBef>
                <a:spcPts val="0"/>
              </a:spcBef>
              <a:spcAft>
                <a:spcPts val="0"/>
              </a:spcAft>
              <a:buClr>
                <a:schemeClr val="tx1"/>
              </a:buClr>
            </a:pPr>
            <a:r>
              <a:rPr lang="es-PA" sz="3200" b="1" kern="0"/>
              <a:t>Oportunidades y Retos del Artículo 6 en la región</a:t>
            </a:r>
            <a:endParaRPr lang="es-PA" kern="0" dirty="0"/>
          </a:p>
        </p:txBody>
      </p:sp>
      <p:sp>
        <p:nvSpPr>
          <p:cNvPr id="4" name="Rectangle 6">
            <a:extLst>
              <a:ext uri="{FF2B5EF4-FFF2-40B4-BE49-F238E27FC236}">
                <a16:creationId xmlns:a16="http://schemas.microsoft.com/office/drawing/2014/main" id="{81B4E21B-99B5-4F87-95DD-A34D967D7EB2}"/>
              </a:ext>
            </a:extLst>
          </p:cNvPr>
          <p:cNvSpPr>
            <a:spLocks noChangeArrowheads="1"/>
          </p:cNvSpPr>
          <p:nvPr/>
        </p:nvSpPr>
        <p:spPr bwMode="auto">
          <a:xfrm>
            <a:off x="539552" y="3462338"/>
            <a:ext cx="7881937" cy="75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eaLnBrk="0" hangingPunct="0">
              <a:lnSpc>
                <a:spcPts val="2400"/>
              </a:lnSpc>
              <a:spcBef>
                <a:spcPct val="0"/>
              </a:spcBef>
              <a:buClr>
                <a:schemeClr val="tx1"/>
              </a:buClr>
            </a:pPr>
            <a:r>
              <a:rPr lang="es-PA" sz="2400" b="1" dirty="0">
                <a:solidFill>
                  <a:schemeClr val="bg1"/>
                </a:solidFill>
              </a:rPr>
              <a:t>Introducción</a:t>
            </a:r>
            <a:r>
              <a:rPr lang="en-US" sz="2400" b="1" dirty="0">
                <a:solidFill>
                  <a:schemeClr val="bg1"/>
                </a:solidFill>
              </a:rPr>
              <a:t> al </a:t>
            </a:r>
            <a:r>
              <a:rPr lang="es-PA" sz="2400" b="1" dirty="0">
                <a:solidFill>
                  <a:schemeClr val="bg1"/>
                </a:solidFill>
              </a:rPr>
              <a:t>Artículo</a:t>
            </a:r>
            <a:r>
              <a:rPr lang="en-US" sz="2400" b="1" dirty="0">
                <a:solidFill>
                  <a:schemeClr val="bg1"/>
                </a:solidFill>
              </a:rPr>
              <a:t> 6</a:t>
            </a:r>
            <a:br>
              <a:rPr lang="en-US" sz="1600" b="1" dirty="0">
                <a:solidFill>
                  <a:schemeClr val="bg1"/>
                </a:solidFill>
              </a:rPr>
            </a:br>
            <a:endParaRPr lang="en-US" sz="1600" b="1" dirty="0">
              <a:solidFill>
                <a:schemeClr val="bg1"/>
              </a:solidFill>
            </a:endParaRPr>
          </a:p>
          <a:p>
            <a:pPr eaLnBrk="0" hangingPunct="0">
              <a:lnSpc>
                <a:spcPts val="2400"/>
              </a:lnSpc>
              <a:spcBef>
                <a:spcPct val="0"/>
              </a:spcBef>
              <a:buClr>
                <a:schemeClr val="tx1"/>
              </a:buClr>
            </a:pPr>
            <a:endParaRPr lang="en-US" sz="1600" dirty="0">
              <a:solidFill>
                <a:schemeClr val="bg1"/>
              </a:solidFill>
            </a:endParaRPr>
          </a:p>
          <a:p>
            <a:pPr eaLnBrk="0" hangingPunct="0">
              <a:lnSpc>
                <a:spcPts val="2400"/>
              </a:lnSpc>
              <a:spcBef>
                <a:spcPct val="0"/>
              </a:spcBef>
              <a:buClr>
                <a:schemeClr val="tx1"/>
              </a:buClr>
            </a:pPr>
            <a:r>
              <a:rPr lang="de-DE" sz="1600" dirty="0">
                <a:solidFill>
                  <a:schemeClr val="bg1"/>
                </a:solidFill>
              </a:rPr>
              <a:t>18 de mayo de 2023</a:t>
            </a:r>
          </a:p>
        </p:txBody>
      </p:sp>
    </p:spTree>
    <p:extLst>
      <p:ext uri="{BB962C8B-B14F-4D97-AF65-F5344CB8AC3E}">
        <p14:creationId xmlns:p14="http://schemas.microsoft.com/office/powerpoint/2010/main" val="3137464469"/>
      </p:ext>
    </p:extLst>
  </p:cSld>
  <p:clrMapOvr>
    <a:masterClrMapping/>
  </p:clrMapOvr>
  <mc:AlternateContent xmlns:mc="http://schemas.openxmlformats.org/markup-compatibility/2006" xmlns:p14="http://schemas.microsoft.com/office/powerpoint/2010/main">
    <mc:Choice Requires="p14">
      <p:transition spd="slow" p14:dur="2000" advTm="654"/>
    </mc:Choice>
    <mc:Fallback xmlns="">
      <p:transition spd="slow" advTm="654"/>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Rounded Corners 11">
            <a:extLst>
              <a:ext uri="{FF2B5EF4-FFF2-40B4-BE49-F238E27FC236}">
                <a16:creationId xmlns:a16="http://schemas.microsoft.com/office/drawing/2014/main" id="{6B01FA52-FA73-4239-8B42-4B7C264A7D1B}"/>
              </a:ext>
            </a:extLst>
          </p:cNvPr>
          <p:cNvSpPr/>
          <p:nvPr/>
        </p:nvSpPr>
        <p:spPr bwMode="auto">
          <a:xfrm>
            <a:off x="242976" y="1459267"/>
            <a:ext cx="6275174" cy="1969733"/>
          </a:xfrm>
          <a:prstGeom prst="roundRect">
            <a:avLst/>
          </a:prstGeom>
          <a:noFill/>
          <a:ln w="57150" cap="flat" cmpd="sng" algn="ctr">
            <a:solidFill>
              <a:schemeClr val="accent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3" name="Rectangle 3">
            <a:extLst>
              <a:ext uri="{FF2B5EF4-FFF2-40B4-BE49-F238E27FC236}">
                <a16:creationId xmlns:a16="http://schemas.microsoft.com/office/drawing/2014/main" id="{8BBDBC82-721A-4F79-9291-E09552295B3E}"/>
              </a:ext>
            </a:extLst>
          </p:cNvPr>
          <p:cNvSpPr txBox="1">
            <a:spLocks noChangeArrowheads="1"/>
          </p:cNvSpPr>
          <p:nvPr/>
        </p:nvSpPr>
        <p:spPr>
          <a:xfrm>
            <a:off x="-1663248" y="1169987"/>
            <a:ext cx="8763000" cy="4724400"/>
          </a:xfrm>
          <a:prstGeom prst="rect">
            <a:avLst/>
          </a:prstGeom>
        </p:spPr>
        <p:txBody>
          <a:bodyPr/>
          <a:lstStyle>
            <a:lvl1pPr marL="269875" indent="-269875" algn="l" rtl="0" eaLnBrk="0" fontAlgn="base" hangingPunct="0">
              <a:lnSpc>
                <a:spcPts val="2400"/>
              </a:lnSpc>
              <a:spcBef>
                <a:spcPct val="0"/>
              </a:spcBef>
              <a:spcAft>
                <a:spcPct val="0"/>
              </a:spcAft>
              <a:buClr>
                <a:schemeClr val="tx1"/>
              </a:buClr>
              <a:buChar char="•"/>
              <a:defRPr sz="1500">
                <a:solidFill>
                  <a:schemeClr val="tx1"/>
                </a:solidFill>
                <a:latin typeface="+mn-lt"/>
                <a:ea typeface="+mn-ea"/>
                <a:cs typeface="+mn-cs"/>
              </a:defRPr>
            </a:lvl1pPr>
            <a:lvl2pPr marL="628650" indent="-357188" algn="l" rtl="0" eaLnBrk="0" fontAlgn="base" hangingPunct="0">
              <a:lnSpc>
                <a:spcPts val="2400"/>
              </a:lnSpc>
              <a:spcBef>
                <a:spcPct val="0"/>
              </a:spcBef>
              <a:spcAft>
                <a:spcPct val="0"/>
              </a:spcAft>
              <a:buClr>
                <a:schemeClr val="tx1"/>
              </a:buClr>
              <a:buAutoNum type="alphaLcParenR"/>
              <a:defRPr sz="1500">
                <a:solidFill>
                  <a:schemeClr val="tx1"/>
                </a:solidFill>
                <a:latin typeface="+mn-lt"/>
              </a:defRPr>
            </a:lvl2pPr>
            <a:lvl3pPr marL="900113" indent="-269875" algn="l" rtl="0" eaLnBrk="0" fontAlgn="base" hangingPunct="0">
              <a:lnSpc>
                <a:spcPts val="2400"/>
              </a:lnSpc>
              <a:spcBef>
                <a:spcPct val="0"/>
              </a:spcBef>
              <a:spcAft>
                <a:spcPct val="0"/>
              </a:spcAft>
              <a:buClr>
                <a:schemeClr val="tx1"/>
              </a:buClr>
              <a:buChar char="•"/>
              <a:defRPr sz="1500">
                <a:solidFill>
                  <a:schemeClr val="tx1"/>
                </a:solidFill>
                <a:latin typeface="+mn-lt"/>
              </a:defRPr>
            </a:lvl3pPr>
            <a:lvl4pPr marL="1169988" indent="-268288" algn="l" rtl="0" eaLnBrk="0" fontAlgn="base" hangingPunct="0">
              <a:lnSpc>
                <a:spcPts val="2400"/>
              </a:lnSpc>
              <a:spcBef>
                <a:spcPct val="0"/>
              </a:spcBef>
              <a:spcAft>
                <a:spcPct val="0"/>
              </a:spcAft>
              <a:buClr>
                <a:schemeClr val="tx1"/>
              </a:buClr>
              <a:buChar char="•"/>
              <a:defRPr sz="1500">
                <a:solidFill>
                  <a:schemeClr val="tx1"/>
                </a:solidFill>
                <a:latin typeface="+mn-lt"/>
              </a:defRPr>
            </a:lvl4pPr>
            <a:lvl5pPr marL="14382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5pPr>
            <a:lvl6pPr marL="18954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6pPr>
            <a:lvl7pPr marL="23526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7pPr>
            <a:lvl8pPr marL="28098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8pPr>
            <a:lvl9pPr marL="32670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9pPr>
          </a:lstStyle>
          <a:p>
            <a:pPr marL="271462" lvl="1" indent="0">
              <a:lnSpc>
                <a:spcPct val="100000"/>
              </a:lnSpc>
              <a:spcAft>
                <a:spcPts val="1200"/>
              </a:spcAft>
              <a:buClr>
                <a:schemeClr val="tx2"/>
              </a:buClr>
              <a:buFontTx/>
              <a:buNone/>
              <a:defRPr/>
            </a:pPr>
            <a:endParaRPr lang="en-US" altLang="en-US" sz="2000" kern="0" spc="-10" dirty="0">
              <a:sym typeface="Wingdings" pitchFamily="2" charset="2"/>
            </a:endParaRPr>
          </a:p>
          <a:p>
            <a:pPr>
              <a:lnSpc>
                <a:spcPct val="100000"/>
              </a:lnSpc>
              <a:spcAft>
                <a:spcPts val="1200"/>
              </a:spcAft>
              <a:buClr>
                <a:schemeClr val="tx2"/>
              </a:buClr>
              <a:buFont typeface="Wingdings" panose="05000000000000000000" pitchFamily="2" charset="2"/>
              <a:buChar char="§"/>
              <a:defRPr/>
            </a:pPr>
            <a:endParaRPr lang="en-US" altLang="en-US" sz="2200" kern="0" spc="-10" dirty="0">
              <a:sym typeface="Wingdings" pitchFamily="2" charset="2"/>
            </a:endParaRPr>
          </a:p>
          <a:p>
            <a:pPr>
              <a:lnSpc>
                <a:spcPct val="100000"/>
              </a:lnSpc>
              <a:spcAft>
                <a:spcPts val="1200"/>
              </a:spcAft>
              <a:buClr>
                <a:schemeClr val="tx2"/>
              </a:buClr>
              <a:buFont typeface="Wingdings" panose="05000000000000000000" pitchFamily="2" charset="2"/>
              <a:buChar char="§"/>
              <a:defRPr/>
            </a:pPr>
            <a:endParaRPr lang="en-US" altLang="en-US" sz="2200" kern="0" spc="-10" dirty="0">
              <a:sym typeface="Wingdings" pitchFamily="2" charset="2"/>
            </a:endParaRPr>
          </a:p>
          <a:p>
            <a:pPr>
              <a:lnSpc>
                <a:spcPct val="100000"/>
              </a:lnSpc>
              <a:spcAft>
                <a:spcPts val="1200"/>
              </a:spcAft>
              <a:buClr>
                <a:schemeClr val="tx2"/>
              </a:buClr>
              <a:buFont typeface="Wingdings" panose="05000000000000000000" pitchFamily="2" charset="2"/>
              <a:buChar char="§"/>
              <a:defRPr/>
            </a:pPr>
            <a:endParaRPr lang="en-US" altLang="en-US" sz="2200" kern="0" spc="-10" dirty="0">
              <a:sym typeface="Wingdings" pitchFamily="2" charset="2"/>
            </a:endParaRPr>
          </a:p>
          <a:p>
            <a:pPr marL="0" indent="0">
              <a:lnSpc>
                <a:spcPct val="100000"/>
              </a:lnSpc>
              <a:spcAft>
                <a:spcPts val="1200"/>
              </a:spcAft>
              <a:buClr>
                <a:schemeClr val="tx2"/>
              </a:buClr>
              <a:buFontTx/>
              <a:buNone/>
              <a:defRPr/>
            </a:pPr>
            <a:endParaRPr lang="en-US" altLang="en-US" sz="2200" kern="0" spc="-10" dirty="0">
              <a:sym typeface="Wingdings" pitchFamily="2" charset="2"/>
            </a:endParaRPr>
          </a:p>
          <a:p>
            <a:pPr marL="0" indent="0">
              <a:lnSpc>
                <a:spcPct val="100000"/>
              </a:lnSpc>
              <a:spcAft>
                <a:spcPts val="1200"/>
              </a:spcAft>
              <a:buClr>
                <a:schemeClr val="tx2"/>
              </a:buClr>
              <a:buFontTx/>
              <a:buNone/>
              <a:defRPr/>
            </a:pPr>
            <a:endParaRPr lang="en-US" altLang="en-US" sz="2200" kern="0" spc="-10" dirty="0">
              <a:sym typeface="Wingdings" pitchFamily="2" charset="2"/>
            </a:endParaRPr>
          </a:p>
          <a:p>
            <a:pPr>
              <a:lnSpc>
                <a:spcPct val="100000"/>
              </a:lnSpc>
              <a:spcAft>
                <a:spcPts val="1200"/>
              </a:spcAft>
              <a:buClr>
                <a:schemeClr val="tx2"/>
              </a:buClr>
              <a:buFont typeface="Wingdings" panose="05000000000000000000" pitchFamily="2" charset="2"/>
              <a:buChar char="§"/>
              <a:defRPr/>
            </a:pPr>
            <a:endParaRPr lang="en-US" altLang="en-US" sz="2200" i="1" kern="0" spc="-10" dirty="0">
              <a:sym typeface="Wingdings" pitchFamily="2" charset="2"/>
            </a:endParaRPr>
          </a:p>
          <a:p>
            <a:pPr>
              <a:lnSpc>
                <a:spcPct val="100000"/>
              </a:lnSpc>
              <a:spcAft>
                <a:spcPts val="1200"/>
              </a:spcAft>
              <a:buClr>
                <a:schemeClr val="tx2"/>
              </a:buClr>
              <a:buFont typeface="Wingdings" panose="05000000000000000000" pitchFamily="2" charset="2"/>
              <a:buChar char="§"/>
              <a:defRPr/>
            </a:pPr>
            <a:endParaRPr lang="en-US" altLang="en-US" sz="2200" i="1" kern="0" spc="-10" dirty="0">
              <a:sym typeface="Wingdings" pitchFamily="2" charset="2"/>
            </a:endParaRPr>
          </a:p>
        </p:txBody>
      </p:sp>
      <p:sp>
        <p:nvSpPr>
          <p:cNvPr id="14339" name="Text Box 7">
            <a:extLst>
              <a:ext uri="{FF2B5EF4-FFF2-40B4-BE49-F238E27FC236}">
                <a16:creationId xmlns:a16="http://schemas.microsoft.com/office/drawing/2014/main" id="{B1C46DE7-399D-4A67-93F5-2F304A9DB6BC}"/>
              </a:ext>
            </a:extLst>
          </p:cNvPr>
          <p:cNvSpPr txBox="1">
            <a:spLocks noChangeArrowheads="1"/>
          </p:cNvSpPr>
          <p:nvPr/>
        </p:nvSpPr>
        <p:spPr bwMode="auto">
          <a:xfrm>
            <a:off x="302203" y="341523"/>
            <a:ext cx="8762999" cy="374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marL="176213" indent="-176213">
              <a:lnSpc>
                <a:spcPts val="2400"/>
              </a:lnSpc>
              <a:buClr>
                <a:schemeClr val="tx1"/>
              </a:buClr>
              <a:buChar char="•"/>
              <a:defRPr sz="1500">
                <a:solidFill>
                  <a:schemeClr val="tx1"/>
                </a:solidFill>
                <a:latin typeface="Arial" panose="020B0604020202020204" pitchFamily="34" charset="0"/>
              </a:defRPr>
            </a:lvl1pPr>
            <a:lvl2pPr marL="742950" indent="-285750">
              <a:lnSpc>
                <a:spcPts val="2400"/>
              </a:lnSpc>
              <a:buClr>
                <a:schemeClr val="tx1"/>
              </a:buClr>
              <a:buAutoNum type="alphaLcParenR"/>
              <a:defRPr sz="1500">
                <a:solidFill>
                  <a:schemeClr val="tx1"/>
                </a:solidFill>
                <a:latin typeface="Arial" panose="020B0604020202020204" pitchFamily="34" charset="0"/>
              </a:defRPr>
            </a:lvl2pPr>
            <a:lvl3pPr marL="1143000" indent="-228600">
              <a:lnSpc>
                <a:spcPts val="2400"/>
              </a:lnSpc>
              <a:buClr>
                <a:schemeClr val="tx1"/>
              </a:buClr>
              <a:buChar char="•"/>
              <a:defRPr sz="1500">
                <a:solidFill>
                  <a:schemeClr val="tx1"/>
                </a:solidFill>
                <a:latin typeface="Arial" panose="020B0604020202020204" pitchFamily="34" charset="0"/>
              </a:defRPr>
            </a:lvl3pPr>
            <a:lvl4pPr marL="1600200" indent="-228600">
              <a:lnSpc>
                <a:spcPts val="2400"/>
              </a:lnSpc>
              <a:buClr>
                <a:schemeClr val="tx1"/>
              </a:buClr>
              <a:buChar char="•"/>
              <a:defRPr sz="1500">
                <a:solidFill>
                  <a:schemeClr val="tx1"/>
                </a:solidFill>
                <a:latin typeface="Arial" panose="020B0604020202020204" pitchFamily="34" charset="0"/>
              </a:defRPr>
            </a:lvl4pPr>
            <a:lvl5pPr marL="2057400" indent="-228600">
              <a:lnSpc>
                <a:spcPts val="2400"/>
              </a:lnSpc>
              <a:buClr>
                <a:schemeClr val="tx1"/>
              </a:buClr>
              <a:buChar char="•"/>
              <a:defRPr sz="1500">
                <a:solidFill>
                  <a:schemeClr val="tx1"/>
                </a:solidFill>
                <a:latin typeface="Arial" panose="020B0604020202020204" pitchFamily="34" charset="0"/>
              </a:defRPr>
            </a:lvl5pPr>
            <a:lvl6pPr marL="2514600" indent="-228600" eaLnBrk="0" fontAlgn="base" hangingPunct="0">
              <a:lnSpc>
                <a:spcPts val="2400"/>
              </a:lnSpc>
              <a:spcBef>
                <a:spcPct val="0"/>
              </a:spcBef>
              <a:spcAft>
                <a:spcPct val="0"/>
              </a:spcAft>
              <a:buClr>
                <a:schemeClr val="tx1"/>
              </a:buClr>
              <a:buChar char="•"/>
              <a:defRPr sz="1500">
                <a:solidFill>
                  <a:schemeClr val="tx1"/>
                </a:solidFill>
                <a:latin typeface="Arial" panose="020B0604020202020204" pitchFamily="34" charset="0"/>
              </a:defRPr>
            </a:lvl6pPr>
            <a:lvl7pPr marL="2971800" indent="-228600" eaLnBrk="0" fontAlgn="base" hangingPunct="0">
              <a:lnSpc>
                <a:spcPts val="2400"/>
              </a:lnSpc>
              <a:spcBef>
                <a:spcPct val="0"/>
              </a:spcBef>
              <a:spcAft>
                <a:spcPct val="0"/>
              </a:spcAft>
              <a:buClr>
                <a:schemeClr val="tx1"/>
              </a:buClr>
              <a:buChar char="•"/>
              <a:defRPr sz="1500">
                <a:solidFill>
                  <a:schemeClr val="tx1"/>
                </a:solidFill>
                <a:latin typeface="Arial" panose="020B0604020202020204" pitchFamily="34" charset="0"/>
              </a:defRPr>
            </a:lvl7pPr>
            <a:lvl8pPr marL="3429000" indent="-228600" eaLnBrk="0" fontAlgn="base" hangingPunct="0">
              <a:lnSpc>
                <a:spcPts val="2400"/>
              </a:lnSpc>
              <a:spcBef>
                <a:spcPct val="0"/>
              </a:spcBef>
              <a:spcAft>
                <a:spcPct val="0"/>
              </a:spcAft>
              <a:buClr>
                <a:schemeClr val="tx1"/>
              </a:buClr>
              <a:buChar char="•"/>
              <a:defRPr sz="1500">
                <a:solidFill>
                  <a:schemeClr val="tx1"/>
                </a:solidFill>
                <a:latin typeface="Arial" panose="020B0604020202020204" pitchFamily="34" charset="0"/>
              </a:defRPr>
            </a:lvl8pPr>
            <a:lvl9pPr marL="3886200" indent="-228600" eaLnBrk="0" fontAlgn="base" hangingPunct="0">
              <a:lnSpc>
                <a:spcPts val="2400"/>
              </a:lnSpc>
              <a:spcBef>
                <a:spcPct val="0"/>
              </a:spcBef>
              <a:spcAft>
                <a:spcPct val="0"/>
              </a:spcAft>
              <a:buClr>
                <a:schemeClr val="tx1"/>
              </a:buClr>
              <a:buChar char="•"/>
              <a:defRPr sz="1500">
                <a:solidFill>
                  <a:schemeClr val="tx1"/>
                </a:solidFill>
                <a:latin typeface="Arial" panose="020B0604020202020204" pitchFamily="34" charset="0"/>
              </a:defRPr>
            </a:lvl9pPr>
          </a:lstStyle>
          <a:p>
            <a:pPr eaLnBrk="1" hangingPunct="1">
              <a:lnSpc>
                <a:spcPct val="110000"/>
              </a:lnSpc>
              <a:spcBef>
                <a:spcPct val="50000"/>
              </a:spcBef>
              <a:buClrTx/>
              <a:buFontTx/>
              <a:buNone/>
            </a:pPr>
            <a:r>
              <a:rPr lang="es-PA" altLang="en-US" sz="2400" b="1" dirty="0">
                <a:solidFill>
                  <a:schemeClr val="tx2"/>
                </a:solidFill>
              </a:rPr>
              <a:t>Instrumentos de precio al carbono y mercados de carbono</a:t>
            </a:r>
          </a:p>
        </p:txBody>
      </p:sp>
      <p:sp>
        <p:nvSpPr>
          <p:cNvPr id="14340" name="TextBox 6">
            <a:extLst>
              <a:ext uri="{FF2B5EF4-FFF2-40B4-BE49-F238E27FC236}">
                <a16:creationId xmlns:a16="http://schemas.microsoft.com/office/drawing/2014/main" id="{241BBA4A-F1C6-4B18-BD48-6F9450565B2F}"/>
              </a:ext>
            </a:extLst>
          </p:cNvPr>
          <p:cNvSpPr txBox="1">
            <a:spLocks noChangeArrowheads="1"/>
          </p:cNvSpPr>
          <p:nvPr/>
        </p:nvSpPr>
        <p:spPr bwMode="auto">
          <a:xfrm>
            <a:off x="2781709" y="967077"/>
            <a:ext cx="36626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50000"/>
              </a:spcBef>
              <a:defRPr sz="1500">
                <a:solidFill>
                  <a:schemeClr val="tx1"/>
                </a:solidFill>
                <a:latin typeface="Arial" panose="020B0604020202020204" pitchFamily="34" charset="0"/>
              </a:defRPr>
            </a:lvl1pPr>
            <a:lvl2pPr marL="742950" indent="-285750">
              <a:spcBef>
                <a:spcPct val="50000"/>
              </a:spcBef>
              <a:defRPr sz="1500">
                <a:solidFill>
                  <a:schemeClr val="tx1"/>
                </a:solidFill>
                <a:latin typeface="Arial" panose="020B0604020202020204" pitchFamily="34" charset="0"/>
              </a:defRPr>
            </a:lvl2pPr>
            <a:lvl3pPr marL="1143000" indent="-228600">
              <a:spcBef>
                <a:spcPct val="50000"/>
              </a:spcBef>
              <a:defRPr sz="1500">
                <a:solidFill>
                  <a:schemeClr val="tx1"/>
                </a:solidFill>
                <a:latin typeface="Arial" panose="020B0604020202020204" pitchFamily="34" charset="0"/>
              </a:defRPr>
            </a:lvl3pPr>
            <a:lvl4pPr marL="1600200" indent="-228600">
              <a:spcBef>
                <a:spcPct val="50000"/>
              </a:spcBef>
              <a:defRPr sz="1500">
                <a:solidFill>
                  <a:schemeClr val="tx1"/>
                </a:solidFill>
                <a:latin typeface="Arial" panose="020B0604020202020204" pitchFamily="34" charset="0"/>
              </a:defRPr>
            </a:lvl4pPr>
            <a:lvl5pPr marL="2057400" indent="-228600">
              <a:spcBef>
                <a:spcPct val="50000"/>
              </a:spcBef>
              <a:defRPr sz="1500">
                <a:solidFill>
                  <a:schemeClr val="tx1"/>
                </a:solidFill>
                <a:latin typeface="Arial" panose="020B0604020202020204" pitchFamily="34" charset="0"/>
              </a:defRPr>
            </a:lvl5pPr>
            <a:lvl6pPr marL="2514600" indent="-228600" eaLnBrk="0" fontAlgn="base" hangingPunct="0">
              <a:spcBef>
                <a:spcPct val="50000"/>
              </a:spcBef>
              <a:spcAft>
                <a:spcPct val="0"/>
              </a:spcAft>
              <a:defRPr sz="1500">
                <a:solidFill>
                  <a:schemeClr val="tx1"/>
                </a:solidFill>
                <a:latin typeface="Arial" panose="020B0604020202020204" pitchFamily="34" charset="0"/>
              </a:defRPr>
            </a:lvl6pPr>
            <a:lvl7pPr marL="2971800" indent="-228600" eaLnBrk="0" fontAlgn="base" hangingPunct="0">
              <a:spcBef>
                <a:spcPct val="50000"/>
              </a:spcBef>
              <a:spcAft>
                <a:spcPct val="0"/>
              </a:spcAft>
              <a:defRPr sz="1500">
                <a:solidFill>
                  <a:schemeClr val="tx1"/>
                </a:solidFill>
                <a:latin typeface="Arial" panose="020B0604020202020204" pitchFamily="34" charset="0"/>
              </a:defRPr>
            </a:lvl7pPr>
            <a:lvl8pPr marL="3429000" indent="-228600" eaLnBrk="0" fontAlgn="base" hangingPunct="0">
              <a:spcBef>
                <a:spcPct val="50000"/>
              </a:spcBef>
              <a:spcAft>
                <a:spcPct val="0"/>
              </a:spcAft>
              <a:defRPr sz="1500">
                <a:solidFill>
                  <a:schemeClr val="tx1"/>
                </a:solidFill>
                <a:latin typeface="Arial" panose="020B0604020202020204" pitchFamily="34" charset="0"/>
              </a:defRPr>
            </a:lvl8pPr>
            <a:lvl9pPr marL="3886200" indent="-228600" eaLnBrk="0" fontAlgn="base" hangingPunct="0">
              <a:spcBef>
                <a:spcPct val="50000"/>
              </a:spcBef>
              <a:spcAft>
                <a:spcPct val="0"/>
              </a:spcAft>
              <a:defRPr sz="1500">
                <a:solidFill>
                  <a:schemeClr val="tx1"/>
                </a:solidFill>
                <a:latin typeface="Arial" panose="020B0604020202020204" pitchFamily="34" charset="0"/>
              </a:defRPr>
            </a:lvl9pPr>
          </a:lstStyle>
          <a:p>
            <a:pPr algn="ctr" eaLnBrk="1" hangingPunct="1"/>
            <a:r>
              <a:rPr lang="es-PA" altLang="en-US" sz="1800" b="1" dirty="0">
                <a:solidFill>
                  <a:srgbClr val="0000FF"/>
                </a:solidFill>
              </a:rPr>
              <a:t>Precio al Carbono Mandatorio</a:t>
            </a:r>
          </a:p>
        </p:txBody>
      </p:sp>
      <p:sp>
        <p:nvSpPr>
          <p:cNvPr id="14342" name="Rectangle: Rounded Corners 8">
            <a:extLst>
              <a:ext uri="{FF2B5EF4-FFF2-40B4-BE49-F238E27FC236}">
                <a16:creationId xmlns:a16="http://schemas.microsoft.com/office/drawing/2014/main" id="{312539AD-5E37-456F-868D-19C273B67454}"/>
              </a:ext>
            </a:extLst>
          </p:cNvPr>
          <p:cNvSpPr>
            <a:spLocks noChangeArrowheads="1"/>
          </p:cNvSpPr>
          <p:nvPr/>
        </p:nvSpPr>
        <p:spPr bwMode="auto">
          <a:xfrm>
            <a:off x="2907426" y="1725928"/>
            <a:ext cx="3456062" cy="1541462"/>
          </a:xfrm>
          <a:prstGeom prst="roundRect">
            <a:avLst>
              <a:gd name="adj" fmla="val 16667"/>
            </a:avLst>
          </a:prstGeom>
          <a:noFill/>
          <a:ln w="57150" algn="ctr">
            <a:solidFill>
              <a:srgbClr val="0000FF"/>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a:spcBef>
                <a:spcPct val="50000"/>
              </a:spcBef>
              <a:defRPr sz="1500">
                <a:solidFill>
                  <a:schemeClr val="tx1"/>
                </a:solidFill>
                <a:latin typeface="Arial" panose="020B0604020202020204" pitchFamily="34" charset="0"/>
              </a:defRPr>
            </a:lvl1pPr>
            <a:lvl2pPr marL="742950" indent="-285750">
              <a:spcBef>
                <a:spcPct val="50000"/>
              </a:spcBef>
              <a:defRPr sz="1500">
                <a:solidFill>
                  <a:schemeClr val="tx1"/>
                </a:solidFill>
                <a:latin typeface="Arial" panose="020B0604020202020204" pitchFamily="34" charset="0"/>
              </a:defRPr>
            </a:lvl2pPr>
            <a:lvl3pPr marL="1143000" indent="-228600">
              <a:spcBef>
                <a:spcPct val="50000"/>
              </a:spcBef>
              <a:defRPr sz="1500">
                <a:solidFill>
                  <a:schemeClr val="tx1"/>
                </a:solidFill>
                <a:latin typeface="Arial" panose="020B0604020202020204" pitchFamily="34" charset="0"/>
              </a:defRPr>
            </a:lvl3pPr>
            <a:lvl4pPr marL="1600200" indent="-228600">
              <a:spcBef>
                <a:spcPct val="50000"/>
              </a:spcBef>
              <a:defRPr sz="1500">
                <a:solidFill>
                  <a:schemeClr val="tx1"/>
                </a:solidFill>
                <a:latin typeface="Arial" panose="020B0604020202020204" pitchFamily="34" charset="0"/>
              </a:defRPr>
            </a:lvl4pPr>
            <a:lvl5pPr marL="2057400" indent="-228600">
              <a:spcBef>
                <a:spcPct val="50000"/>
              </a:spcBef>
              <a:defRPr sz="1500">
                <a:solidFill>
                  <a:schemeClr val="tx1"/>
                </a:solidFill>
                <a:latin typeface="Arial" panose="020B0604020202020204" pitchFamily="34" charset="0"/>
              </a:defRPr>
            </a:lvl5pPr>
            <a:lvl6pPr marL="2514600" indent="-228600" eaLnBrk="0" fontAlgn="base" hangingPunct="0">
              <a:spcBef>
                <a:spcPct val="50000"/>
              </a:spcBef>
              <a:spcAft>
                <a:spcPct val="0"/>
              </a:spcAft>
              <a:defRPr sz="1500">
                <a:solidFill>
                  <a:schemeClr val="tx1"/>
                </a:solidFill>
                <a:latin typeface="Arial" panose="020B0604020202020204" pitchFamily="34" charset="0"/>
              </a:defRPr>
            </a:lvl6pPr>
            <a:lvl7pPr marL="2971800" indent="-228600" eaLnBrk="0" fontAlgn="base" hangingPunct="0">
              <a:spcBef>
                <a:spcPct val="50000"/>
              </a:spcBef>
              <a:spcAft>
                <a:spcPct val="0"/>
              </a:spcAft>
              <a:defRPr sz="1500">
                <a:solidFill>
                  <a:schemeClr val="tx1"/>
                </a:solidFill>
                <a:latin typeface="Arial" panose="020B0604020202020204" pitchFamily="34" charset="0"/>
              </a:defRPr>
            </a:lvl7pPr>
            <a:lvl8pPr marL="3429000" indent="-228600" eaLnBrk="0" fontAlgn="base" hangingPunct="0">
              <a:spcBef>
                <a:spcPct val="50000"/>
              </a:spcBef>
              <a:spcAft>
                <a:spcPct val="0"/>
              </a:spcAft>
              <a:defRPr sz="1500">
                <a:solidFill>
                  <a:schemeClr val="tx1"/>
                </a:solidFill>
                <a:latin typeface="Arial" panose="020B0604020202020204" pitchFamily="34" charset="0"/>
              </a:defRPr>
            </a:lvl8pPr>
            <a:lvl9pPr marL="3886200" indent="-228600" eaLnBrk="0" fontAlgn="base" hangingPunct="0">
              <a:spcBef>
                <a:spcPct val="50000"/>
              </a:spcBef>
              <a:spcAft>
                <a:spcPct val="0"/>
              </a:spcAft>
              <a:defRPr sz="1500">
                <a:solidFill>
                  <a:schemeClr val="tx1"/>
                </a:solidFill>
                <a:latin typeface="Arial" panose="020B0604020202020204" pitchFamily="34" charset="0"/>
              </a:defRPr>
            </a:lvl9pPr>
          </a:lstStyle>
          <a:p>
            <a:pPr eaLnBrk="1" hangingPunct="1"/>
            <a:endParaRPr lang="en-US" altLang="en-US"/>
          </a:p>
        </p:txBody>
      </p:sp>
      <p:sp>
        <p:nvSpPr>
          <p:cNvPr id="14344" name="TextBox 12">
            <a:extLst>
              <a:ext uri="{FF2B5EF4-FFF2-40B4-BE49-F238E27FC236}">
                <a16:creationId xmlns:a16="http://schemas.microsoft.com/office/drawing/2014/main" id="{3FFE6775-4F35-4354-84D5-5CFD1CC0B550}"/>
              </a:ext>
            </a:extLst>
          </p:cNvPr>
          <p:cNvSpPr txBox="1">
            <a:spLocks noChangeArrowheads="1"/>
          </p:cNvSpPr>
          <p:nvPr/>
        </p:nvSpPr>
        <p:spPr bwMode="auto">
          <a:xfrm>
            <a:off x="4452871" y="1790155"/>
            <a:ext cx="1991481"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50000"/>
              </a:spcBef>
              <a:defRPr sz="1500">
                <a:solidFill>
                  <a:schemeClr val="tx1"/>
                </a:solidFill>
                <a:latin typeface="Arial" panose="020B0604020202020204" pitchFamily="34" charset="0"/>
              </a:defRPr>
            </a:lvl1pPr>
            <a:lvl2pPr marL="742950" indent="-285750">
              <a:spcBef>
                <a:spcPct val="50000"/>
              </a:spcBef>
              <a:defRPr sz="1500">
                <a:solidFill>
                  <a:schemeClr val="tx1"/>
                </a:solidFill>
                <a:latin typeface="Arial" panose="020B0604020202020204" pitchFamily="34" charset="0"/>
              </a:defRPr>
            </a:lvl2pPr>
            <a:lvl3pPr marL="1143000" indent="-228600">
              <a:spcBef>
                <a:spcPct val="50000"/>
              </a:spcBef>
              <a:defRPr sz="1500">
                <a:solidFill>
                  <a:schemeClr val="tx1"/>
                </a:solidFill>
                <a:latin typeface="Arial" panose="020B0604020202020204" pitchFamily="34" charset="0"/>
              </a:defRPr>
            </a:lvl3pPr>
            <a:lvl4pPr marL="1600200" indent="-228600">
              <a:spcBef>
                <a:spcPct val="50000"/>
              </a:spcBef>
              <a:defRPr sz="1500">
                <a:solidFill>
                  <a:schemeClr val="tx1"/>
                </a:solidFill>
                <a:latin typeface="Arial" panose="020B0604020202020204" pitchFamily="34" charset="0"/>
              </a:defRPr>
            </a:lvl4pPr>
            <a:lvl5pPr marL="2057400" indent="-228600">
              <a:spcBef>
                <a:spcPct val="50000"/>
              </a:spcBef>
              <a:defRPr sz="1500">
                <a:solidFill>
                  <a:schemeClr val="tx1"/>
                </a:solidFill>
                <a:latin typeface="Arial" panose="020B0604020202020204" pitchFamily="34" charset="0"/>
              </a:defRPr>
            </a:lvl5pPr>
            <a:lvl6pPr marL="2514600" indent="-228600" eaLnBrk="0" fontAlgn="base" hangingPunct="0">
              <a:spcBef>
                <a:spcPct val="50000"/>
              </a:spcBef>
              <a:spcAft>
                <a:spcPct val="0"/>
              </a:spcAft>
              <a:defRPr sz="1500">
                <a:solidFill>
                  <a:schemeClr val="tx1"/>
                </a:solidFill>
                <a:latin typeface="Arial" panose="020B0604020202020204" pitchFamily="34" charset="0"/>
              </a:defRPr>
            </a:lvl6pPr>
            <a:lvl7pPr marL="2971800" indent="-228600" eaLnBrk="0" fontAlgn="base" hangingPunct="0">
              <a:spcBef>
                <a:spcPct val="50000"/>
              </a:spcBef>
              <a:spcAft>
                <a:spcPct val="0"/>
              </a:spcAft>
              <a:defRPr sz="1500">
                <a:solidFill>
                  <a:schemeClr val="tx1"/>
                </a:solidFill>
                <a:latin typeface="Arial" panose="020B0604020202020204" pitchFamily="34" charset="0"/>
              </a:defRPr>
            </a:lvl7pPr>
            <a:lvl8pPr marL="3429000" indent="-228600" eaLnBrk="0" fontAlgn="base" hangingPunct="0">
              <a:spcBef>
                <a:spcPct val="50000"/>
              </a:spcBef>
              <a:spcAft>
                <a:spcPct val="0"/>
              </a:spcAft>
              <a:defRPr sz="1500">
                <a:solidFill>
                  <a:schemeClr val="tx1"/>
                </a:solidFill>
                <a:latin typeface="Arial" panose="020B0604020202020204" pitchFamily="34" charset="0"/>
              </a:defRPr>
            </a:lvl8pPr>
            <a:lvl9pPr marL="3886200" indent="-228600" eaLnBrk="0" fontAlgn="base" hangingPunct="0">
              <a:spcBef>
                <a:spcPct val="50000"/>
              </a:spcBef>
              <a:spcAft>
                <a:spcPct val="0"/>
              </a:spcAft>
              <a:defRPr sz="1500">
                <a:solidFill>
                  <a:schemeClr val="tx1"/>
                </a:solidFill>
                <a:latin typeface="Arial" panose="020B0604020202020204" pitchFamily="34" charset="0"/>
              </a:defRPr>
            </a:lvl9pPr>
          </a:lstStyle>
          <a:p>
            <a:pPr algn="ctr" eaLnBrk="1" hangingPunct="1"/>
            <a:r>
              <a:rPr lang="es-PA" altLang="en-US" sz="2000" b="1" dirty="0"/>
              <a:t>Sistemas de Comercio de Emisiones</a:t>
            </a:r>
          </a:p>
          <a:p>
            <a:pPr algn="ctr" eaLnBrk="1" hangingPunct="1"/>
            <a:r>
              <a:rPr lang="es-PA" altLang="en-US" sz="2000" b="1" dirty="0"/>
              <a:t>(SCE)</a:t>
            </a:r>
          </a:p>
        </p:txBody>
      </p:sp>
      <p:sp>
        <p:nvSpPr>
          <p:cNvPr id="14345" name="TextBox 13">
            <a:extLst>
              <a:ext uri="{FF2B5EF4-FFF2-40B4-BE49-F238E27FC236}">
                <a16:creationId xmlns:a16="http://schemas.microsoft.com/office/drawing/2014/main" id="{DF5A4EB7-C8CB-43F8-B53D-2B8568CBB5ED}"/>
              </a:ext>
            </a:extLst>
          </p:cNvPr>
          <p:cNvSpPr txBox="1">
            <a:spLocks noChangeArrowheads="1"/>
          </p:cNvSpPr>
          <p:nvPr/>
        </p:nvSpPr>
        <p:spPr bwMode="auto">
          <a:xfrm>
            <a:off x="2976919" y="1870512"/>
            <a:ext cx="1661355"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50000"/>
              </a:spcBef>
              <a:defRPr sz="1500">
                <a:solidFill>
                  <a:schemeClr val="tx1"/>
                </a:solidFill>
                <a:latin typeface="Arial" panose="020B0604020202020204" pitchFamily="34" charset="0"/>
              </a:defRPr>
            </a:lvl1pPr>
            <a:lvl2pPr marL="742950" indent="-285750">
              <a:spcBef>
                <a:spcPct val="50000"/>
              </a:spcBef>
              <a:defRPr sz="1500">
                <a:solidFill>
                  <a:schemeClr val="tx1"/>
                </a:solidFill>
                <a:latin typeface="Arial" panose="020B0604020202020204" pitchFamily="34" charset="0"/>
              </a:defRPr>
            </a:lvl2pPr>
            <a:lvl3pPr marL="1143000" indent="-228600">
              <a:spcBef>
                <a:spcPct val="50000"/>
              </a:spcBef>
              <a:defRPr sz="1500">
                <a:solidFill>
                  <a:schemeClr val="tx1"/>
                </a:solidFill>
                <a:latin typeface="Arial" panose="020B0604020202020204" pitchFamily="34" charset="0"/>
              </a:defRPr>
            </a:lvl3pPr>
            <a:lvl4pPr marL="1600200" indent="-228600">
              <a:spcBef>
                <a:spcPct val="50000"/>
              </a:spcBef>
              <a:defRPr sz="1500">
                <a:solidFill>
                  <a:schemeClr val="tx1"/>
                </a:solidFill>
                <a:latin typeface="Arial" panose="020B0604020202020204" pitchFamily="34" charset="0"/>
              </a:defRPr>
            </a:lvl4pPr>
            <a:lvl5pPr marL="2057400" indent="-228600">
              <a:spcBef>
                <a:spcPct val="50000"/>
              </a:spcBef>
              <a:defRPr sz="1500">
                <a:solidFill>
                  <a:schemeClr val="tx1"/>
                </a:solidFill>
                <a:latin typeface="Arial" panose="020B0604020202020204" pitchFamily="34" charset="0"/>
              </a:defRPr>
            </a:lvl5pPr>
            <a:lvl6pPr marL="2514600" indent="-228600" eaLnBrk="0" fontAlgn="base" hangingPunct="0">
              <a:spcBef>
                <a:spcPct val="50000"/>
              </a:spcBef>
              <a:spcAft>
                <a:spcPct val="0"/>
              </a:spcAft>
              <a:defRPr sz="1500">
                <a:solidFill>
                  <a:schemeClr val="tx1"/>
                </a:solidFill>
                <a:latin typeface="Arial" panose="020B0604020202020204" pitchFamily="34" charset="0"/>
              </a:defRPr>
            </a:lvl6pPr>
            <a:lvl7pPr marL="2971800" indent="-228600" eaLnBrk="0" fontAlgn="base" hangingPunct="0">
              <a:spcBef>
                <a:spcPct val="50000"/>
              </a:spcBef>
              <a:spcAft>
                <a:spcPct val="0"/>
              </a:spcAft>
              <a:defRPr sz="1500">
                <a:solidFill>
                  <a:schemeClr val="tx1"/>
                </a:solidFill>
                <a:latin typeface="Arial" panose="020B0604020202020204" pitchFamily="34" charset="0"/>
              </a:defRPr>
            </a:lvl7pPr>
            <a:lvl8pPr marL="3429000" indent="-228600" eaLnBrk="0" fontAlgn="base" hangingPunct="0">
              <a:spcBef>
                <a:spcPct val="50000"/>
              </a:spcBef>
              <a:spcAft>
                <a:spcPct val="0"/>
              </a:spcAft>
              <a:defRPr sz="1500">
                <a:solidFill>
                  <a:schemeClr val="tx1"/>
                </a:solidFill>
                <a:latin typeface="Arial" panose="020B0604020202020204" pitchFamily="34" charset="0"/>
              </a:defRPr>
            </a:lvl8pPr>
            <a:lvl9pPr marL="3886200" indent="-228600" eaLnBrk="0" fontAlgn="base" hangingPunct="0">
              <a:spcBef>
                <a:spcPct val="50000"/>
              </a:spcBef>
              <a:spcAft>
                <a:spcPct val="0"/>
              </a:spcAft>
              <a:defRPr sz="1500">
                <a:solidFill>
                  <a:schemeClr val="tx1"/>
                </a:solidFill>
                <a:latin typeface="Arial" panose="020B0604020202020204" pitchFamily="34" charset="0"/>
              </a:defRPr>
            </a:lvl9pPr>
          </a:lstStyle>
          <a:p>
            <a:pPr algn="ctr" eaLnBrk="1" hangingPunct="1"/>
            <a:r>
              <a:rPr lang="es-PA" altLang="en-US" sz="2000" b="1" dirty="0"/>
              <a:t>Impuesto al Carbono/</a:t>
            </a:r>
          </a:p>
          <a:p>
            <a:pPr algn="ctr" eaLnBrk="1" hangingPunct="1"/>
            <a:r>
              <a:rPr lang="es-PA" altLang="en-US" sz="2000" b="1" dirty="0"/>
              <a:t>Tarifa</a:t>
            </a:r>
          </a:p>
        </p:txBody>
      </p:sp>
      <p:sp>
        <p:nvSpPr>
          <p:cNvPr id="14346" name="TextBox 10">
            <a:extLst>
              <a:ext uri="{FF2B5EF4-FFF2-40B4-BE49-F238E27FC236}">
                <a16:creationId xmlns:a16="http://schemas.microsoft.com/office/drawing/2014/main" id="{BE34B7ED-9048-40AE-9879-609FE5019A49}"/>
              </a:ext>
            </a:extLst>
          </p:cNvPr>
          <p:cNvSpPr txBox="1">
            <a:spLocks noChangeArrowheads="1"/>
          </p:cNvSpPr>
          <p:nvPr/>
        </p:nvSpPr>
        <p:spPr bwMode="auto">
          <a:xfrm>
            <a:off x="6546725" y="963613"/>
            <a:ext cx="2417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50000"/>
              </a:spcBef>
              <a:defRPr sz="1500">
                <a:solidFill>
                  <a:schemeClr val="tx1"/>
                </a:solidFill>
                <a:latin typeface="Arial" panose="020B0604020202020204" pitchFamily="34" charset="0"/>
              </a:defRPr>
            </a:lvl1pPr>
            <a:lvl2pPr marL="742950" indent="-285750">
              <a:spcBef>
                <a:spcPct val="50000"/>
              </a:spcBef>
              <a:defRPr sz="1500">
                <a:solidFill>
                  <a:schemeClr val="tx1"/>
                </a:solidFill>
                <a:latin typeface="Arial" panose="020B0604020202020204" pitchFamily="34" charset="0"/>
              </a:defRPr>
            </a:lvl2pPr>
            <a:lvl3pPr marL="1143000" indent="-228600">
              <a:spcBef>
                <a:spcPct val="50000"/>
              </a:spcBef>
              <a:defRPr sz="1500">
                <a:solidFill>
                  <a:schemeClr val="tx1"/>
                </a:solidFill>
                <a:latin typeface="Arial" panose="020B0604020202020204" pitchFamily="34" charset="0"/>
              </a:defRPr>
            </a:lvl3pPr>
            <a:lvl4pPr marL="1600200" indent="-228600">
              <a:spcBef>
                <a:spcPct val="50000"/>
              </a:spcBef>
              <a:defRPr sz="1500">
                <a:solidFill>
                  <a:schemeClr val="tx1"/>
                </a:solidFill>
                <a:latin typeface="Arial" panose="020B0604020202020204" pitchFamily="34" charset="0"/>
              </a:defRPr>
            </a:lvl4pPr>
            <a:lvl5pPr marL="2057400" indent="-228600">
              <a:spcBef>
                <a:spcPct val="50000"/>
              </a:spcBef>
              <a:defRPr sz="1500">
                <a:solidFill>
                  <a:schemeClr val="tx1"/>
                </a:solidFill>
                <a:latin typeface="Arial" panose="020B0604020202020204" pitchFamily="34" charset="0"/>
              </a:defRPr>
            </a:lvl5pPr>
            <a:lvl6pPr marL="2514600" indent="-228600" eaLnBrk="0" fontAlgn="base" hangingPunct="0">
              <a:spcBef>
                <a:spcPct val="50000"/>
              </a:spcBef>
              <a:spcAft>
                <a:spcPct val="0"/>
              </a:spcAft>
              <a:defRPr sz="1500">
                <a:solidFill>
                  <a:schemeClr val="tx1"/>
                </a:solidFill>
                <a:latin typeface="Arial" panose="020B0604020202020204" pitchFamily="34" charset="0"/>
              </a:defRPr>
            </a:lvl6pPr>
            <a:lvl7pPr marL="2971800" indent="-228600" eaLnBrk="0" fontAlgn="base" hangingPunct="0">
              <a:spcBef>
                <a:spcPct val="50000"/>
              </a:spcBef>
              <a:spcAft>
                <a:spcPct val="0"/>
              </a:spcAft>
              <a:defRPr sz="1500">
                <a:solidFill>
                  <a:schemeClr val="tx1"/>
                </a:solidFill>
                <a:latin typeface="Arial" panose="020B0604020202020204" pitchFamily="34" charset="0"/>
              </a:defRPr>
            </a:lvl7pPr>
            <a:lvl8pPr marL="3429000" indent="-228600" eaLnBrk="0" fontAlgn="base" hangingPunct="0">
              <a:spcBef>
                <a:spcPct val="50000"/>
              </a:spcBef>
              <a:spcAft>
                <a:spcPct val="0"/>
              </a:spcAft>
              <a:defRPr sz="1500">
                <a:solidFill>
                  <a:schemeClr val="tx1"/>
                </a:solidFill>
                <a:latin typeface="Arial" panose="020B0604020202020204" pitchFamily="34" charset="0"/>
              </a:defRPr>
            </a:lvl8pPr>
            <a:lvl9pPr marL="3886200" indent="-228600" eaLnBrk="0" fontAlgn="base" hangingPunct="0">
              <a:spcBef>
                <a:spcPct val="50000"/>
              </a:spcBef>
              <a:spcAft>
                <a:spcPct val="0"/>
              </a:spcAft>
              <a:defRPr sz="1500">
                <a:solidFill>
                  <a:schemeClr val="tx1"/>
                </a:solidFill>
                <a:latin typeface="Arial" panose="020B0604020202020204" pitchFamily="34" charset="0"/>
              </a:defRPr>
            </a:lvl9pPr>
          </a:lstStyle>
          <a:p>
            <a:pPr algn="ctr" eaLnBrk="1" hangingPunct="1"/>
            <a:r>
              <a:rPr lang="en-US" altLang="en-US" sz="2000" b="1" dirty="0">
                <a:solidFill>
                  <a:srgbClr val="00B050"/>
                </a:solidFill>
              </a:rPr>
              <a:t>Acción </a:t>
            </a:r>
            <a:r>
              <a:rPr lang="es-PA" altLang="en-US" sz="2000" b="1" dirty="0">
                <a:solidFill>
                  <a:srgbClr val="00B050"/>
                </a:solidFill>
              </a:rPr>
              <a:t>Voluntaria</a:t>
            </a:r>
          </a:p>
        </p:txBody>
      </p:sp>
      <p:sp>
        <p:nvSpPr>
          <p:cNvPr id="14347" name="Rectangle: Rounded Corners 15">
            <a:extLst>
              <a:ext uri="{FF2B5EF4-FFF2-40B4-BE49-F238E27FC236}">
                <a16:creationId xmlns:a16="http://schemas.microsoft.com/office/drawing/2014/main" id="{934FBBCC-BA6C-4FF5-8717-87730714A062}"/>
              </a:ext>
            </a:extLst>
          </p:cNvPr>
          <p:cNvSpPr>
            <a:spLocks noChangeArrowheads="1"/>
          </p:cNvSpPr>
          <p:nvPr/>
        </p:nvSpPr>
        <p:spPr bwMode="auto">
          <a:xfrm rot="5400000">
            <a:off x="6984875" y="1440718"/>
            <a:ext cx="1541464" cy="2208820"/>
          </a:xfrm>
          <a:prstGeom prst="roundRect">
            <a:avLst>
              <a:gd name="adj" fmla="val 16667"/>
            </a:avLst>
          </a:prstGeom>
          <a:solidFill>
            <a:srgbClr val="DAEFC3"/>
          </a:solidFill>
          <a:ln w="57150" algn="ctr">
            <a:solidFill>
              <a:srgbClr val="00B050"/>
            </a:solidFill>
            <a:round/>
            <a:headEnd/>
            <a:tailEnd/>
          </a:ln>
        </p:spPr>
        <p:txBody>
          <a:bodyPr lIns="0" tIns="0" rIns="0" bIns="0" anchor="ctr"/>
          <a:lstStyle>
            <a:lvl1pPr>
              <a:spcBef>
                <a:spcPct val="50000"/>
              </a:spcBef>
              <a:defRPr sz="1500">
                <a:solidFill>
                  <a:schemeClr val="tx1"/>
                </a:solidFill>
                <a:latin typeface="Arial" panose="020B0604020202020204" pitchFamily="34" charset="0"/>
              </a:defRPr>
            </a:lvl1pPr>
            <a:lvl2pPr marL="742950" indent="-285750">
              <a:spcBef>
                <a:spcPct val="50000"/>
              </a:spcBef>
              <a:defRPr sz="1500">
                <a:solidFill>
                  <a:schemeClr val="tx1"/>
                </a:solidFill>
                <a:latin typeface="Arial" panose="020B0604020202020204" pitchFamily="34" charset="0"/>
              </a:defRPr>
            </a:lvl2pPr>
            <a:lvl3pPr marL="1143000" indent="-228600">
              <a:spcBef>
                <a:spcPct val="50000"/>
              </a:spcBef>
              <a:defRPr sz="1500">
                <a:solidFill>
                  <a:schemeClr val="tx1"/>
                </a:solidFill>
                <a:latin typeface="Arial" panose="020B0604020202020204" pitchFamily="34" charset="0"/>
              </a:defRPr>
            </a:lvl3pPr>
            <a:lvl4pPr marL="1600200" indent="-228600">
              <a:spcBef>
                <a:spcPct val="50000"/>
              </a:spcBef>
              <a:defRPr sz="1500">
                <a:solidFill>
                  <a:schemeClr val="tx1"/>
                </a:solidFill>
                <a:latin typeface="Arial" panose="020B0604020202020204" pitchFamily="34" charset="0"/>
              </a:defRPr>
            </a:lvl4pPr>
            <a:lvl5pPr marL="2057400" indent="-228600">
              <a:spcBef>
                <a:spcPct val="50000"/>
              </a:spcBef>
              <a:defRPr sz="1500">
                <a:solidFill>
                  <a:schemeClr val="tx1"/>
                </a:solidFill>
                <a:latin typeface="Arial" panose="020B0604020202020204" pitchFamily="34" charset="0"/>
              </a:defRPr>
            </a:lvl5pPr>
            <a:lvl6pPr marL="2514600" indent="-228600" eaLnBrk="0" fontAlgn="base" hangingPunct="0">
              <a:spcBef>
                <a:spcPct val="50000"/>
              </a:spcBef>
              <a:spcAft>
                <a:spcPct val="0"/>
              </a:spcAft>
              <a:defRPr sz="1500">
                <a:solidFill>
                  <a:schemeClr val="tx1"/>
                </a:solidFill>
                <a:latin typeface="Arial" panose="020B0604020202020204" pitchFamily="34" charset="0"/>
              </a:defRPr>
            </a:lvl6pPr>
            <a:lvl7pPr marL="2971800" indent="-228600" eaLnBrk="0" fontAlgn="base" hangingPunct="0">
              <a:spcBef>
                <a:spcPct val="50000"/>
              </a:spcBef>
              <a:spcAft>
                <a:spcPct val="0"/>
              </a:spcAft>
              <a:defRPr sz="1500">
                <a:solidFill>
                  <a:schemeClr val="tx1"/>
                </a:solidFill>
                <a:latin typeface="Arial" panose="020B0604020202020204" pitchFamily="34" charset="0"/>
              </a:defRPr>
            </a:lvl7pPr>
            <a:lvl8pPr marL="3429000" indent="-228600" eaLnBrk="0" fontAlgn="base" hangingPunct="0">
              <a:spcBef>
                <a:spcPct val="50000"/>
              </a:spcBef>
              <a:spcAft>
                <a:spcPct val="0"/>
              </a:spcAft>
              <a:defRPr sz="1500">
                <a:solidFill>
                  <a:schemeClr val="tx1"/>
                </a:solidFill>
                <a:latin typeface="Arial" panose="020B0604020202020204" pitchFamily="34" charset="0"/>
              </a:defRPr>
            </a:lvl8pPr>
            <a:lvl9pPr marL="3886200" indent="-228600" eaLnBrk="0" fontAlgn="base" hangingPunct="0">
              <a:spcBef>
                <a:spcPct val="50000"/>
              </a:spcBef>
              <a:spcAft>
                <a:spcPct val="0"/>
              </a:spcAft>
              <a:defRPr sz="1500">
                <a:solidFill>
                  <a:schemeClr val="tx1"/>
                </a:solidFill>
                <a:latin typeface="Arial" panose="020B0604020202020204" pitchFamily="34" charset="0"/>
              </a:defRPr>
            </a:lvl9pPr>
          </a:lstStyle>
          <a:p>
            <a:pPr eaLnBrk="1" hangingPunct="1"/>
            <a:endParaRPr lang="en-US" altLang="en-US"/>
          </a:p>
        </p:txBody>
      </p:sp>
      <p:sp>
        <p:nvSpPr>
          <p:cNvPr id="17" name="Rectangle: Rounded Corners 16">
            <a:extLst>
              <a:ext uri="{FF2B5EF4-FFF2-40B4-BE49-F238E27FC236}">
                <a16:creationId xmlns:a16="http://schemas.microsoft.com/office/drawing/2014/main" id="{2ACEEB63-7A21-4D4C-A294-CABEFC2D1A51}"/>
              </a:ext>
            </a:extLst>
          </p:cNvPr>
          <p:cNvSpPr/>
          <p:nvPr/>
        </p:nvSpPr>
        <p:spPr bwMode="auto">
          <a:xfrm rot="5400000">
            <a:off x="4928868" y="2055631"/>
            <a:ext cx="1909706" cy="5952592"/>
          </a:xfrm>
          <a:prstGeom prst="roundRect">
            <a:avLst>
              <a:gd name="adj" fmla="val 16667"/>
            </a:avLst>
          </a:prstGeom>
          <a:solidFill>
            <a:schemeClr val="accent3">
              <a:lumMod val="85000"/>
            </a:schemeClr>
          </a:solidFill>
          <a:ln w="57150" cap="flat" cmpd="sng" algn="ctr">
            <a:solidFill>
              <a:schemeClr val="tx1"/>
            </a:solidFill>
            <a:prstDash val="solid"/>
            <a:round/>
            <a:headEnd type="none" w="med" len="med"/>
            <a:tailEnd type="none" w="med" len="med"/>
          </a:ln>
          <a:effectLst/>
        </p:spPr>
        <p:txBody>
          <a:bodyPr lIns="0" tIns="0" rIns="0" bIns="0" anchor="ctr"/>
          <a:lstStyle/>
          <a:p>
            <a:pPr eaLnBrk="1" hangingPunct="1">
              <a:spcBef>
                <a:spcPct val="50000"/>
              </a:spcBef>
              <a:defRPr/>
            </a:pPr>
            <a:endParaRPr lang="en-US" dirty="0">
              <a:latin typeface="Arial" charset="0"/>
            </a:endParaRPr>
          </a:p>
        </p:txBody>
      </p:sp>
      <p:sp>
        <p:nvSpPr>
          <p:cNvPr id="14349" name="TextBox 11">
            <a:extLst>
              <a:ext uri="{FF2B5EF4-FFF2-40B4-BE49-F238E27FC236}">
                <a16:creationId xmlns:a16="http://schemas.microsoft.com/office/drawing/2014/main" id="{36E0EDFD-986E-42DB-B32F-71D14B59841E}"/>
              </a:ext>
            </a:extLst>
          </p:cNvPr>
          <p:cNvSpPr txBox="1">
            <a:spLocks noChangeArrowheads="1"/>
          </p:cNvSpPr>
          <p:nvPr/>
        </p:nvSpPr>
        <p:spPr bwMode="auto">
          <a:xfrm>
            <a:off x="5121298" y="4564535"/>
            <a:ext cx="350763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50000"/>
              </a:spcBef>
              <a:defRPr sz="1500">
                <a:solidFill>
                  <a:schemeClr val="tx1"/>
                </a:solidFill>
                <a:latin typeface="Arial" panose="020B0604020202020204" pitchFamily="34" charset="0"/>
              </a:defRPr>
            </a:lvl1pPr>
            <a:lvl2pPr marL="742950" indent="-285750">
              <a:spcBef>
                <a:spcPct val="50000"/>
              </a:spcBef>
              <a:defRPr sz="1500">
                <a:solidFill>
                  <a:schemeClr val="tx1"/>
                </a:solidFill>
                <a:latin typeface="Arial" panose="020B0604020202020204" pitchFamily="34" charset="0"/>
              </a:defRPr>
            </a:lvl2pPr>
            <a:lvl3pPr marL="1143000" indent="-228600">
              <a:spcBef>
                <a:spcPct val="50000"/>
              </a:spcBef>
              <a:defRPr sz="1500">
                <a:solidFill>
                  <a:schemeClr val="tx1"/>
                </a:solidFill>
                <a:latin typeface="Arial" panose="020B0604020202020204" pitchFamily="34" charset="0"/>
              </a:defRPr>
            </a:lvl3pPr>
            <a:lvl4pPr marL="1600200" indent="-228600">
              <a:spcBef>
                <a:spcPct val="50000"/>
              </a:spcBef>
              <a:defRPr sz="1500">
                <a:solidFill>
                  <a:schemeClr val="tx1"/>
                </a:solidFill>
                <a:latin typeface="Arial" panose="020B0604020202020204" pitchFamily="34" charset="0"/>
              </a:defRPr>
            </a:lvl4pPr>
            <a:lvl5pPr marL="2057400" indent="-228600">
              <a:spcBef>
                <a:spcPct val="50000"/>
              </a:spcBef>
              <a:defRPr sz="1500">
                <a:solidFill>
                  <a:schemeClr val="tx1"/>
                </a:solidFill>
                <a:latin typeface="Arial" panose="020B0604020202020204" pitchFamily="34" charset="0"/>
              </a:defRPr>
            </a:lvl5pPr>
            <a:lvl6pPr marL="2514600" indent="-228600" eaLnBrk="0" fontAlgn="base" hangingPunct="0">
              <a:spcBef>
                <a:spcPct val="50000"/>
              </a:spcBef>
              <a:spcAft>
                <a:spcPct val="0"/>
              </a:spcAft>
              <a:defRPr sz="1500">
                <a:solidFill>
                  <a:schemeClr val="tx1"/>
                </a:solidFill>
                <a:latin typeface="Arial" panose="020B0604020202020204" pitchFamily="34" charset="0"/>
              </a:defRPr>
            </a:lvl6pPr>
            <a:lvl7pPr marL="2971800" indent="-228600" eaLnBrk="0" fontAlgn="base" hangingPunct="0">
              <a:spcBef>
                <a:spcPct val="50000"/>
              </a:spcBef>
              <a:spcAft>
                <a:spcPct val="0"/>
              </a:spcAft>
              <a:defRPr sz="1500">
                <a:solidFill>
                  <a:schemeClr val="tx1"/>
                </a:solidFill>
                <a:latin typeface="Arial" panose="020B0604020202020204" pitchFamily="34" charset="0"/>
              </a:defRPr>
            </a:lvl7pPr>
            <a:lvl8pPr marL="3429000" indent="-228600" eaLnBrk="0" fontAlgn="base" hangingPunct="0">
              <a:spcBef>
                <a:spcPct val="50000"/>
              </a:spcBef>
              <a:spcAft>
                <a:spcPct val="0"/>
              </a:spcAft>
              <a:defRPr sz="1500">
                <a:solidFill>
                  <a:schemeClr val="tx1"/>
                </a:solidFill>
                <a:latin typeface="Arial" panose="020B0604020202020204" pitchFamily="34" charset="0"/>
              </a:defRPr>
            </a:lvl8pPr>
            <a:lvl9pPr marL="3886200" indent="-228600" eaLnBrk="0" fontAlgn="base" hangingPunct="0">
              <a:spcBef>
                <a:spcPct val="50000"/>
              </a:spcBef>
              <a:spcAft>
                <a:spcPct val="0"/>
              </a:spcAft>
              <a:defRPr sz="1500">
                <a:solidFill>
                  <a:schemeClr val="tx1"/>
                </a:solidFill>
                <a:latin typeface="Arial" panose="020B0604020202020204" pitchFamily="34" charset="0"/>
              </a:defRPr>
            </a:lvl9pPr>
          </a:lstStyle>
          <a:p>
            <a:pPr algn="ctr" eaLnBrk="1" hangingPunct="1"/>
            <a:r>
              <a:rPr lang="es-PA" altLang="en-US" sz="2000" b="1" dirty="0"/>
              <a:t>Proyectos y enfoques basados en programas (estandares de carbono)</a:t>
            </a:r>
          </a:p>
        </p:txBody>
      </p:sp>
      <p:sp>
        <p:nvSpPr>
          <p:cNvPr id="14350" name="TextBox 14">
            <a:extLst>
              <a:ext uri="{FF2B5EF4-FFF2-40B4-BE49-F238E27FC236}">
                <a16:creationId xmlns:a16="http://schemas.microsoft.com/office/drawing/2014/main" id="{32280D39-EB9B-4054-8F2F-573160D775AA}"/>
              </a:ext>
            </a:extLst>
          </p:cNvPr>
          <p:cNvSpPr txBox="1">
            <a:spLocks noChangeArrowheads="1"/>
          </p:cNvSpPr>
          <p:nvPr/>
        </p:nvSpPr>
        <p:spPr bwMode="auto">
          <a:xfrm>
            <a:off x="6651197" y="1802838"/>
            <a:ext cx="218024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50000"/>
              </a:spcBef>
              <a:defRPr sz="1500">
                <a:solidFill>
                  <a:schemeClr val="tx1"/>
                </a:solidFill>
                <a:latin typeface="Arial" panose="020B0604020202020204" pitchFamily="34" charset="0"/>
              </a:defRPr>
            </a:lvl1pPr>
            <a:lvl2pPr marL="742950" indent="-285750">
              <a:spcBef>
                <a:spcPct val="50000"/>
              </a:spcBef>
              <a:defRPr sz="1500">
                <a:solidFill>
                  <a:schemeClr val="tx1"/>
                </a:solidFill>
                <a:latin typeface="Arial" panose="020B0604020202020204" pitchFamily="34" charset="0"/>
              </a:defRPr>
            </a:lvl2pPr>
            <a:lvl3pPr marL="1143000" indent="-228600">
              <a:spcBef>
                <a:spcPct val="50000"/>
              </a:spcBef>
              <a:defRPr sz="1500">
                <a:solidFill>
                  <a:schemeClr val="tx1"/>
                </a:solidFill>
                <a:latin typeface="Arial" panose="020B0604020202020204" pitchFamily="34" charset="0"/>
              </a:defRPr>
            </a:lvl3pPr>
            <a:lvl4pPr marL="1600200" indent="-228600">
              <a:spcBef>
                <a:spcPct val="50000"/>
              </a:spcBef>
              <a:defRPr sz="1500">
                <a:solidFill>
                  <a:schemeClr val="tx1"/>
                </a:solidFill>
                <a:latin typeface="Arial" panose="020B0604020202020204" pitchFamily="34" charset="0"/>
              </a:defRPr>
            </a:lvl4pPr>
            <a:lvl5pPr marL="2057400" indent="-228600">
              <a:spcBef>
                <a:spcPct val="50000"/>
              </a:spcBef>
              <a:defRPr sz="1500">
                <a:solidFill>
                  <a:schemeClr val="tx1"/>
                </a:solidFill>
                <a:latin typeface="Arial" panose="020B0604020202020204" pitchFamily="34" charset="0"/>
              </a:defRPr>
            </a:lvl5pPr>
            <a:lvl6pPr marL="2514600" indent="-228600" eaLnBrk="0" fontAlgn="base" hangingPunct="0">
              <a:spcBef>
                <a:spcPct val="50000"/>
              </a:spcBef>
              <a:spcAft>
                <a:spcPct val="0"/>
              </a:spcAft>
              <a:defRPr sz="1500">
                <a:solidFill>
                  <a:schemeClr val="tx1"/>
                </a:solidFill>
                <a:latin typeface="Arial" panose="020B0604020202020204" pitchFamily="34" charset="0"/>
              </a:defRPr>
            </a:lvl6pPr>
            <a:lvl7pPr marL="2971800" indent="-228600" eaLnBrk="0" fontAlgn="base" hangingPunct="0">
              <a:spcBef>
                <a:spcPct val="50000"/>
              </a:spcBef>
              <a:spcAft>
                <a:spcPct val="0"/>
              </a:spcAft>
              <a:defRPr sz="1500">
                <a:solidFill>
                  <a:schemeClr val="tx1"/>
                </a:solidFill>
                <a:latin typeface="Arial" panose="020B0604020202020204" pitchFamily="34" charset="0"/>
              </a:defRPr>
            </a:lvl7pPr>
            <a:lvl8pPr marL="3429000" indent="-228600" eaLnBrk="0" fontAlgn="base" hangingPunct="0">
              <a:spcBef>
                <a:spcPct val="50000"/>
              </a:spcBef>
              <a:spcAft>
                <a:spcPct val="0"/>
              </a:spcAft>
              <a:defRPr sz="1500">
                <a:solidFill>
                  <a:schemeClr val="tx1"/>
                </a:solidFill>
                <a:latin typeface="Arial" panose="020B0604020202020204" pitchFamily="34" charset="0"/>
              </a:defRPr>
            </a:lvl8pPr>
            <a:lvl9pPr marL="3886200" indent="-228600" eaLnBrk="0" fontAlgn="base" hangingPunct="0">
              <a:spcBef>
                <a:spcPct val="50000"/>
              </a:spcBef>
              <a:spcAft>
                <a:spcPct val="0"/>
              </a:spcAft>
              <a:defRPr sz="1500">
                <a:solidFill>
                  <a:schemeClr val="tx1"/>
                </a:solidFill>
                <a:latin typeface="Arial" panose="020B0604020202020204" pitchFamily="34" charset="0"/>
              </a:defRPr>
            </a:lvl9pPr>
          </a:lstStyle>
          <a:p>
            <a:pPr algn="ctr" eaLnBrk="1" hangingPunct="1"/>
            <a:r>
              <a:rPr lang="es-PA" altLang="en-US" sz="1800" b="1" dirty="0"/>
              <a:t>Compensación Voluntaria (por ejemplo corporaciones e individuos</a:t>
            </a:r>
          </a:p>
        </p:txBody>
      </p:sp>
      <p:cxnSp>
        <p:nvCxnSpPr>
          <p:cNvPr id="14351" name="Straight Arrow Connector 4">
            <a:extLst>
              <a:ext uri="{FF2B5EF4-FFF2-40B4-BE49-F238E27FC236}">
                <a16:creationId xmlns:a16="http://schemas.microsoft.com/office/drawing/2014/main" id="{BEFF0289-9A9A-4D8E-82C2-572C265F410F}"/>
              </a:ext>
            </a:extLst>
          </p:cNvPr>
          <p:cNvCxnSpPr>
            <a:cxnSpLocks noChangeShapeType="1"/>
          </p:cNvCxnSpPr>
          <p:nvPr/>
        </p:nvCxnSpPr>
        <p:spPr bwMode="auto">
          <a:xfrm flipV="1">
            <a:off x="5426211" y="3240890"/>
            <a:ext cx="0" cy="787714"/>
          </a:xfrm>
          <a:prstGeom prst="straightConnector1">
            <a:avLst/>
          </a:prstGeom>
          <a:noFill/>
          <a:ln w="76200" algn="ctr">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2" name="Straight Arrow Connector 17">
            <a:extLst>
              <a:ext uri="{FF2B5EF4-FFF2-40B4-BE49-F238E27FC236}">
                <a16:creationId xmlns:a16="http://schemas.microsoft.com/office/drawing/2014/main" id="{D3C85EED-3AFE-45E2-86EA-627CCE95F677}"/>
              </a:ext>
            </a:extLst>
          </p:cNvPr>
          <p:cNvCxnSpPr>
            <a:cxnSpLocks noChangeShapeType="1"/>
          </p:cNvCxnSpPr>
          <p:nvPr/>
        </p:nvCxnSpPr>
        <p:spPr bwMode="auto">
          <a:xfrm flipV="1">
            <a:off x="7443608" y="3262628"/>
            <a:ext cx="0" cy="765976"/>
          </a:xfrm>
          <a:prstGeom prst="straightConnector1">
            <a:avLst/>
          </a:prstGeom>
          <a:noFill/>
          <a:ln w="76200" algn="ctr">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3" name="Straight Arrow Connector 18">
            <a:extLst>
              <a:ext uri="{FF2B5EF4-FFF2-40B4-BE49-F238E27FC236}">
                <a16:creationId xmlns:a16="http://schemas.microsoft.com/office/drawing/2014/main" id="{5F9EBE5C-FF46-42AC-B97E-64D51E8E3D24}"/>
              </a:ext>
            </a:extLst>
          </p:cNvPr>
          <p:cNvCxnSpPr>
            <a:cxnSpLocks noChangeShapeType="1"/>
          </p:cNvCxnSpPr>
          <p:nvPr/>
        </p:nvCxnSpPr>
        <p:spPr bwMode="auto">
          <a:xfrm flipH="1" flipV="1">
            <a:off x="3665946" y="3262628"/>
            <a:ext cx="1627218" cy="765976"/>
          </a:xfrm>
          <a:prstGeom prst="straightConnector1">
            <a:avLst/>
          </a:prstGeom>
          <a:noFill/>
          <a:ln w="76200" algn="ctr">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Rectangle: Rounded Corners 23">
            <a:extLst>
              <a:ext uri="{FF2B5EF4-FFF2-40B4-BE49-F238E27FC236}">
                <a16:creationId xmlns:a16="http://schemas.microsoft.com/office/drawing/2014/main" id="{026B1887-FFC1-41A8-9328-E030C58332FD}"/>
              </a:ext>
            </a:extLst>
          </p:cNvPr>
          <p:cNvSpPr/>
          <p:nvPr/>
        </p:nvSpPr>
        <p:spPr bwMode="auto">
          <a:xfrm>
            <a:off x="387150" y="4169462"/>
            <a:ext cx="2358646" cy="1722554"/>
          </a:xfrm>
          <a:prstGeom prst="roundRect">
            <a:avLst/>
          </a:prstGeom>
          <a:solidFill>
            <a:srgbClr val="FFFF00"/>
          </a:solidFill>
          <a:ln w="57150" cap="flat" cmpd="sng" algn="ctr">
            <a:solidFill>
              <a:schemeClr val="tx1"/>
            </a:solidFill>
            <a:prstDash val="solid"/>
            <a:round/>
            <a:headEnd type="none" w="med" len="med"/>
            <a:tailEnd type="none" w="med" len="med"/>
          </a:ln>
          <a:effectLst/>
        </p:spPr>
        <p:txBody>
          <a:bodyPr lIns="0" tIns="0" rIns="0" bIns="0" anchor="ctr"/>
          <a:lstStyle/>
          <a:p>
            <a:pPr algn="ctr" eaLnBrk="1" hangingPunct="1">
              <a:spcBef>
                <a:spcPct val="50000"/>
              </a:spcBef>
              <a:defRPr/>
            </a:pPr>
            <a:r>
              <a:rPr lang="es-PA" sz="2000" b="1" dirty="0">
                <a:latin typeface="Arial" charset="0"/>
              </a:rPr>
              <a:t>Actividad específicamente diseñada para el enfoque del Artículo 6.2</a:t>
            </a:r>
          </a:p>
        </p:txBody>
      </p:sp>
      <p:sp>
        <p:nvSpPr>
          <p:cNvPr id="25" name="Rectangle: Rounded Corners 24">
            <a:extLst>
              <a:ext uri="{FF2B5EF4-FFF2-40B4-BE49-F238E27FC236}">
                <a16:creationId xmlns:a16="http://schemas.microsoft.com/office/drawing/2014/main" id="{59FF2C3B-ECFC-455F-A06E-E988CA79BC7F}"/>
              </a:ext>
            </a:extLst>
          </p:cNvPr>
          <p:cNvSpPr/>
          <p:nvPr/>
        </p:nvSpPr>
        <p:spPr bwMode="auto">
          <a:xfrm>
            <a:off x="3039955" y="4252086"/>
            <a:ext cx="1722552" cy="1569335"/>
          </a:xfrm>
          <a:prstGeom prst="roundRect">
            <a:avLst>
              <a:gd name="adj" fmla="val 10782"/>
            </a:avLst>
          </a:prstGeom>
          <a:solidFill>
            <a:srgbClr val="FFFF00"/>
          </a:solidFill>
          <a:ln w="57150" cap="flat" cmpd="sng" algn="ctr">
            <a:solidFill>
              <a:schemeClr val="tx1"/>
            </a:solidFill>
            <a:prstDash val="solid"/>
            <a:round/>
            <a:headEnd type="none" w="med" len="med"/>
            <a:tailEnd type="none" w="med" len="med"/>
          </a:ln>
          <a:effectLst/>
        </p:spPr>
        <p:txBody>
          <a:bodyPr lIns="0" tIns="0" rIns="0" bIns="0" anchor="ctr"/>
          <a:lstStyle/>
          <a:p>
            <a:pPr algn="ctr" eaLnBrk="1" hangingPunct="1">
              <a:spcBef>
                <a:spcPct val="50000"/>
              </a:spcBef>
              <a:defRPr/>
            </a:pPr>
            <a:r>
              <a:rPr lang="en-US" sz="2000" b="1" dirty="0">
                <a:latin typeface="Arial" charset="0"/>
              </a:rPr>
              <a:t>Artículo 6.4</a:t>
            </a:r>
          </a:p>
        </p:txBody>
      </p:sp>
      <p:sp>
        <p:nvSpPr>
          <p:cNvPr id="26" name="Rectangle: Rounded Corners 25">
            <a:extLst>
              <a:ext uri="{FF2B5EF4-FFF2-40B4-BE49-F238E27FC236}">
                <a16:creationId xmlns:a16="http://schemas.microsoft.com/office/drawing/2014/main" id="{0C115E5C-8B89-4F7C-940D-E624A44BC97A}"/>
              </a:ext>
            </a:extLst>
          </p:cNvPr>
          <p:cNvSpPr/>
          <p:nvPr/>
        </p:nvSpPr>
        <p:spPr bwMode="auto">
          <a:xfrm>
            <a:off x="387150" y="1721162"/>
            <a:ext cx="2350883" cy="1519727"/>
          </a:xfrm>
          <a:prstGeom prst="roundRect">
            <a:avLst/>
          </a:prstGeom>
          <a:noFill/>
          <a:ln w="57150" cap="flat" cmpd="sng" algn="ctr">
            <a:solidFill>
              <a:schemeClr val="tx1"/>
            </a:solidFill>
            <a:prstDash val="solid"/>
            <a:round/>
            <a:headEnd type="none" w="med" len="med"/>
            <a:tailEnd type="none" w="med" len="med"/>
          </a:ln>
          <a:effectLst/>
        </p:spPr>
        <p:txBody>
          <a:bodyPr lIns="0" tIns="0" rIns="0" bIns="0" anchor="ctr"/>
          <a:lstStyle/>
          <a:p>
            <a:pPr algn="ctr" eaLnBrk="1" hangingPunct="1">
              <a:spcBef>
                <a:spcPct val="50000"/>
              </a:spcBef>
              <a:defRPr/>
            </a:pPr>
            <a:r>
              <a:rPr lang="es-PA" sz="2000" b="1" dirty="0">
                <a:latin typeface="Arial" charset="0"/>
              </a:rPr>
              <a:t>Emisiones contabilizadas del País Parte</a:t>
            </a:r>
          </a:p>
        </p:txBody>
      </p:sp>
      <p:cxnSp>
        <p:nvCxnSpPr>
          <p:cNvPr id="27" name="Straight Arrow Connector 18">
            <a:extLst>
              <a:ext uri="{FF2B5EF4-FFF2-40B4-BE49-F238E27FC236}">
                <a16:creationId xmlns:a16="http://schemas.microsoft.com/office/drawing/2014/main" id="{8AE8DA62-BAC2-4ECD-A438-C16E7FD8ABF1}"/>
              </a:ext>
            </a:extLst>
          </p:cNvPr>
          <p:cNvCxnSpPr>
            <a:cxnSpLocks noChangeShapeType="1"/>
          </p:cNvCxnSpPr>
          <p:nvPr/>
        </p:nvCxnSpPr>
        <p:spPr bwMode="auto">
          <a:xfrm flipH="1" flipV="1">
            <a:off x="2565261" y="3233399"/>
            <a:ext cx="679458" cy="795205"/>
          </a:xfrm>
          <a:prstGeom prst="straightConnector1">
            <a:avLst/>
          </a:prstGeom>
          <a:noFill/>
          <a:ln w="76200" algn="ctr">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18">
            <a:extLst>
              <a:ext uri="{FF2B5EF4-FFF2-40B4-BE49-F238E27FC236}">
                <a16:creationId xmlns:a16="http://schemas.microsoft.com/office/drawing/2014/main" id="{AB871639-9AA4-45C7-BBEC-BAA71317DFC3}"/>
              </a:ext>
            </a:extLst>
          </p:cNvPr>
          <p:cNvCxnSpPr>
            <a:cxnSpLocks noChangeShapeType="1"/>
            <a:stCxn id="24" idx="0"/>
            <a:endCxn id="26" idx="2"/>
          </p:cNvCxnSpPr>
          <p:nvPr/>
        </p:nvCxnSpPr>
        <p:spPr bwMode="auto">
          <a:xfrm flipH="1" flipV="1">
            <a:off x="1562592" y="3240889"/>
            <a:ext cx="3881" cy="928573"/>
          </a:xfrm>
          <a:prstGeom prst="straightConnector1">
            <a:avLst/>
          </a:prstGeom>
          <a:noFill/>
          <a:ln w="76200" algn="ctr">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6">
            <a:extLst>
              <a:ext uri="{FF2B5EF4-FFF2-40B4-BE49-F238E27FC236}">
                <a16:creationId xmlns:a16="http://schemas.microsoft.com/office/drawing/2014/main" id="{1CF346DE-9335-4E64-B8E9-B8CF9D424805}"/>
              </a:ext>
            </a:extLst>
          </p:cNvPr>
          <p:cNvSpPr txBox="1">
            <a:spLocks noChangeArrowheads="1"/>
          </p:cNvSpPr>
          <p:nvPr/>
        </p:nvSpPr>
        <p:spPr bwMode="auto">
          <a:xfrm>
            <a:off x="302203" y="946505"/>
            <a:ext cx="239599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50000"/>
              </a:spcBef>
              <a:defRPr sz="1500">
                <a:solidFill>
                  <a:schemeClr val="tx1"/>
                </a:solidFill>
                <a:latin typeface="Arial" panose="020B0604020202020204" pitchFamily="34" charset="0"/>
              </a:defRPr>
            </a:lvl1pPr>
            <a:lvl2pPr marL="742950" indent="-285750">
              <a:spcBef>
                <a:spcPct val="50000"/>
              </a:spcBef>
              <a:defRPr sz="1500">
                <a:solidFill>
                  <a:schemeClr val="tx1"/>
                </a:solidFill>
                <a:latin typeface="Arial" panose="020B0604020202020204" pitchFamily="34" charset="0"/>
              </a:defRPr>
            </a:lvl2pPr>
            <a:lvl3pPr marL="1143000" indent="-228600">
              <a:spcBef>
                <a:spcPct val="50000"/>
              </a:spcBef>
              <a:defRPr sz="1500">
                <a:solidFill>
                  <a:schemeClr val="tx1"/>
                </a:solidFill>
                <a:latin typeface="Arial" panose="020B0604020202020204" pitchFamily="34" charset="0"/>
              </a:defRPr>
            </a:lvl3pPr>
            <a:lvl4pPr marL="1600200" indent="-228600">
              <a:spcBef>
                <a:spcPct val="50000"/>
              </a:spcBef>
              <a:defRPr sz="1500">
                <a:solidFill>
                  <a:schemeClr val="tx1"/>
                </a:solidFill>
                <a:latin typeface="Arial" panose="020B0604020202020204" pitchFamily="34" charset="0"/>
              </a:defRPr>
            </a:lvl4pPr>
            <a:lvl5pPr marL="2057400" indent="-228600">
              <a:spcBef>
                <a:spcPct val="50000"/>
              </a:spcBef>
              <a:defRPr sz="1500">
                <a:solidFill>
                  <a:schemeClr val="tx1"/>
                </a:solidFill>
                <a:latin typeface="Arial" panose="020B0604020202020204" pitchFamily="34" charset="0"/>
              </a:defRPr>
            </a:lvl5pPr>
            <a:lvl6pPr marL="2514600" indent="-228600" eaLnBrk="0" fontAlgn="base" hangingPunct="0">
              <a:spcBef>
                <a:spcPct val="50000"/>
              </a:spcBef>
              <a:spcAft>
                <a:spcPct val="0"/>
              </a:spcAft>
              <a:defRPr sz="1500">
                <a:solidFill>
                  <a:schemeClr val="tx1"/>
                </a:solidFill>
                <a:latin typeface="Arial" panose="020B0604020202020204" pitchFamily="34" charset="0"/>
              </a:defRPr>
            </a:lvl6pPr>
            <a:lvl7pPr marL="2971800" indent="-228600" eaLnBrk="0" fontAlgn="base" hangingPunct="0">
              <a:spcBef>
                <a:spcPct val="50000"/>
              </a:spcBef>
              <a:spcAft>
                <a:spcPct val="0"/>
              </a:spcAft>
              <a:defRPr sz="1500">
                <a:solidFill>
                  <a:schemeClr val="tx1"/>
                </a:solidFill>
                <a:latin typeface="Arial" panose="020B0604020202020204" pitchFamily="34" charset="0"/>
              </a:defRPr>
            </a:lvl7pPr>
            <a:lvl8pPr marL="3429000" indent="-228600" eaLnBrk="0" fontAlgn="base" hangingPunct="0">
              <a:spcBef>
                <a:spcPct val="50000"/>
              </a:spcBef>
              <a:spcAft>
                <a:spcPct val="0"/>
              </a:spcAft>
              <a:defRPr sz="1500">
                <a:solidFill>
                  <a:schemeClr val="tx1"/>
                </a:solidFill>
                <a:latin typeface="Arial" panose="020B0604020202020204" pitchFamily="34" charset="0"/>
              </a:defRPr>
            </a:lvl8pPr>
            <a:lvl9pPr marL="3886200" indent="-228600" eaLnBrk="0" fontAlgn="base" hangingPunct="0">
              <a:spcBef>
                <a:spcPct val="50000"/>
              </a:spcBef>
              <a:spcAft>
                <a:spcPct val="0"/>
              </a:spcAft>
              <a:defRPr sz="1500">
                <a:solidFill>
                  <a:schemeClr val="tx1"/>
                </a:solidFill>
                <a:latin typeface="Arial" panose="020B0604020202020204" pitchFamily="34" charset="0"/>
              </a:defRPr>
            </a:lvl9pPr>
          </a:lstStyle>
          <a:p>
            <a:pPr algn="ctr" eaLnBrk="1" hangingPunct="1"/>
            <a:r>
              <a:rPr lang="en-US" altLang="en-US" sz="2000" b="1" dirty="0">
                <a:solidFill>
                  <a:schemeClr val="accent1"/>
                </a:solidFill>
              </a:rPr>
              <a:t>Logro de la CDN</a:t>
            </a:r>
          </a:p>
        </p:txBody>
      </p:sp>
      <p:sp>
        <p:nvSpPr>
          <p:cNvPr id="30" name="TextBox 11">
            <a:extLst>
              <a:ext uri="{FF2B5EF4-FFF2-40B4-BE49-F238E27FC236}">
                <a16:creationId xmlns:a16="http://schemas.microsoft.com/office/drawing/2014/main" id="{C78A691F-3C0E-452B-B325-DAD26D91597B}"/>
              </a:ext>
            </a:extLst>
          </p:cNvPr>
          <p:cNvSpPr txBox="1">
            <a:spLocks noChangeArrowheads="1"/>
          </p:cNvSpPr>
          <p:nvPr/>
        </p:nvSpPr>
        <p:spPr bwMode="auto">
          <a:xfrm>
            <a:off x="5121297" y="4159571"/>
            <a:ext cx="35076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50000"/>
              </a:spcBef>
              <a:defRPr sz="1500">
                <a:solidFill>
                  <a:schemeClr val="tx1"/>
                </a:solidFill>
                <a:latin typeface="Arial" panose="020B0604020202020204" pitchFamily="34" charset="0"/>
              </a:defRPr>
            </a:lvl1pPr>
            <a:lvl2pPr marL="742950" indent="-285750">
              <a:spcBef>
                <a:spcPct val="50000"/>
              </a:spcBef>
              <a:defRPr sz="1500">
                <a:solidFill>
                  <a:schemeClr val="tx1"/>
                </a:solidFill>
                <a:latin typeface="Arial" panose="020B0604020202020204" pitchFamily="34" charset="0"/>
              </a:defRPr>
            </a:lvl2pPr>
            <a:lvl3pPr marL="1143000" indent="-228600">
              <a:spcBef>
                <a:spcPct val="50000"/>
              </a:spcBef>
              <a:defRPr sz="1500">
                <a:solidFill>
                  <a:schemeClr val="tx1"/>
                </a:solidFill>
                <a:latin typeface="Arial" panose="020B0604020202020204" pitchFamily="34" charset="0"/>
              </a:defRPr>
            </a:lvl3pPr>
            <a:lvl4pPr marL="1600200" indent="-228600">
              <a:spcBef>
                <a:spcPct val="50000"/>
              </a:spcBef>
              <a:defRPr sz="1500">
                <a:solidFill>
                  <a:schemeClr val="tx1"/>
                </a:solidFill>
                <a:latin typeface="Arial" panose="020B0604020202020204" pitchFamily="34" charset="0"/>
              </a:defRPr>
            </a:lvl4pPr>
            <a:lvl5pPr marL="2057400" indent="-228600">
              <a:spcBef>
                <a:spcPct val="50000"/>
              </a:spcBef>
              <a:defRPr sz="1500">
                <a:solidFill>
                  <a:schemeClr val="tx1"/>
                </a:solidFill>
                <a:latin typeface="Arial" panose="020B0604020202020204" pitchFamily="34" charset="0"/>
              </a:defRPr>
            </a:lvl5pPr>
            <a:lvl6pPr marL="2514600" indent="-228600" eaLnBrk="0" fontAlgn="base" hangingPunct="0">
              <a:spcBef>
                <a:spcPct val="50000"/>
              </a:spcBef>
              <a:spcAft>
                <a:spcPct val="0"/>
              </a:spcAft>
              <a:defRPr sz="1500">
                <a:solidFill>
                  <a:schemeClr val="tx1"/>
                </a:solidFill>
                <a:latin typeface="Arial" panose="020B0604020202020204" pitchFamily="34" charset="0"/>
              </a:defRPr>
            </a:lvl6pPr>
            <a:lvl7pPr marL="2971800" indent="-228600" eaLnBrk="0" fontAlgn="base" hangingPunct="0">
              <a:spcBef>
                <a:spcPct val="50000"/>
              </a:spcBef>
              <a:spcAft>
                <a:spcPct val="0"/>
              </a:spcAft>
              <a:defRPr sz="1500">
                <a:solidFill>
                  <a:schemeClr val="tx1"/>
                </a:solidFill>
                <a:latin typeface="Arial" panose="020B0604020202020204" pitchFamily="34" charset="0"/>
              </a:defRPr>
            </a:lvl7pPr>
            <a:lvl8pPr marL="3429000" indent="-228600" eaLnBrk="0" fontAlgn="base" hangingPunct="0">
              <a:spcBef>
                <a:spcPct val="50000"/>
              </a:spcBef>
              <a:spcAft>
                <a:spcPct val="0"/>
              </a:spcAft>
              <a:defRPr sz="1500">
                <a:solidFill>
                  <a:schemeClr val="tx1"/>
                </a:solidFill>
                <a:latin typeface="Arial" panose="020B0604020202020204" pitchFamily="34" charset="0"/>
              </a:defRPr>
            </a:lvl8pPr>
            <a:lvl9pPr marL="3886200" indent="-228600" eaLnBrk="0" fontAlgn="base" hangingPunct="0">
              <a:spcBef>
                <a:spcPct val="50000"/>
              </a:spcBef>
              <a:spcAft>
                <a:spcPct val="0"/>
              </a:spcAft>
              <a:defRPr sz="1500">
                <a:solidFill>
                  <a:schemeClr val="tx1"/>
                </a:solidFill>
                <a:latin typeface="Arial" panose="020B0604020202020204" pitchFamily="34" charset="0"/>
              </a:defRPr>
            </a:lvl9pPr>
          </a:lstStyle>
          <a:p>
            <a:pPr algn="ctr" eaLnBrk="1" hangingPunct="1"/>
            <a:r>
              <a:rPr lang="es-PA" altLang="en-US" sz="2000" b="1" dirty="0"/>
              <a:t>Fuera de la Caja</a:t>
            </a:r>
          </a:p>
        </p:txBody>
      </p:sp>
    </p:spTree>
    <p:extLst>
      <p:ext uri="{BB962C8B-B14F-4D97-AF65-F5344CB8AC3E}">
        <p14:creationId xmlns:p14="http://schemas.microsoft.com/office/powerpoint/2010/main" val="1954700716"/>
      </p:ext>
    </p:extLst>
  </p:cSld>
  <p:clrMapOvr>
    <a:masterClrMapping/>
  </p:clrMapOvr>
  <p:transition spd="slow">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070" y="215144"/>
            <a:ext cx="8108370" cy="576064"/>
          </a:xfrm>
        </p:spPr>
        <p:txBody>
          <a:bodyPr/>
          <a:lstStyle/>
          <a:p>
            <a:pPr lvl="0" algn="ctr" fontAlgn="auto">
              <a:lnSpc>
                <a:spcPct val="100000"/>
              </a:lnSpc>
              <a:spcBef>
                <a:spcPts val="0"/>
              </a:spcBef>
              <a:spcAft>
                <a:spcPts val="0"/>
              </a:spcAft>
              <a:defRPr/>
            </a:pPr>
            <a:r>
              <a:rPr lang="es-PA" sz="3200" dirty="0">
                <a:solidFill>
                  <a:srgbClr val="0070C0"/>
                </a:solidFill>
              </a:rPr>
              <a:t>¿Por qué la importancia del Artículo 6?</a:t>
            </a:r>
            <a:endParaRPr lang="es-PA" sz="3200" u="sng" dirty="0">
              <a:solidFill>
                <a:srgbClr val="0070C0"/>
              </a:solidFill>
            </a:endParaRPr>
          </a:p>
        </p:txBody>
      </p:sp>
      <p:sp>
        <p:nvSpPr>
          <p:cNvPr id="3" name="Content Placeholder 2"/>
          <p:cNvSpPr>
            <a:spLocks noGrp="1"/>
          </p:cNvSpPr>
          <p:nvPr>
            <p:ph idx="1"/>
          </p:nvPr>
        </p:nvSpPr>
        <p:spPr>
          <a:xfrm>
            <a:off x="211376" y="968191"/>
            <a:ext cx="8721248" cy="5256584"/>
          </a:xfrm>
        </p:spPr>
        <p:txBody>
          <a:bodyPr/>
          <a:lstStyle/>
          <a:p>
            <a:pPr marL="360000" lvl="0" indent="-360000">
              <a:lnSpc>
                <a:spcPct val="100000"/>
              </a:lnSpc>
              <a:spcBef>
                <a:spcPts val="600"/>
              </a:spcBef>
              <a:spcAft>
                <a:spcPts val="1200"/>
              </a:spcAft>
              <a:buClrTx/>
              <a:buFont typeface="Arial" panose="020B0604020202020204" pitchFamily="34" charset="0"/>
              <a:buChar char="•"/>
            </a:pPr>
            <a:r>
              <a:rPr lang="es-PA" kern="1200" dirty="0">
                <a:solidFill>
                  <a:prstClr val="black"/>
                </a:solidFill>
                <a:latin typeface="Arial" charset="0"/>
              </a:rPr>
              <a:t>El Artículo 6 es una parte importante de las </a:t>
            </a:r>
            <a:r>
              <a:rPr lang="es-PA" kern="1200" dirty="0">
                <a:solidFill>
                  <a:srgbClr val="0070C0"/>
                </a:solidFill>
                <a:latin typeface="Arial" charset="0"/>
              </a:rPr>
              <a:t>“cajas de herramientas” </a:t>
            </a:r>
            <a:r>
              <a:rPr lang="es-PA" kern="1200" dirty="0">
                <a:solidFill>
                  <a:prstClr val="black"/>
                </a:solidFill>
                <a:latin typeface="Arial" charset="0"/>
              </a:rPr>
              <a:t>que tiene el mundo para abordar el cambio climático.</a:t>
            </a:r>
            <a:endParaRPr lang="es-PA" kern="1200" dirty="0">
              <a:solidFill>
                <a:srgbClr val="0070C0"/>
              </a:solidFill>
              <a:latin typeface="Arial" charset="0"/>
            </a:endParaRPr>
          </a:p>
          <a:p>
            <a:pPr marL="360000" lvl="0" indent="-360000">
              <a:lnSpc>
                <a:spcPct val="100000"/>
              </a:lnSpc>
              <a:spcBef>
                <a:spcPts val="0"/>
              </a:spcBef>
              <a:spcAft>
                <a:spcPts val="1200"/>
              </a:spcAft>
              <a:buClrTx/>
              <a:buFont typeface="Arial" panose="020B0604020202020204" pitchFamily="34" charset="0"/>
              <a:buChar char="•"/>
            </a:pPr>
            <a:r>
              <a:rPr lang="es-PA" kern="1200" dirty="0">
                <a:latin typeface="Arial" charset="0"/>
              </a:rPr>
              <a:t>El Artículo 6 es el único elemento del Acuerdo de Paris que involucra </a:t>
            </a:r>
            <a:r>
              <a:rPr lang="es-PA" kern="1200" dirty="0">
                <a:solidFill>
                  <a:srgbClr val="0070C0"/>
                </a:solidFill>
                <a:latin typeface="Arial" charset="0"/>
              </a:rPr>
              <a:t>directamente al sector empresarial y de inversión privada </a:t>
            </a:r>
            <a:r>
              <a:rPr lang="es-PA" kern="1200" dirty="0">
                <a:latin typeface="Arial" charset="0"/>
              </a:rPr>
              <a:t>en actividades que pueden ser implementadas y en la cual ellos pueden invertir. </a:t>
            </a:r>
          </a:p>
          <a:p>
            <a:pPr marL="360000" lvl="0" indent="-360000">
              <a:lnSpc>
                <a:spcPct val="100000"/>
              </a:lnSpc>
              <a:spcBef>
                <a:spcPts val="0"/>
              </a:spcBef>
              <a:spcAft>
                <a:spcPts val="1200"/>
              </a:spcAft>
              <a:buClrTx/>
              <a:buFont typeface="Arial" panose="020B0604020202020204" pitchFamily="34" charset="0"/>
              <a:buChar char="•"/>
            </a:pPr>
            <a:r>
              <a:rPr lang="es-PA" kern="1200" dirty="0">
                <a:solidFill>
                  <a:prstClr val="black"/>
                </a:solidFill>
                <a:latin typeface="Arial" charset="0"/>
              </a:rPr>
              <a:t>Además de los instrumentos de mercados, </a:t>
            </a:r>
            <a:r>
              <a:rPr lang="es-PA" kern="1200" dirty="0">
                <a:latin typeface="Arial" charset="0"/>
              </a:rPr>
              <a:t>la implementación de los enfoques de No Mercado es esencial para contribuir al </a:t>
            </a:r>
            <a:r>
              <a:rPr lang="es-PA" kern="1200" dirty="0">
                <a:solidFill>
                  <a:srgbClr val="0070C0"/>
                </a:solidFill>
                <a:latin typeface="Arial" charset="0"/>
              </a:rPr>
              <a:t>desarrollo sostenible y la erradicación de la pobreza</a:t>
            </a:r>
            <a:r>
              <a:rPr lang="es-PA" kern="1200" dirty="0">
                <a:latin typeface="Arial" charset="0"/>
              </a:rPr>
              <a:t>. </a:t>
            </a:r>
          </a:p>
          <a:p>
            <a:pPr marL="360000" lvl="0" indent="-360000">
              <a:lnSpc>
                <a:spcPct val="100000"/>
              </a:lnSpc>
              <a:spcBef>
                <a:spcPts val="0"/>
              </a:spcBef>
              <a:spcAft>
                <a:spcPts val="1200"/>
              </a:spcAft>
              <a:buClrTx/>
              <a:buFont typeface="Arial" panose="020B0604020202020204" pitchFamily="34" charset="0"/>
              <a:buChar char="•"/>
            </a:pPr>
            <a:r>
              <a:rPr lang="es-PA" kern="1200" dirty="0">
                <a:latin typeface="Arial" charset="0"/>
              </a:rPr>
              <a:t>El costo de implementación de la CDN se reducirá a la mitad </a:t>
            </a:r>
            <a:r>
              <a:rPr lang="es-PA" kern="1200" dirty="0">
                <a:solidFill>
                  <a:srgbClr val="1960AB"/>
                </a:solidFill>
                <a:latin typeface="Arial" charset="0"/>
              </a:rPr>
              <a:t>(</a:t>
            </a:r>
            <a:r>
              <a:rPr lang="es-PA" kern="1200" dirty="0">
                <a:solidFill>
                  <a:srgbClr val="1960AB"/>
                </a:solidFill>
                <a:latin typeface="Arial" charset="0"/>
                <a:hlinkClick r:id="rId3">
                  <a:extLst>
                    <a:ext uri="{A12FA001-AC4F-418D-AE19-62706E023703}">
                      <ahyp:hlinkClr xmlns:ahyp="http://schemas.microsoft.com/office/drawing/2018/hyperlinkcolor" val="tx"/>
                    </a:ext>
                  </a:extLst>
                </a:hlinkClick>
              </a:rPr>
              <a:t>$250,000 millones al 2030</a:t>
            </a:r>
            <a:r>
              <a:rPr lang="es-PA" kern="1200" dirty="0">
                <a:solidFill>
                  <a:srgbClr val="1960AB"/>
                </a:solidFill>
                <a:latin typeface="Arial" charset="0"/>
              </a:rPr>
              <a:t>) </a:t>
            </a:r>
            <a:r>
              <a:rPr lang="es-PA" kern="1200" dirty="0">
                <a:latin typeface="Arial" charset="0"/>
              </a:rPr>
              <a:t>o facilitará la remoción de 50% de las emisiones (alrededor de 5 GT de CO2eq por año al 2030).</a:t>
            </a:r>
          </a:p>
          <a:p>
            <a:pPr marL="360000" indent="-360000">
              <a:lnSpc>
                <a:spcPct val="100000"/>
              </a:lnSpc>
              <a:spcBef>
                <a:spcPts val="0"/>
              </a:spcBef>
              <a:spcAft>
                <a:spcPts val="1200"/>
              </a:spcAft>
              <a:buClrTx/>
              <a:buFont typeface="Arial" panose="020B0604020202020204" pitchFamily="34" charset="0"/>
              <a:buChar char="•"/>
            </a:pPr>
            <a:r>
              <a:rPr lang="es-PA" kern="1200" dirty="0">
                <a:solidFill>
                  <a:prstClr val="black"/>
                </a:solidFill>
                <a:latin typeface="Arial" charset="0"/>
              </a:rPr>
              <a:t>Existe </a:t>
            </a:r>
            <a:r>
              <a:rPr lang="es-PA" kern="1200" dirty="0">
                <a:solidFill>
                  <a:srgbClr val="0070C0"/>
                </a:solidFill>
                <a:latin typeface="Arial" charset="0"/>
              </a:rPr>
              <a:t>un gran potencial en el mundo real para la acción cooperativa </a:t>
            </a:r>
            <a:r>
              <a:rPr lang="es-PA" kern="1200" dirty="0">
                <a:latin typeface="Arial" charset="0"/>
              </a:rPr>
              <a:t>– </a:t>
            </a:r>
            <a:r>
              <a:rPr lang="es-PA" kern="1200" dirty="0">
                <a:solidFill>
                  <a:prstClr val="black"/>
                </a:solidFill>
                <a:latin typeface="Arial" charset="0"/>
              </a:rPr>
              <a:t>como muestran los proyectos pilotos existentes de Artículo 6, las decisiones tomadas en Glasgow, se facilita el impacto general de la Acción cooperative en la mitigación global. </a:t>
            </a:r>
          </a:p>
          <a:p>
            <a:pPr marL="360000" indent="-360000">
              <a:lnSpc>
                <a:spcPct val="100000"/>
              </a:lnSpc>
              <a:spcBef>
                <a:spcPts val="0"/>
              </a:spcBef>
              <a:spcAft>
                <a:spcPts val="1200"/>
              </a:spcAft>
              <a:buClrTx/>
              <a:buFont typeface="Arial" panose="020B0604020202020204" pitchFamily="34" charset="0"/>
              <a:buChar char="•"/>
            </a:pPr>
            <a:r>
              <a:rPr lang="es-PA" kern="1200" dirty="0">
                <a:solidFill>
                  <a:prstClr val="black"/>
                </a:solidFill>
                <a:latin typeface="Arial" charset="0"/>
              </a:rPr>
              <a:t>El mecanismo centralizado garantiza una mayor accesibilidad a los mercados. </a:t>
            </a:r>
          </a:p>
        </p:txBody>
      </p:sp>
      <p:sp>
        <p:nvSpPr>
          <p:cNvPr id="4" name="Slide Number Placeholder 4">
            <a:extLst>
              <a:ext uri="{FF2B5EF4-FFF2-40B4-BE49-F238E27FC236}">
                <a16:creationId xmlns:a16="http://schemas.microsoft.com/office/drawing/2014/main" id="{B56F7F56-BC60-4879-9D59-0CCCA7DE6A90}"/>
              </a:ext>
            </a:extLst>
          </p:cNvPr>
          <p:cNvSpPr txBox="1">
            <a:spLocks/>
          </p:cNvSpPr>
          <p:nvPr/>
        </p:nvSpPr>
        <p:spPr>
          <a:xfrm>
            <a:off x="6553200" y="6245225"/>
            <a:ext cx="2133600" cy="303212"/>
          </a:xfrm>
          <a:prstGeom prst="rect">
            <a:avLst/>
          </a:prstGeom>
        </p:spPr>
        <p:txBody>
          <a:bodyPr/>
          <a:lstStyle>
            <a:defPPr>
              <a:defRPr lang="en-GB"/>
            </a:defPPr>
            <a:lvl1pPr algn="l" rtl="0" fontAlgn="base">
              <a:spcBef>
                <a:spcPct val="50000"/>
              </a:spcBef>
              <a:spcAft>
                <a:spcPct val="0"/>
              </a:spcAft>
              <a:defRPr sz="1500" kern="1200">
                <a:solidFill>
                  <a:schemeClr val="tx1"/>
                </a:solidFill>
                <a:latin typeface="Arial" charset="0"/>
                <a:ea typeface="+mn-ea"/>
                <a:cs typeface="+mn-cs"/>
              </a:defRPr>
            </a:lvl1pPr>
            <a:lvl2pPr marL="457200" algn="l" rtl="0" fontAlgn="base">
              <a:spcBef>
                <a:spcPct val="50000"/>
              </a:spcBef>
              <a:spcAft>
                <a:spcPct val="0"/>
              </a:spcAft>
              <a:defRPr sz="1500" kern="1200">
                <a:solidFill>
                  <a:schemeClr val="tx1"/>
                </a:solidFill>
                <a:latin typeface="Arial" charset="0"/>
                <a:ea typeface="+mn-ea"/>
                <a:cs typeface="+mn-cs"/>
              </a:defRPr>
            </a:lvl2pPr>
            <a:lvl3pPr marL="914400" algn="l" rtl="0" fontAlgn="base">
              <a:spcBef>
                <a:spcPct val="50000"/>
              </a:spcBef>
              <a:spcAft>
                <a:spcPct val="0"/>
              </a:spcAft>
              <a:defRPr sz="1500" kern="1200">
                <a:solidFill>
                  <a:schemeClr val="tx1"/>
                </a:solidFill>
                <a:latin typeface="Arial" charset="0"/>
                <a:ea typeface="+mn-ea"/>
                <a:cs typeface="+mn-cs"/>
              </a:defRPr>
            </a:lvl3pPr>
            <a:lvl4pPr marL="1371600" algn="l" rtl="0" fontAlgn="base">
              <a:spcBef>
                <a:spcPct val="50000"/>
              </a:spcBef>
              <a:spcAft>
                <a:spcPct val="0"/>
              </a:spcAft>
              <a:defRPr sz="1500" kern="1200">
                <a:solidFill>
                  <a:schemeClr val="tx1"/>
                </a:solidFill>
                <a:latin typeface="Arial" charset="0"/>
                <a:ea typeface="+mn-ea"/>
                <a:cs typeface="+mn-cs"/>
              </a:defRPr>
            </a:lvl4pPr>
            <a:lvl5pPr marL="1828800" algn="l" rtl="0" fontAlgn="base">
              <a:spcBef>
                <a:spcPct val="50000"/>
              </a:spcBef>
              <a:spcAft>
                <a:spcPct val="0"/>
              </a:spcAft>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a:lstStyle>
          <a:p>
            <a:pPr algn="r"/>
            <a:fld id="{FE0D270F-46E0-47C1-84C5-E8AEC90614E8}" type="slidenum">
              <a:rPr lang="en-US" smtClean="0"/>
              <a:pPr algn="r"/>
              <a:t>11</a:t>
            </a:fld>
            <a:endParaRPr lang="en-US" dirty="0"/>
          </a:p>
        </p:txBody>
      </p:sp>
    </p:spTree>
    <p:extLst>
      <p:ext uri="{BB962C8B-B14F-4D97-AF65-F5344CB8AC3E}">
        <p14:creationId xmlns:p14="http://schemas.microsoft.com/office/powerpoint/2010/main" val="555070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ctrTitle"/>
          </p:nvPr>
        </p:nvSpPr>
        <p:spPr>
          <a:xfrm>
            <a:off x="11687" y="1256691"/>
            <a:ext cx="8316416" cy="3456384"/>
          </a:xfrm>
        </p:spPr>
        <p:txBody>
          <a:bodyPr anchor="t">
            <a:normAutofit/>
          </a:bodyPr>
          <a:lstStyle/>
          <a:p>
            <a:pPr algn="ctr">
              <a:lnSpc>
                <a:spcPct val="100000"/>
              </a:lnSpc>
            </a:pPr>
            <a:br>
              <a:rPr lang="en-US" sz="2000" b="1" dirty="0">
                <a:solidFill>
                  <a:schemeClr val="bg1"/>
                </a:solidFill>
              </a:rPr>
            </a:br>
            <a:r>
              <a:rPr lang="en-US" sz="2000" b="1" dirty="0">
                <a:solidFill>
                  <a:schemeClr val="bg1"/>
                </a:solidFill>
              </a:rPr>
              <a:t>¡</a:t>
            </a:r>
            <a:r>
              <a:rPr lang="en-US" sz="2000" b="1" dirty="0"/>
              <a:t>GRACIAS!</a:t>
            </a:r>
            <a:br>
              <a:rPr lang="en-US" sz="2000" b="1" dirty="0"/>
            </a:br>
            <a:br>
              <a:rPr lang="en-US" sz="1800" dirty="0"/>
            </a:br>
            <a:r>
              <a:rPr lang="en-US" sz="2000" b="1" dirty="0">
                <a:hlinkClick r:id="rId3"/>
              </a:rPr>
              <a:t>Article 6 Capacity Building Online Course.</a:t>
            </a:r>
            <a:br>
              <a:rPr lang="en-US" sz="2000" b="1" dirty="0"/>
            </a:br>
            <a:br>
              <a:rPr lang="en-US" sz="2000" b="1" dirty="0"/>
            </a:br>
            <a:r>
              <a:rPr lang="en-US" sz="2000" b="1" dirty="0">
                <a:hlinkClick r:id="rId4"/>
              </a:rPr>
              <a:t>Cooperative Approaches </a:t>
            </a:r>
            <a:br>
              <a:rPr lang="en-US" sz="2000" b="1" dirty="0"/>
            </a:br>
            <a:br>
              <a:rPr lang="en-US" sz="2000" b="1" dirty="0"/>
            </a:br>
            <a:br>
              <a:rPr lang="en-US" sz="2000" b="1" dirty="0"/>
            </a:br>
            <a:endParaRPr lang="en-US" sz="1800" b="1" dirty="0">
              <a:solidFill>
                <a:schemeClr val="bg1"/>
              </a:solidFill>
            </a:endParaRPr>
          </a:p>
        </p:txBody>
      </p:sp>
      <p:sp>
        <p:nvSpPr>
          <p:cNvPr id="4" name="Subtitle 3">
            <a:extLst>
              <a:ext uri="{FF2B5EF4-FFF2-40B4-BE49-F238E27FC236}">
                <a16:creationId xmlns:a16="http://schemas.microsoft.com/office/drawing/2014/main" id="{474BC508-C45F-4B11-A1E1-D6E1F12A43B5}"/>
              </a:ext>
            </a:extLst>
          </p:cNvPr>
          <p:cNvSpPr>
            <a:spLocks noGrp="1"/>
          </p:cNvSpPr>
          <p:nvPr>
            <p:ph type="subTitle" idx="1"/>
          </p:nvPr>
        </p:nvSpPr>
        <p:spPr>
          <a:xfrm>
            <a:off x="3354821" y="4340069"/>
            <a:ext cx="3233403" cy="758825"/>
          </a:xfrm>
        </p:spPr>
        <p:txBody>
          <a:bodyPr/>
          <a:lstStyle/>
          <a:p>
            <a:r>
              <a:rPr lang="de-DE" dirty="0"/>
              <a:t>Fabiana Rodrigues</a:t>
            </a:r>
          </a:p>
          <a:p>
            <a:r>
              <a:rPr lang="de-DE" dirty="0"/>
              <a:t>frodrigues@unfccc.int</a:t>
            </a:r>
          </a:p>
          <a:p>
            <a:endParaRPr lang="en-US" dirty="0"/>
          </a:p>
        </p:txBody>
      </p:sp>
    </p:spTree>
    <p:extLst>
      <p:ext uri="{BB962C8B-B14F-4D97-AF65-F5344CB8AC3E}">
        <p14:creationId xmlns:p14="http://schemas.microsoft.com/office/powerpoint/2010/main" val="45344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Rounded Corners 11">
            <a:extLst>
              <a:ext uri="{FF2B5EF4-FFF2-40B4-BE49-F238E27FC236}">
                <a16:creationId xmlns:a16="http://schemas.microsoft.com/office/drawing/2014/main" id="{436EC6DA-BBE8-4EC7-B165-EED1FA2A25EA}"/>
              </a:ext>
            </a:extLst>
          </p:cNvPr>
          <p:cNvSpPr/>
          <p:nvPr/>
        </p:nvSpPr>
        <p:spPr bwMode="auto">
          <a:xfrm>
            <a:off x="6046958" y="1179634"/>
            <a:ext cx="2808321" cy="4808772"/>
          </a:xfrm>
          <a:prstGeom prst="roundRect">
            <a:avLst>
              <a:gd name="adj" fmla="val 327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p:txBody>
      </p:sp>
      <p:sp>
        <p:nvSpPr>
          <p:cNvPr id="11" name="Rectangle: Rounded Corners 10">
            <a:extLst>
              <a:ext uri="{FF2B5EF4-FFF2-40B4-BE49-F238E27FC236}">
                <a16:creationId xmlns:a16="http://schemas.microsoft.com/office/drawing/2014/main" id="{2C6E0350-64A1-46B1-8398-B55E5E06A8B8}"/>
              </a:ext>
            </a:extLst>
          </p:cNvPr>
          <p:cNvSpPr/>
          <p:nvPr/>
        </p:nvSpPr>
        <p:spPr bwMode="auto">
          <a:xfrm>
            <a:off x="3159449" y="1208832"/>
            <a:ext cx="2808321" cy="4779574"/>
          </a:xfrm>
          <a:prstGeom prst="roundRect">
            <a:avLst>
              <a:gd name="adj" fmla="val 327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p:txBody>
      </p:sp>
      <p:sp>
        <p:nvSpPr>
          <p:cNvPr id="8" name="Rectangle: Rounded Corners 7">
            <a:extLst>
              <a:ext uri="{FF2B5EF4-FFF2-40B4-BE49-F238E27FC236}">
                <a16:creationId xmlns:a16="http://schemas.microsoft.com/office/drawing/2014/main" id="{6C464A16-A331-4817-9682-2492C54C815D}"/>
              </a:ext>
            </a:extLst>
          </p:cNvPr>
          <p:cNvSpPr/>
          <p:nvPr/>
        </p:nvSpPr>
        <p:spPr bwMode="auto">
          <a:xfrm>
            <a:off x="276369" y="1179069"/>
            <a:ext cx="2764845" cy="4791654"/>
          </a:xfrm>
          <a:prstGeom prst="roundRect">
            <a:avLst>
              <a:gd name="adj" fmla="val 3277"/>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0" tIns="0" rIns="0" bIns="0" numCol="1" rtlCol="0" anchor="ctr" anchorCtr="0" compatLnSpc="1">
            <a:prstTxWarp prst="textNoShape">
              <a:avLst/>
            </a:prstTxWarp>
          </a:bodyPr>
          <a:lstStyle/>
          <a:p>
            <a:pPr marL="0" marR="0" indent="0"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p:txBody>
      </p:sp>
      <p:sp>
        <p:nvSpPr>
          <p:cNvPr id="4" name="Slide Number Placeholder 3">
            <a:extLst>
              <a:ext uri="{FF2B5EF4-FFF2-40B4-BE49-F238E27FC236}">
                <a16:creationId xmlns:a16="http://schemas.microsoft.com/office/drawing/2014/main" id="{6998D36F-4AA2-4950-8192-33212B043923}"/>
              </a:ext>
            </a:extLst>
          </p:cNvPr>
          <p:cNvSpPr>
            <a:spLocks noGrp="1"/>
          </p:cNvSpPr>
          <p:nvPr>
            <p:ph type="sldNum" sz="quarter" idx="11"/>
          </p:nvPr>
        </p:nvSpPr>
        <p:spPr/>
        <p:txBody>
          <a:bodyPr/>
          <a:lstStyle/>
          <a:p>
            <a:fld id="{2500AE61-B9E6-4104-A64B-A3F3D1EE44A0}" type="slidenum">
              <a:rPr lang="en-US" smtClean="0"/>
              <a:pPr/>
              <a:t>2</a:t>
            </a:fld>
            <a:endParaRPr lang="en-US"/>
          </a:p>
        </p:txBody>
      </p:sp>
      <p:sp>
        <p:nvSpPr>
          <p:cNvPr id="6" name="Title 1">
            <a:extLst>
              <a:ext uri="{FF2B5EF4-FFF2-40B4-BE49-F238E27FC236}">
                <a16:creationId xmlns:a16="http://schemas.microsoft.com/office/drawing/2014/main" id="{94FCB0F8-802D-437C-B931-429F071A8FF8}"/>
              </a:ext>
            </a:extLst>
          </p:cNvPr>
          <p:cNvSpPr txBox="1">
            <a:spLocks/>
          </p:cNvSpPr>
          <p:nvPr/>
        </p:nvSpPr>
        <p:spPr bwMode="auto">
          <a:xfrm>
            <a:off x="107504" y="105804"/>
            <a:ext cx="8784976"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rtl="0" eaLnBrk="0" fontAlgn="base" hangingPunct="0">
              <a:lnSpc>
                <a:spcPts val="1500"/>
              </a:lnSpc>
              <a:spcBef>
                <a:spcPct val="0"/>
              </a:spcBef>
              <a:spcAft>
                <a:spcPct val="0"/>
              </a:spcAft>
              <a:defRPr sz="1200">
                <a:solidFill>
                  <a:schemeClr val="tx2"/>
                </a:solidFill>
                <a:latin typeface="+mj-lt"/>
                <a:ea typeface="+mj-ea"/>
                <a:cs typeface="+mj-cs"/>
              </a:defRPr>
            </a:lvl1pPr>
            <a:lvl2pPr algn="l" rtl="0" eaLnBrk="0" fontAlgn="base" hangingPunct="0">
              <a:lnSpc>
                <a:spcPts val="1500"/>
              </a:lnSpc>
              <a:spcBef>
                <a:spcPct val="0"/>
              </a:spcBef>
              <a:spcAft>
                <a:spcPct val="0"/>
              </a:spcAft>
              <a:defRPr sz="1200">
                <a:solidFill>
                  <a:schemeClr val="tx2"/>
                </a:solidFill>
                <a:latin typeface="Arial" charset="0"/>
              </a:defRPr>
            </a:lvl2pPr>
            <a:lvl3pPr algn="l" rtl="0" eaLnBrk="0" fontAlgn="base" hangingPunct="0">
              <a:lnSpc>
                <a:spcPts val="1500"/>
              </a:lnSpc>
              <a:spcBef>
                <a:spcPct val="0"/>
              </a:spcBef>
              <a:spcAft>
                <a:spcPct val="0"/>
              </a:spcAft>
              <a:defRPr sz="1200">
                <a:solidFill>
                  <a:schemeClr val="tx2"/>
                </a:solidFill>
                <a:latin typeface="Arial" charset="0"/>
              </a:defRPr>
            </a:lvl3pPr>
            <a:lvl4pPr algn="l" rtl="0" eaLnBrk="0" fontAlgn="base" hangingPunct="0">
              <a:lnSpc>
                <a:spcPts val="1500"/>
              </a:lnSpc>
              <a:spcBef>
                <a:spcPct val="0"/>
              </a:spcBef>
              <a:spcAft>
                <a:spcPct val="0"/>
              </a:spcAft>
              <a:defRPr sz="1200">
                <a:solidFill>
                  <a:schemeClr val="tx2"/>
                </a:solidFill>
                <a:latin typeface="Arial" charset="0"/>
              </a:defRPr>
            </a:lvl4pPr>
            <a:lvl5pPr algn="l" rtl="0" eaLnBrk="0" fontAlgn="base" hangingPunct="0">
              <a:lnSpc>
                <a:spcPts val="1500"/>
              </a:lnSpc>
              <a:spcBef>
                <a:spcPct val="0"/>
              </a:spcBef>
              <a:spcAft>
                <a:spcPct val="0"/>
              </a:spcAft>
              <a:defRPr sz="1200">
                <a:solidFill>
                  <a:schemeClr val="tx2"/>
                </a:solidFill>
                <a:latin typeface="Arial" charset="0"/>
              </a:defRPr>
            </a:lvl5pPr>
            <a:lvl6pPr marL="457200" algn="l" rtl="0" eaLnBrk="0" fontAlgn="base" hangingPunct="0">
              <a:lnSpc>
                <a:spcPts val="1500"/>
              </a:lnSpc>
              <a:spcBef>
                <a:spcPct val="0"/>
              </a:spcBef>
              <a:spcAft>
                <a:spcPct val="0"/>
              </a:spcAft>
              <a:defRPr sz="1200">
                <a:solidFill>
                  <a:schemeClr val="tx2"/>
                </a:solidFill>
                <a:latin typeface="Arial" charset="0"/>
              </a:defRPr>
            </a:lvl6pPr>
            <a:lvl7pPr marL="914400" algn="l" rtl="0" eaLnBrk="0" fontAlgn="base" hangingPunct="0">
              <a:lnSpc>
                <a:spcPts val="1500"/>
              </a:lnSpc>
              <a:spcBef>
                <a:spcPct val="0"/>
              </a:spcBef>
              <a:spcAft>
                <a:spcPct val="0"/>
              </a:spcAft>
              <a:defRPr sz="1200">
                <a:solidFill>
                  <a:schemeClr val="tx2"/>
                </a:solidFill>
                <a:latin typeface="Arial" charset="0"/>
              </a:defRPr>
            </a:lvl7pPr>
            <a:lvl8pPr marL="1371600" algn="l" rtl="0" eaLnBrk="0" fontAlgn="base" hangingPunct="0">
              <a:lnSpc>
                <a:spcPts val="1500"/>
              </a:lnSpc>
              <a:spcBef>
                <a:spcPct val="0"/>
              </a:spcBef>
              <a:spcAft>
                <a:spcPct val="0"/>
              </a:spcAft>
              <a:defRPr sz="1200">
                <a:solidFill>
                  <a:schemeClr val="tx2"/>
                </a:solidFill>
                <a:latin typeface="Arial" charset="0"/>
              </a:defRPr>
            </a:lvl8pPr>
            <a:lvl9pPr marL="1828800" algn="l" rtl="0" eaLnBrk="0" fontAlgn="base" hangingPunct="0">
              <a:lnSpc>
                <a:spcPts val="1500"/>
              </a:lnSpc>
              <a:spcBef>
                <a:spcPct val="0"/>
              </a:spcBef>
              <a:spcAft>
                <a:spcPct val="0"/>
              </a:spcAft>
              <a:defRPr sz="1200">
                <a:solidFill>
                  <a:schemeClr val="tx2"/>
                </a:solidFill>
                <a:latin typeface="Arial" charset="0"/>
              </a:defRPr>
            </a:lvl9pPr>
          </a:lstStyle>
          <a:p>
            <a:pPr algn="ctr"/>
            <a:r>
              <a:rPr lang="es-PA" sz="3200" b="1" kern="0" dirty="0">
                <a:solidFill>
                  <a:srgbClr val="0070C0"/>
                </a:solidFill>
              </a:rPr>
              <a:t>Mercados de Carbono</a:t>
            </a:r>
          </a:p>
        </p:txBody>
      </p:sp>
      <p:sp>
        <p:nvSpPr>
          <p:cNvPr id="7" name="Rectangle: Rounded Corners 6">
            <a:extLst>
              <a:ext uri="{FF2B5EF4-FFF2-40B4-BE49-F238E27FC236}">
                <a16:creationId xmlns:a16="http://schemas.microsoft.com/office/drawing/2014/main" id="{8987B6B9-67C8-4831-871B-8393E856A329}"/>
              </a:ext>
            </a:extLst>
          </p:cNvPr>
          <p:cNvSpPr/>
          <p:nvPr/>
        </p:nvSpPr>
        <p:spPr bwMode="auto">
          <a:xfrm>
            <a:off x="288721" y="987745"/>
            <a:ext cx="2752493" cy="785072"/>
          </a:xfrm>
          <a:prstGeom prst="roundRect">
            <a:avLst/>
          </a:prstGeom>
          <a:solidFill>
            <a:srgbClr val="92D050"/>
          </a:solidFill>
          <a:ln w="2857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s-PA" sz="1800" b="1" i="0" u="none" strike="noStrike" cap="none" normalizeH="0" baseline="0" dirty="0">
                <a:ln>
                  <a:noFill/>
                </a:ln>
                <a:solidFill>
                  <a:schemeClr val="tx1"/>
                </a:solidFill>
                <a:effectLst/>
                <a:latin typeface="Arial" charset="0"/>
              </a:rPr>
              <a:t>Mercado Voluntario</a:t>
            </a:r>
          </a:p>
        </p:txBody>
      </p:sp>
      <p:sp>
        <p:nvSpPr>
          <p:cNvPr id="9" name="Rectangle: Rounded Corners 8">
            <a:extLst>
              <a:ext uri="{FF2B5EF4-FFF2-40B4-BE49-F238E27FC236}">
                <a16:creationId xmlns:a16="http://schemas.microsoft.com/office/drawing/2014/main" id="{0CFB8639-1B7B-4E5D-8740-447ED23CBCDB}"/>
              </a:ext>
            </a:extLst>
          </p:cNvPr>
          <p:cNvSpPr/>
          <p:nvPr/>
        </p:nvSpPr>
        <p:spPr bwMode="auto">
          <a:xfrm>
            <a:off x="3172676" y="987744"/>
            <a:ext cx="2795094" cy="785072"/>
          </a:xfrm>
          <a:prstGeom prst="roundRect">
            <a:avLst/>
          </a:prstGeom>
          <a:solidFill>
            <a:srgbClr val="FFC000"/>
          </a:solidFill>
          <a:ln w="2857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s-PA" sz="1800" b="1" i="0" u="none" strike="noStrike" cap="none" normalizeH="0" baseline="0" dirty="0">
                <a:ln>
                  <a:noFill/>
                </a:ln>
                <a:solidFill>
                  <a:schemeClr val="tx1"/>
                </a:solidFill>
                <a:effectLst/>
                <a:latin typeface="Arial" charset="0"/>
              </a:rPr>
              <a:t>Mercado de Cumplimiento</a:t>
            </a:r>
          </a:p>
        </p:txBody>
      </p:sp>
      <p:sp>
        <p:nvSpPr>
          <p:cNvPr id="10" name="Rectangle: Rounded Corners 9">
            <a:extLst>
              <a:ext uri="{FF2B5EF4-FFF2-40B4-BE49-F238E27FC236}">
                <a16:creationId xmlns:a16="http://schemas.microsoft.com/office/drawing/2014/main" id="{C21CFF28-97FC-4732-8122-733935382F27}"/>
              </a:ext>
            </a:extLst>
          </p:cNvPr>
          <p:cNvSpPr/>
          <p:nvPr/>
        </p:nvSpPr>
        <p:spPr bwMode="auto">
          <a:xfrm>
            <a:off x="6046958" y="933698"/>
            <a:ext cx="2808312" cy="821435"/>
          </a:xfrm>
          <a:prstGeom prst="roundRect">
            <a:avLst/>
          </a:prstGeom>
          <a:solidFill>
            <a:schemeClr val="tx2">
              <a:lumMod val="40000"/>
              <a:lumOff val="60000"/>
            </a:schemeClr>
          </a:solidFill>
          <a:ln w="2857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Mercado bajo el </a:t>
            </a:r>
            <a:r>
              <a:rPr lang="en-US" sz="1800" b="1" dirty="0"/>
              <a:t>   </a:t>
            </a:r>
            <a:r>
              <a:rPr kumimoji="0" lang="en-US" sz="1800" b="1" i="0" u="none" strike="noStrike" cap="none" normalizeH="0" baseline="0" dirty="0" err="1">
                <a:ln>
                  <a:noFill/>
                </a:ln>
                <a:solidFill>
                  <a:schemeClr val="tx1"/>
                </a:solidFill>
                <a:effectLst/>
                <a:latin typeface="Arial" charset="0"/>
              </a:rPr>
              <a:t>Artículo</a:t>
            </a:r>
            <a:r>
              <a:rPr kumimoji="0" lang="en-US" sz="1800" b="1" i="0" u="none" strike="noStrike" cap="none" normalizeH="0" baseline="0" dirty="0">
                <a:ln>
                  <a:noFill/>
                </a:ln>
                <a:solidFill>
                  <a:schemeClr val="tx1"/>
                </a:solidFill>
                <a:effectLst/>
                <a:latin typeface="Arial" charset="0"/>
              </a:rPr>
              <a:t> 6</a:t>
            </a:r>
          </a:p>
        </p:txBody>
      </p:sp>
      <p:sp>
        <p:nvSpPr>
          <p:cNvPr id="15" name="TextBox 14">
            <a:extLst>
              <a:ext uri="{FF2B5EF4-FFF2-40B4-BE49-F238E27FC236}">
                <a16:creationId xmlns:a16="http://schemas.microsoft.com/office/drawing/2014/main" id="{440DABAD-40F4-4C60-8F55-A210A7CE0BDB}"/>
              </a:ext>
            </a:extLst>
          </p:cNvPr>
          <p:cNvSpPr txBox="1"/>
          <p:nvPr/>
        </p:nvSpPr>
        <p:spPr>
          <a:xfrm>
            <a:off x="324158" y="3667181"/>
            <a:ext cx="2573670" cy="584775"/>
          </a:xfrm>
          <a:prstGeom prst="rect">
            <a:avLst/>
          </a:prstGeom>
          <a:noFill/>
        </p:spPr>
        <p:txBody>
          <a:bodyPr wrap="square" rtlCol="0">
            <a:spAutoFit/>
          </a:bodyPr>
          <a:lstStyle/>
          <a:p>
            <a:pPr algn="ctr"/>
            <a:r>
              <a:rPr lang="es-PA" sz="1600" b="1" dirty="0"/>
              <a:t>Compradores</a:t>
            </a:r>
            <a:r>
              <a:rPr lang="en-US" sz="1600" dirty="0"/>
              <a:t> = </a:t>
            </a:r>
            <a:r>
              <a:rPr lang="es-PA" sz="1600" dirty="0"/>
              <a:t>corporaciones/individuos</a:t>
            </a:r>
          </a:p>
        </p:txBody>
      </p:sp>
      <p:sp>
        <p:nvSpPr>
          <p:cNvPr id="16" name="TextBox 15">
            <a:extLst>
              <a:ext uri="{FF2B5EF4-FFF2-40B4-BE49-F238E27FC236}">
                <a16:creationId xmlns:a16="http://schemas.microsoft.com/office/drawing/2014/main" id="{B701F332-78ED-40DF-98A7-C32746F2F2E5}"/>
              </a:ext>
            </a:extLst>
          </p:cNvPr>
          <p:cNvSpPr txBox="1"/>
          <p:nvPr/>
        </p:nvSpPr>
        <p:spPr>
          <a:xfrm>
            <a:off x="282356" y="3044598"/>
            <a:ext cx="2741830" cy="584775"/>
          </a:xfrm>
          <a:prstGeom prst="rect">
            <a:avLst/>
          </a:prstGeom>
          <a:noFill/>
        </p:spPr>
        <p:txBody>
          <a:bodyPr wrap="square" rtlCol="0">
            <a:spAutoFit/>
          </a:bodyPr>
          <a:lstStyle/>
          <a:p>
            <a:pPr algn="ctr"/>
            <a:r>
              <a:rPr lang="es-PA" sz="1600" b="1" dirty="0"/>
              <a:t>Motivación </a:t>
            </a:r>
            <a:r>
              <a:rPr lang="es-PA" sz="1600" dirty="0"/>
              <a:t>= Objetivos autoestablecidos</a:t>
            </a:r>
          </a:p>
        </p:txBody>
      </p:sp>
      <p:sp>
        <p:nvSpPr>
          <p:cNvPr id="17" name="TextBox 16">
            <a:extLst>
              <a:ext uri="{FF2B5EF4-FFF2-40B4-BE49-F238E27FC236}">
                <a16:creationId xmlns:a16="http://schemas.microsoft.com/office/drawing/2014/main" id="{4F5CE086-B1B6-4E34-932C-EBF56EC149D9}"/>
              </a:ext>
            </a:extLst>
          </p:cNvPr>
          <p:cNvSpPr txBox="1"/>
          <p:nvPr/>
        </p:nvSpPr>
        <p:spPr>
          <a:xfrm>
            <a:off x="3196052" y="2299103"/>
            <a:ext cx="2735114" cy="1323439"/>
          </a:xfrm>
          <a:prstGeom prst="rect">
            <a:avLst/>
          </a:prstGeom>
          <a:noFill/>
        </p:spPr>
        <p:txBody>
          <a:bodyPr wrap="square" rtlCol="0">
            <a:spAutoFit/>
          </a:bodyPr>
          <a:lstStyle/>
          <a:p>
            <a:pPr algn="ctr"/>
            <a:r>
              <a:rPr lang="es-PA" sz="1600" b="1" dirty="0"/>
              <a:t>Motivación</a:t>
            </a:r>
            <a:r>
              <a:rPr lang="es-PA" sz="1600" dirty="0"/>
              <a:t> = cumplimiento obligatorio utilizando un instrumento de fijación de precio al carbono (impuesto al carbono, SCE, etc.)</a:t>
            </a:r>
          </a:p>
        </p:txBody>
      </p:sp>
      <p:sp>
        <p:nvSpPr>
          <p:cNvPr id="18" name="TextBox 17">
            <a:extLst>
              <a:ext uri="{FF2B5EF4-FFF2-40B4-BE49-F238E27FC236}">
                <a16:creationId xmlns:a16="http://schemas.microsoft.com/office/drawing/2014/main" id="{D26BA474-BBD3-40CA-9659-BFCD76B5B9C8}"/>
              </a:ext>
            </a:extLst>
          </p:cNvPr>
          <p:cNvSpPr txBox="1"/>
          <p:nvPr/>
        </p:nvSpPr>
        <p:spPr>
          <a:xfrm>
            <a:off x="371956" y="4251956"/>
            <a:ext cx="2573670" cy="584775"/>
          </a:xfrm>
          <a:prstGeom prst="rect">
            <a:avLst/>
          </a:prstGeom>
          <a:noFill/>
        </p:spPr>
        <p:txBody>
          <a:bodyPr wrap="square" rtlCol="0">
            <a:spAutoFit/>
          </a:bodyPr>
          <a:lstStyle/>
          <a:p>
            <a:pPr algn="ctr"/>
            <a:r>
              <a:rPr lang="es-PA" sz="1600" b="1" dirty="0"/>
              <a:t>Unidades: </a:t>
            </a:r>
            <a:r>
              <a:rPr lang="es-PA" sz="1600" dirty="0"/>
              <a:t>Créditos Voluntarios</a:t>
            </a:r>
          </a:p>
        </p:txBody>
      </p:sp>
      <p:sp>
        <p:nvSpPr>
          <p:cNvPr id="19" name="TextBox 18">
            <a:extLst>
              <a:ext uri="{FF2B5EF4-FFF2-40B4-BE49-F238E27FC236}">
                <a16:creationId xmlns:a16="http://schemas.microsoft.com/office/drawing/2014/main" id="{AD836817-11CE-4B0D-85F3-8A4D30B9A6CA}"/>
              </a:ext>
            </a:extLst>
          </p:cNvPr>
          <p:cNvSpPr txBox="1"/>
          <p:nvPr/>
        </p:nvSpPr>
        <p:spPr>
          <a:xfrm>
            <a:off x="3139315" y="4437283"/>
            <a:ext cx="2780928" cy="830997"/>
          </a:xfrm>
          <a:prstGeom prst="rect">
            <a:avLst/>
          </a:prstGeom>
          <a:noFill/>
        </p:spPr>
        <p:txBody>
          <a:bodyPr wrap="square" rtlCol="0">
            <a:spAutoFit/>
          </a:bodyPr>
          <a:lstStyle/>
          <a:p>
            <a:pPr algn="ctr"/>
            <a:r>
              <a:rPr lang="en-US" sz="1600" b="1" dirty="0"/>
              <a:t>Unidades: </a:t>
            </a:r>
            <a:r>
              <a:rPr lang="es-PA" sz="1600" dirty="0"/>
              <a:t>permisos de emisión y créditos de compensación.</a:t>
            </a:r>
          </a:p>
        </p:txBody>
      </p:sp>
      <p:sp>
        <p:nvSpPr>
          <p:cNvPr id="20" name="TextBox 19">
            <a:extLst>
              <a:ext uri="{FF2B5EF4-FFF2-40B4-BE49-F238E27FC236}">
                <a16:creationId xmlns:a16="http://schemas.microsoft.com/office/drawing/2014/main" id="{5F698CF4-781A-4AF0-9552-E74EB8212789}"/>
              </a:ext>
            </a:extLst>
          </p:cNvPr>
          <p:cNvSpPr txBox="1"/>
          <p:nvPr/>
        </p:nvSpPr>
        <p:spPr>
          <a:xfrm>
            <a:off x="6022301" y="4270697"/>
            <a:ext cx="2791394" cy="984885"/>
          </a:xfrm>
          <a:prstGeom prst="rect">
            <a:avLst/>
          </a:prstGeom>
          <a:noFill/>
        </p:spPr>
        <p:txBody>
          <a:bodyPr wrap="square" rtlCol="0">
            <a:spAutoFit/>
          </a:bodyPr>
          <a:lstStyle/>
          <a:p>
            <a:pPr algn="ctr"/>
            <a:r>
              <a:rPr lang="es-PA" sz="1600" dirty="0"/>
              <a:t>Unidades: </a:t>
            </a:r>
            <a:r>
              <a:rPr lang="es-PA" sz="1400" b="1" dirty="0"/>
              <a:t>Resultados de Mitigación Transferidos Internacionalmente (</a:t>
            </a:r>
            <a:r>
              <a:rPr lang="es-PA" sz="1400" b="1" dirty="0" err="1"/>
              <a:t>ITMOs</a:t>
            </a:r>
            <a:r>
              <a:rPr lang="es-PA" sz="1400" b="1" dirty="0"/>
              <a:t>); A6.4ERs, </a:t>
            </a:r>
            <a:r>
              <a:rPr lang="es-PA" sz="1400" b="1" dirty="0" err="1"/>
              <a:t>MCUs</a:t>
            </a:r>
            <a:endParaRPr lang="es-PA" sz="1600" b="1" dirty="0"/>
          </a:p>
        </p:txBody>
      </p:sp>
      <p:sp>
        <p:nvSpPr>
          <p:cNvPr id="21" name="TextBox 20">
            <a:extLst>
              <a:ext uri="{FF2B5EF4-FFF2-40B4-BE49-F238E27FC236}">
                <a16:creationId xmlns:a16="http://schemas.microsoft.com/office/drawing/2014/main" id="{B44C6492-B894-4D57-A4A3-CC2C99956D2B}"/>
              </a:ext>
            </a:extLst>
          </p:cNvPr>
          <p:cNvSpPr txBox="1"/>
          <p:nvPr/>
        </p:nvSpPr>
        <p:spPr>
          <a:xfrm>
            <a:off x="3196052" y="1726408"/>
            <a:ext cx="2788011" cy="584775"/>
          </a:xfrm>
          <a:prstGeom prst="rect">
            <a:avLst/>
          </a:prstGeom>
          <a:noFill/>
        </p:spPr>
        <p:txBody>
          <a:bodyPr wrap="square" rtlCol="0">
            <a:spAutoFit/>
          </a:bodyPr>
          <a:lstStyle/>
          <a:p>
            <a:pPr algn="ctr"/>
            <a:r>
              <a:rPr lang="es-PA" sz="1600" dirty="0"/>
              <a:t>Para cumplir las CDN de forma domestica.</a:t>
            </a:r>
            <a:endParaRPr lang="es-PA" sz="1600" b="1" dirty="0"/>
          </a:p>
        </p:txBody>
      </p:sp>
      <p:sp>
        <p:nvSpPr>
          <p:cNvPr id="23" name="TextBox 22">
            <a:extLst>
              <a:ext uri="{FF2B5EF4-FFF2-40B4-BE49-F238E27FC236}">
                <a16:creationId xmlns:a16="http://schemas.microsoft.com/office/drawing/2014/main" id="{412B5CC1-5F20-4C0B-8E0D-21359DED1A14}"/>
              </a:ext>
            </a:extLst>
          </p:cNvPr>
          <p:cNvSpPr txBox="1"/>
          <p:nvPr/>
        </p:nvSpPr>
        <p:spPr>
          <a:xfrm>
            <a:off x="247134" y="1710600"/>
            <a:ext cx="2772803" cy="1323439"/>
          </a:xfrm>
          <a:prstGeom prst="rect">
            <a:avLst/>
          </a:prstGeom>
          <a:noFill/>
        </p:spPr>
        <p:txBody>
          <a:bodyPr wrap="square" rtlCol="0">
            <a:spAutoFit/>
          </a:bodyPr>
          <a:lstStyle/>
          <a:p>
            <a:pPr algn="ctr"/>
            <a:r>
              <a:rPr lang="es-PA" sz="1600" dirty="0"/>
              <a:t>Compensación de emisiones como parte de metas climáticas sobre neutralidad de carbono o cero emisiones neta.</a:t>
            </a:r>
            <a:endParaRPr lang="es-PA" sz="1600" b="1" dirty="0"/>
          </a:p>
        </p:txBody>
      </p:sp>
      <p:sp>
        <p:nvSpPr>
          <p:cNvPr id="24" name="TextBox 23">
            <a:extLst>
              <a:ext uri="{FF2B5EF4-FFF2-40B4-BE49-F238E27FC236}">
                <a16:creationId xmlns:a16="http://schemas.microsoft.com/office/drawing/2014/main" id="{A2F286F3-5622-4B29-B089-8C28A1A9CEB1}"/>
              </a:ext>
            </a:extLst>
          </p:cNvPr>
          <p:cNvSpPr txBox="1"/>
          <p:nvPr/>
        </p:nvSpPr>
        <p:spPr>
          <a:xfrm>
            <a:off x="6004373" y="2368054"/>
            <a:ext cx="2801742" cy="1077218"/>
          </a:xfrm>
          <a:prstGeom prst="rect">
            <a:avLst/>
          </a:prstGeom>
          <a:noFill/>
        </p:spPr>
        <p:txBody>
          <a:bodyPr wrap="square" rtlCol="0">
            <a:spAutoFit/>
          </a:bodyPr>
          <a:lstStyle/>
          <a:p>
            <a:pPr algn="ctr"/>
            <a:r>
              <a:rPr lang="es-PA" sz="1600" b="1" dirty="0"/>
              <a:t>Motivación</a:t>
            </a:r>
            <a:r>
              <a:rPr lang="es-PA" sz="1600" dirty="0"/>
              <a:t> = incrementar la ambición de la CDN / cumplir la CDN de forma flexible.</a:t>
            </a:r>
          </a:p>
        </p:txBody>
      </p:sp>
      <p:sp>
        <p:nvSpPr>
          <p:cNvPr id="26" name="TextBox 25">
            <a:extLst>
              <a:ext uri="{FF2B5EF4-FFF2-40B4-BE49-F238E27FC236}">
                <a16:creationId xmlns:a16="http://schemas.microsoft.com/office/drawing/2014/main" id="{A158A696-D134-4B91-B609-A89BD069E510}"/>
              </a:ext>
            </a:extLst>
          </p:cNvPr>
          <p:cNvSpPr txBox="1"/>
          <p:nvPr/>
        </p:nvSpPr>
        <p:spPr>
          <a:xfrm>
            <a:off x="6300192" y="3689602"/>
            <a:ext cx="2379767" cy="584775"/>
          </a:xfrm>
          <a:prstGeom prst="rect">
            <a:avLst/>
          </a:prstGeom>
          <a:noFill/>
        </p:spPr>
        <p:txBody>
          <a:bodyPr wrap="square" rtlCol="0">
            <a:spAutoFit/>
          </a:bodyPr>
          <a:lstStyle/>
          <a:p>
            <a:pPr algn="ctr"/>
            <a:r>
              <a:rPr lang="es-PA" sz="1600" b="1" dirty="0"/>
              <a:t>Compradores </a:t>
            </a:r>
            <a:r>
              <a:rPr lang="en-US" sz="1600" dirty="0"/>
              <a:t>= </a:t>
            </a:r>
            <a:r>
              <a:rPr lang="en-US" sz="1600" dirty="0" err="1"/>
              <a:t>en</a:t>
            </a:r>
            <a:r>
              <a:rPr lang="en-US" sz="1600" dirty="0"/>
              <a:t> </a:t>
            </a:r>
            <a:r>
              <a:rPr lang="en-US" sz="1600" dirty="0" err="1"/>
              <a:t>su</a:t>
            </a:r>
            <a:r>
              <a:rPr lang="en-US" sz="1600" dirty="0"/>
              <a:t> </a:t>
            </a:r>
            <a:r>
              <a:rPr lang="en-US" sz="1600" dirty="0" err="1"/>
              <a:t>majoria</a:t>
            </a:r>
            <a:r>
              <a:rPr lang="en-US" sz="1600" dirty="0"/>
              <a:t> </a:t>
            </a:r>
            <a:r>
              <a:rPr lang="es-PA" sz="1600" dirty="0"/>
              <a:t>Países</a:t>
            </a:r>
          </a:p>
        </p:txBody>
      </p:sp>
      <p:sp>
        <p:nvSpPr>
          <p:cNvPr id="27" name="TextBox 26">
            <a:extLst>
              <a:ext uri="{FF2B5EF4-FFF2-40B4-BE49-F238E27FC236}">
                <a16:creationId xmlns:a16="http://schemas.microsoft.com/office/drawing/2014/main" id="{C779428B-FB91-4BC4-B32B-65C2F8C0ED12}"/>
              </a:ext>
            </a:extLst>
          </p:cNvPr>
          <p:cNvSpPr txBox="1"/>
          <p:nvPr/>
        </p:nvSpPr>
        <p:spPr>
          <a:xfrm>
            <a:off x="6172735" y="5339527"/>
            <a:ext cx="2573670" cy="584775"/>
          </a:xfrm>
          <a:prstGeom prst="rect">
            <a:avLst/>
          </a:prstGeom>
          <a:noFill/>
        </p:spPr>
        <p:txBody>
          <a:bodyPr wrap="square" rtlCol="0">
            <a:spAutoFit/>
          </a:bodyPr>
          <a:lstStyle/>
          <a:p>
            <a:pPr algn="ctr"/>
            <a:r>
              <a:rPr lang="es-PA" sz="1600" dirty="0"/>
              <a:t>Supervisión Internacional/ Reglas</a:t>
            </a:r>
          </a:p>
        </p:txBody>
      </p:sp>
      <p:sp>
        <p:nvSpPr>
          <p:cNvPr id="28" name="TextBox 27">
            <a:extLst>
              <a:ext uri="{FF2B5EF4-FFF2-40B4-BE49-F238E27FC236}">
                <a16:creationId xmlns:a16="http://schemas.microsoft.com/office/drawing/2014/main" id="{CB534F97-F3F6-46EE-B3C6-FFAA121D4D80}"/>
              </a:ext>
            </a:extLst>
          </p:cNvPr>
          <p:cNvSpPr txBox="1"/>
          <p:nvPr/>
        </p:nvSpPr>
        <p:spPr>
          <a:xfrm>
            <a:off x="3309324" y="5261909"/>
            <a:ext cx="2423783" cy="584775"/>
          </a:xfrm>
          <a:prstGeom prst="rect">
            <a:avLst/>
          </a:prstGeom>
          <a:noFill/>
        </p:spPr>
        <p:txBody>
          <a:bodyPr wrap="square" rtlCol="0">
            <a:spAutoFit/>
          </a:bodyPr>
          <a:lstStyle/>
          <a:p>
            <a:pPr algn="ctr"/>
            <a:r>
              <a:rPr lang="es-PA" sz="1600" dirty="0"/>
              <a:t>Regulaciones domesticas o sectoriales</a:t>
            </a:r>
          </a:p>
        </p:txBody>
      </p:sp>
      <p:sp>
        <p:nvSpPr>
          <p:cNvPr id="29" name="TextBox 28">
            <a:extLst>
              <a:ext uri="{FF2B5EF4-FFF2-40B4-BE49-F238E27FC236}">
                <a16:creationId xmlns:a16="http://schemas.microsoft.com/office/drawing/2014/main" id="{BFF55905-FDA0-41A1-B074-0FE5AD58AB44}"/>
              </a:ext>
            </a:extLst>
          </p:cNvPr>
          <p:cNvSpPr txBox="1"/>
          <p:nvPr/>
        </p:nvSpPr>
        <p:spPr>
          <a:xfrm>
            <a:off x="302180" y="4887409"/>
            <a:ext cx="2573670" cy="830997"/>
          </a:xfrm>
          <a:prstGeom prst="rect">
            <a:avLst/>
          </a:prstGeom>
          <a:noFill/>
        </p:spPr>
        <p:txBody>
          <a:bodyPr wrap="square" rtlCol="0">
            <a:spAutoFit/>
          </a:bodyPr>
          <a:lstStyle/>
          <a:p>
            <a:pPr algn="ctr"/>
            <a:r>
              <a:rPr lang="es-PA" sz="1600" dirty="0"/>
              <a:t>Autorregulaciones – códigos emergentes de buenas practicas</a:t>
            </a:r>
          </a:p>
        </p:txBody>
      </p:sp>
      <p:cxnSp>
        <p:nvCxnSpPr>
          <p:cNvPr id="31" name="Straight Connector 30">
            <a:extLst>
              <a:ext uri="{FF2B5EF4-FFF2-40B4-BE49-F238E27FC236}">
                <a16:creationId xmlns:a16="http://schemas.microsoft.com/office/drawing/2014/main" id="{B2970A37-EFD4-4F75-B774-46FA4C1522BD}"/>
              </a:ext>
            </a:extLst>
          </p:cNvPr>
          <p:cNvCxnSpPr/>
          <p:nvPr/>
        </p:nvCxnSpPr>
        <p:spPr bwMode="auto">
          <a:xfrm>
            <a:off x="999810" y="3034039"/>
            <a:ext cx="1224136" cy="0"/>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Connector 31">
            <a:extLst>
              <a:ext uri="{FF2B5EF4-FFF2-40B4-BE49-F238E27FC236}">
                <a16:creationId xmlns:a16="http://schemas.microsoft.com/office/drawing/2014/main" id="{04A6B61A-385C-4F34-934D-CD960F5D97B1}"/>
              </a:ext>
            </a:extLst>
          </p:cNvPr>
          <p:cNvCxnSpPr/>
          <p:nvPr/>
        </p:nvCxnSpPr>
        <p:spPr bwMode="auto">
          <a:xfrm>
            <a:off x="999810" y="3629373"/>
            <a:ext cx="1224136" cy="0"/>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Connector 32">
            <a:extLst>
              <a:ext uri="{FF2B5EF4-FFF2-40B4-BE49-F238E27FC236}">
                <a16:creationId xmlns:a16="http://schemas.microsoft.com/office/drawing/2014/main" id="{307168FE-BD7E-49EE-AC05-295AD8EEB827}"/>
              </a:ext>
            </a:extLst>
          </p:cNvPr>
          <p:cNvCxnSpPr/>
          <p:nvPr/>
        </p:nvCxnSpPr>
        <p:spPr bwMode="auto">
          <a:xfrm>
            <a:off x="998925" y="4251956"/>
            <a:ext cx="1224136" cy="0"/>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Connector 33">
            <a:extLst>
              <a:ext uri="{FF2B5EF4-FFF2-40B4-BE49-F238E27FC236}">
                <a16:creationId xmlns:a16="http://schemas.microsoft.com/office/drawing/2014/main" id="{06CB0CF1-D6C2-4DB3-9A6C-D08A190FDCB7}"/>
              </a:ext>
            </a:extLst>
          </p:cNvPr>
          <p:cNvCxnSpPr/>
          <p:nvPr/>
        </p:nvCxnSpPr>
        <p:spPr bwMode="auto">
          <a:xfrm>
            <a:off x="998925" y="4852782"/>
            <a:ext cx="1224136" cy="0"/>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Connector 34">
            <a:extLst>
              <a:ext uri="{FF2B5EF4-FFF2-40B4-BE49-F238E27FC236}">
                <a16:creationId xmlns:a16="http://schemas.microsoft.com/office/drawing/2014/main" id="{3BE8E071-B0CD-4149-A648-50F5C30CC9AA}"/>
              </a:ext>
            </a:extLst>
          </p:cNvPr>
          <p:cNvCxnSpPr/>
          <p:nvPr/>
        </p:nvCxnSpPr>
        <p:spPr bwMode="auto">
          <a:xfrm>
            <a:off x="3887924" y="5223209"/>
            <a:ext cx="1224136" cy="0"/>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B5895494-BCE5-4347-B9C5-64FF35DACEC7}"/>
              </a:ext>
            </a:extLst>
          </p:cNvPr>
          <p:cNvCxnSpPr/>
          <p:nvPr/>
        </p:nvCxnSpPr>
        <p:spPr bwMode="auto">
          <a:xfrm>
            <a:off x="3932018" y="4467624"/>
            <a:ext cx="1224136" cy="0"/>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a:extLst>
              <a:ext uri="{FF2B5EF4-FFF2-40B4-BE49-F238E27FC236}">
                <a16:creationId xmlns:a16="http://schemas.microsoft.com/office/drawing/2014/main" id="{63EB402C-C362-4A3F-BEC8-87D94475A922}"/>
              </a:ext>
            </a:extLst>
          </p:cNvPr>
          <p:cNvCxnSpPr/>
          <p:nvPr/>
        </p:nvCxnSpPr>
        <p:spPr bwMode="auto">
          <a:xfrm>
            <a:off x="3977989" y="3611419"/>
            <a:ext cx="1224136" cy="0"/>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a:extLst>
              <a:ext uri="{FF2B5EF4-FFF2-40B4-BE49-F238E27FC236}">
                <a16:creationId xmlns:a16="http://schemas.microsoft.com/office/drawing/2014/main" id="{637D7570-DDCD-4E74-B2E0-FDC9FD46D295}"/>
              </a:ext>
            </a:extLst>
          </p:cNvPr>
          <p:cNvCxnSpPr/>
          <p:nvPr/>
        </p:nvCxnSpPr>
        <p:spPr bwMode="auto">
          <a:xfrm>
            <a:off x="3932018" y="2311183"/>
            <a:ext cx="1224136" cy="0"/>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Connector 38">
            <a:extLst>
              <a:ext uri="{FF2B5EF4-FFF2-40B4-BE49-F238E27FC236}">
                <a16:creationId xmlns:a16="http://schemas.microsoft.com/office/drawing/2014/main" id="{957CA118-DCB0-4FD2-A5C4-611CC64FCF06}"/>
              </a:ext>
            </a:extLst>
          </p:cNvPr>
          <p:cNvCxnSpPr/>
          <p:nvPr/>
        </p:nvCxnSpPr>
        <p:spPr bwMode="auto">
          <a:xfrm>
            <a:off x="6748761" y="2311183"/>
            <a:ext cx="1224136" cy="0"/>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928EB984-65AA-4CCE-AA52-65383C355A5E}"/>
              </a:ext>
            </a:extLst>
          </p:cNvPr>
          <p:cNvCxnSpPr/>
          <p:nvPr/>
        </p:nvCxnSpPr>
        <p:spPr bwMode="auto">
          <a:xfrm>
            <a:off x="6839046" y="3629373"/>
            <a:ext cx="1224136" cy="0"/>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Connector 40">
            <a:extLst>
              <a:ext uri="{FF2B5EF4-FFF2-40B4-BE49-F238E27FC236}">
                <a16:creationId xmlns:a16="http://schemas.microsoft.com/office/drawing/2014/main" id="{E1948E5E-C199-4713-923C-AF1850A0B8D6}"/>
              </a:ext>
            </a:extLst>
          </p:cNvPr>
          <p:cNvCxnSpPr/>
          <p:nvPr/>
        </p:nvCxnSpPr>
        <p:spPr bwMode="auto">
          <a:xfrm>
            <a:off x="6847502" y="4246616"/>
            <a:ext cx="1224136" cy="0"/>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Connector 41">
            <a:extLst>
              <a:ext uri="{FF2B5EF4-FFF2-40B4-BE49-F238E27FC236}">
                <a16:creationId xmlns:a16="http://schemas.microsoft.com/office/drawing/2014/main" id="{45467C01-C5C0-48BE-927A-9F914A1DCCC0}"/>
              </a:ext>
            </a:extLst>
          </p:cNvPr>
          <p:cNvCxnSpPr/>
          <p:nvPr/>
        </p:nvCxnSpPr>
        <p:spPr bwMode="auto">
          <a:xfrm>
            <a:off x="6878007" y="5329019"/>
            <a:ext cx="1224136" cy="0"/>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extBox 14">
            <a:extLst>
              <a:ext uri="{FF2B5EF4-FFF2-40B4-BE49-F238E27FC236}">
                <a16:creationId xmlns:a16="http://schemas.microsoft.com/office/drawing/2014/main" id="{02993E39-C48B-FCEB-5B77-45E4E3B2F484}"/>
              </a:ext>
            </a:extLst>
          </p:cNvPr>
          <p:cNvSpPr txBox="1"/>
          <p:nvPr/>
        </p:nvSpPr>
        <p:spPr>
          <a:xfrm>
            <a:off x="3152003" y="3636627"/>
            <a:ext cx="2776719" cy="830997"/>
          </a:xfrm>
          <a:prstGeom prst="rect">
            <a:avLst/>
          </a:prstGeom>
          <a:noFill/>
        </p:spPr>
        <p:txBody>
          <a:bodyPr wrap="square" rtlCol="0">
            <a:spAutoFit/>
          </a:bodyPr>
          <a:lstStyle/>
          <a:p>
            <a:pPr algn="ctr"/>
            <a:r>
              <a:rPr lang="es-PA" sz="1600" b="1" dirty="0"/>
              <a:t>Compradores</a:t>
            </a:r>
            <a:r>
              <a:rPr lang="en-US" sz="1600" dirty="0"/>
              <a:t> = </a:t>
            </a:r>
            <a:r>
              <a:rPr lang="es-PA" sz="1600" dirty="0"/>
              <a:t>entidades de cumplimiento (corporaciones)</a:t>
            </a:r>
          </a:p>
        </p:txBody>
      </p:sp>
      <p:sp>
        <p:nvSpPr>
          <p:cNvPr id="3" name="TextBox 20">
            <a:extLst>
              <a:ext uri="{FF2B5EF4-FFF2-40B4-BE49-F238E27FC236}">
                <a16:creationId xmlns:a16="http://schemas.microsoft.com/office/drawing/2014/main" id="{1941D04B-7C32-CB55-C9F8-64FE12DEA034}"/>
              </a:ext>
            </a:extLst>
          </p:cNvPr>
          <p:cNvSpPr txBox="1"/>
          <p:nvPr/>
        </p:nvSpPr>
        <p:spPr>
          <a:xfrm>
            <a:off x="6010054" y="1733803"/>
            <a:ext cx="2788011" cy="584775"/>
          </a:xfrm>
          <a:prstGeom prst="rect">
            <a:avLst/>
          </a:prstGeom>
          <a:noFill/>
        </p:spPr>
        <p:txBody>
          <a:bodyPr wrap="square" rtlCol="0">
            <a:spAutoFit/>
          </a:bodyPr>
          <a:lstStyle/>
          <a:p>
            <a:pPr algn="ctr"/>
            <a:r>
              <a:rPr lang="es-PA" sz="1600" dirty="0"/>
              <a:t>Para cumplir las CDN de </a:t>
            </a:r>
            <a:r>
              <a:rPr lang="es-PA" sz="1600" b="1" dirty="0"/>
              <a:t>forma cooperativas</a:t>
            </a:r>
            <a:r>
              <a:rPr lang="es-PA" sz="1600" dirty="0"/>
              <a:t>.</a:t>
            </a:r>
            <a:endParaRPr lang="es-PA" sz="1600" b="1" dirty="0"/>
          </a:p>
        </p:txBody>
      </p:sp>
      <p:sp>
        <p:nvSpPr>
          <p:cNvPr id="5" name="Rectangle: Rounded Corners 4">
            <a:extLst>
              <a:ext uri="{FF2B5EF4-FFF2-40B4-BE49-F238E27FC236}">
                <a16:creationId xmlns:a16="http://schemas.microsoft.com/office/drawing/2014/main" id="{BFDECA3F-4BC4-40A1-A825-4DFC0992EC92}"/>
              </a:ext>
            </a:extLst>
          </p:cNvPr>
          <p:cNvSpPr/>
          <p:nvPr/>
        </p:nvSpPr>
        <p:spPr bwMode="auto">
          <a:xfrm>
            <a:off x="6026347" y="764713"/>
            <a:ext cx="2866133" cy="5400592"/>
          </a:xfrm>
          <a:prstGeom prst="roundRect">
            <a:avLst/>
          </a:prstGeom>
          <a:noFill/>
          <a:ln w="57150" cap="flat" cmpd="sng" algn="ctr">
            <a:solidFill>
              <a:srgbClr val="FFFF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522592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05804"/>
            <a:ext cx="8784976" cy="576064"/>
          </a:xfrm>
        </p:spPr>
        <p:txBody>
          <a:bodyPr anchor="b" anchorCtr="0"/>
          <a:lstStyle/>
          <a:p>
            <a:pPr algn="ctr"/>
            <a:r>
              <a:rPr lang="es-PA" sz="3200" b="1" dirty="0">
                <a:solidFill>
                  <a:srgbClr val="0070C0"/>
                </a:solidFill>
              </a:rPr>
              <a:t>Artículo</a:t>
            </a:r>
            <a:r>
              <a:rPr lang="en-IE" sz="3200" b="1" dirty="0">
                <a:solidFill>
                  <a:srgbClr val="0070C0"/>
                </a:solidFill>
              </a:rPr>
              <a:t> 6: </a:t>
            </a:r>
            <a:r>
              <a:rPr lang="es-PA" sz="3200" b="1" dirty="0">
                <a:solidFill>
                  <a:srgbClr val="0070C0"/>
                </a:solidFill>
              </a:rPr>
              <a:t>cooperación</a:t>
            </a:r>
            <a:r>
              <a:rPr lang="en-IE" sz="3200" b="1" dirty="0">
                <a:solidFill>
                  <a:srgbClr val="0070C0"/>
                </a:solidFill>
              </a:rPr>
              <a:t> para las CDN</a:t>
            </a:r>
            <a:endParaRPr lang="en-US" sz="3200" b="1" dirty="0">
              <a:solidFill>
                <a:srgbClr val="0070C0"/>
              </a:solidFill>
            </a:endParaRPr>
          </a:p>
        </p:txBody>
      </p:sp>
      <p:sp>
        <p:nvSpPr>
          <p:cNvPr id="5" name="Rectangle: Rounded Corners 4"/>
          <p:cNvSpPr/>
          <p:nvPr/>
        </p:nvSpPr>
        <p:spPr>
          <a:xfrm>
            <a:off x="501724" y="824890"/>
            <a:ext cx="7886700" cy="786671"/>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040"/>
              </a:spcBef>
            </a:pPr>
            <a:r>
              <a:rPr lang="es-PA" sz="2400" b="1" dirty="0">
                <a:solidFill>
                  <a:schemeClr val="tx1"/>
                </a:solidFill>
              </a:rPr>
              <a:t>Enfoques</a:t>
            </a:r>
            <a:r>
              <a:rPr lang="en-US" sz="2400" b="1" dirty="0">
                <a:solidFill>
                  <a:schemeClr val="tx1"/>
                </a:solidFill>
              </a:rPr>
              <a:t> </a:t>
            </a:r>
            <a:r>
              <a:rPr lang="es-PA" sz="2400" b="1" dirty="0">
                <a:solidFill>
                  <a:schemeClr val="tx1"/>
                </a:solidFill>
              </a:rPr>
              <a:t>Cooperativos</a:t>
            </a:r>
          </a:p>
          <a:p>
            <a:pPr algn="ctr">
              <a:spcBef>
                <a:spcPts val="1040"/>
              </a:spcBef>
            </a:pPr>
            <a:r>
              <a:rPr lang="es-PA" sz="2000" b="1" dirty="0">
                <a:solidFill>
                  <a:schemeClr val="tx1"/>
                </a:solidFill>
              </a:rPr>
              <a:t>Artículos</a:t>
            </a:r>
            <a:r>
              <a:rPr lang="en-US" sz="2000" b="1" dirty="0">
                <a:solidFill>
                  <a:schemeClr val="tx1"/>
                </a:solidFill>
              </a:rPr>
              <a:t> 6.2, 6.3 y </a:t>
            </a:r>
            <a:r>
              <a:rPr lang="es-PA" sz="2000" b="1" dirty="0">
                <a:solidFill>
                  <a:schemeClr val="tx1"/>
                </a:solidFill>
              </a:rPr>
              <a:t>decisión</a:t>
            </a:r>
            <a:r>
              <a:rPr lang="en-US" sz="2000" b="1" dirty="0">
                <a:solidFill>
                  <a:schemeClr val="tx1"/>
                </a:solidFill>
              </a:rPr>
              <a:t> 1/CP.21, </a:t>
            </a:r>
            <a:r>
              <a:rPr lang="es-PA" sz="2000" b="1" dirty="0">
                <a:solidFill>
                  <a:schemeClr val="tx1"/>
                </a:solidFill>
              </a:rPr>
              <a:t>párrafo</a:t>
            </a:r>
            <a:r>
              <a:rPr lang="en-US" sz="2000" b="1" dirty="0">
                <a:solidFill>
                  <a:schemeClr val="tx1"/>
                </a:solidFill>
              </a:rPr>
              <a:t> 36</a:t>
            </a:r>
          </a:p>
        </p:txBody>
      </p:sp>
      <p:sp>
        <p:nvSpPr>
          <p:cNvPr id="6" name="Rectangle: Rounded Corners 5"/>
          <p:cNvSpPr/>
          <p:nvPr/>
        </p:nvSpPr>
        <p:spPr>
          <a:xfrm>
            <a:off x="442416" y="2387276"/>
            <a:ext cx="7946008" cy="92137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El </a:t>
            </a:r>
            <a:r>
              <a:rPr lang="es-PA" sz="2400" b="1" dirty="0">
                <a:solidFill>
                  <a:schemeClr val="tx1"/>
                </a:solidFill>
              </a:rPr>
              <a:t>Mecanismo</a:t>
            </a:r>
          </a:p>
          <a:p>
            <a:pPr algn="ctr"/>
            <a:r>
              <a:rPr lang="es-PA" sz="2000" b="1" dirty="0">
                <a:solidFill>
                  <a:schemeClr val="tx1"/>
                </a:solidFill>
              </a:rPr>
              <a:t>Artículos</a:t>
            </a:r>
            <a:r>
              <a:rPr lang="en-US" sz="2000" b="1" dirty="0">
                <a:solidFill>
                  <a:schemeClr val="tx1"/>
                </a:solidFill>
              </a:rPr>
              <a:t> 6.4 al 6.7 y </a:t>
            </a:r>
            <a:r>
              <a:rPr lang="es-PA" sz="2000" b="1" dirty="0">
                <a:solidFill>
                  <a:schemeClr val="tx1"/>
                </a:solidFill>
              </a:rPr>
              <a:t>decisión</a:t>
            </a:r>
            <a:r>
              <a:rPr lang="en-US" sz="2000" b="1" dirty="0">
                <a:solidFill>
                  <a:schemeClr val="tx1"/>
                </a:solidFill>
              </a:rPr>
              <a:t> 1/CP.21, </a:t>
            </a:r>
            <a:r>
              <a:rPr lang="es-PA" sz="2000" b="1" dirty="0">
                <a:solidFill>
                  <a:schemeClr val="tx1"/>
                </a:solidFill>
              </a:rPr>
              <a:t>párrafos</a:t>
            </a:r>
            <a:r>
              <a:rPr lang="en-US" sz="2000" b="1" dirty="0">
                <a:solidFill>
                  <a:schemeClr val="tx1"/>
                </a:solidFill>
              </a:rPr>
              <a:t> 37 y 38</a:t>
            </a:r>
          </a:p>
        </p:txBody>
      </p:sp>
      <p:sp>
        <p:nvSpPr>
          <p:cNvPr id="7" name="Rectangle: Rounded Corners 6"/>
          <p:cNvSpPr/>
          <p:nvPr/>
        </p:nvSpPr>
        <p:spPr>
          <a:xfrm>
            <a:off x="442416" y="4256163"/>
            <a:ext cx="8064382" cy="921372"/>
          </a:xfrm>
          <a:prstGeom prst="roundRect">
            <a:avLst/>
          </a:prstGeom>
          <a:solidFill>
            <a:srgbClr val="4FA7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Marco para</a:t>
            </a:r>
            <a:r>
              <a:rPr lang="es-PA" sz="2400" b="1" dirty="0">
                <a:solidFill>
                  <a:schemeClr val="tx1"/>
                </a:solidFill>
              </a:rPr>
              <a:t> Enfoques </a:t>
            </a:r>
            <a:r>
              <a:rPr lang="en-US" sz="2400" b="1" dirty="0">
                <a:solidFill>
                  <a:schemeClr val="tx1"/>
                </a:solidFill>
              </a:rPr>
              <a:t>de No Mercado</a:t>
            </a:r>
          </a:p>
          <a:p>
            <a:pPr algn="ctr"/>
            <a:r>
              <a:rPr lang="en-US" sz="2000" b="1" dirty="0">
                <a:solidFill>
                  <a:schemeClr val="tx1"/>
                </a:solidFill>
              </a:rPr>
              <a:t>Artículos 6.8, 6.9 y decisión 1/CP.21, </a:t>
            </a:r>
            <a:r>
              <a:rPr lang="es-PA" sz="2000" b="1" dirty="0">
                <a:solidFill>
                  <a:schemeClr val="tx1"/>
                </a:solidFill>
              </a:rPr>
              <a:t>párrafos</a:t>
            </a:r>
            <a:r>
              <a:rPr lang="en-US" sz="2000" b="1" dirty="0">
                <a:solidFill>
                  <a:schemeClr val="tx1"/>
                </a:solidFill>
              </a:rPr>
              <a:t> 39 y 40</a:t>
            </a:r>
          </a:p>
        </p:txBody>
      </p:sp>
      <p:sp>
        <p:nvSpPr>
          <p:cNvPr id="3" name="Speech Bubble: Rectangle with Corners Rounded 2">
            <a:extLst>
              <a:ext uri="{FF2B5EF4-FFF2-40B4-BE49-F238E27FC236}">
                <a16:creationId xmlns:a16="http://schemas.microsoft.com/office/drawing/2014/main" id="{0B6FB012-0A90-4315-8985-CCB111FA196B}"/>
              </a:ext>
            </a:extLst>
          </p:cNvPr>
          <p:cNvSpPr/>
          <p:nvPr/>
        </p:nvSpPr>
        <p:spPr bwMode="auto">
          <a:xfrm>
            <a:off x="506026" y="1793960"/>
            <a:ext cx="7659406" cy="528971"/>
          </a:xfrm>
          <a:prstGeom prst="wedgeRoundRectCallout">
            <a:avLst>
              <a:gd name="adj1" fmla="val -28257"/>
              <a:gd name="adj2" fmla="val -89448"/>
              <a:gd name="adj3" fmla="val 16667"/>
            </a:avLst>
          </a:prstGeom>
          <a:solidFill>
            <a:schemeClr val="accent2">
              <a:lumMod val="40000"/>
              <a:lumOff val="60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s-PA" dirty="0"/>
              <a:t>Cooperación Bilateral/multilateral entre países interesados, que involucra transferencias de resultados de mitigación generados a partir de esta cooperación</a:t>
            </a:r>
            <a:endParaRPr kumimoji="0" lang="es-PA" sz="1500" b="0" i="0" u="none" strike="noStrike" cap="none" normalizeH="0" baseline="0" dirty="0">
              <a:ln>
                <a:noFill/>
              </a:ln>
              <a:solidFill>
                <a:schemeClr val="tx1"/>
              </a:solidFill>
              <a:effectLst/>
              <a:latin typeface="Arial" charset="0"/>
            </a:endParaRPr>
          </a:p>
        </p:txBody>
      </p:sp>
      <p:sp>
        <p:nvSpPr>
          <p:cNvPr id="8" name="Speech Bubble: Rectangle with Corners Rounded 7">
            <a:extLst>
              <a:ext uri="{FF2B5EF4-FFF2-40B4-BE49-F238E27FC236}">
                <a16:creationId xmlns:a16="http://schemas.microsoft.com/office/drawing/2014/main" id="{39CB1057-7F4F-45DF-9239-447D174B604F}"/>
              </a:ext>
            </a:extLst>
          </p:cNvPr>
          <p:cNvSpPr/>
          <p:nvPr/>
        </p:nvSpPr>
        <p:spPr bwMode="auto">
          <a:xfrm>
            <a:off x="597769" y="3543746"/>
            <a:ext cx="7790655" cy="648072"/>
          </a:xfrm>
          <a:prstGeom prst="wedgeRoundRectCallout">
            <a:avLst>
              <a:gd name="adj1" fmla="val -28257"/>
              <a:gd name="adj2" fmla="val -89448"/>
              <a:gd name="adj3" fmla="val 16667"/>
            </a:avLst>
          </a:prstGeom>
          <a:solidFill>
            <a:schemeClr val="accent2">
              <a:lumMod val="40000"/>
              <a:lumOff val="60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s-PA" dirty="0"/>
              <a:t>Será</a:t>
            </a:r>
            <a:r>
              <a:rPr lang="en-US" dirty="0"/>
              <a:t> </a:t>
            </a:r>
            <a:r>
              <a:rPr lang="es-PA" dirty="0"/>
              <a:t>operado</a:t>
            </a:r>
            <a:r>
              <a:rPr lang="en-US" dirty="0"/>
              <a:t> de forma </a:t>
            </a:r>
            <a:r>
              <a:rPr lang="es-PA" dirty="0"/>
              <a:t>centralizada</a:t>
            </a:r>
            <a:r>
              <a:rPr lang="en-US" dirty="0"/>
              <a:t> </a:t>
            </a:r>
            <a:r>
              <a:rPr lang="es-PA" dirty="0"/>
              <a:t>por</a:t>
            </a:r>
            <a:r>
              <a:rPr lang="en-US" dirty="0"/>
              <a:t> la </a:t>
            </a:r>
            <a:r>
              <a:rPr lang="es-PA" dirty="0"/>
              <a:t>Secretaria</a:t>
            </a:r>
            <a:r>
              <a:rPr lang="en-US" dirty="0"/>
              <a:t> de la CMNUCC, </a:t>
            </a:r>
            <a:r>
              <a:rPr lang="es-PA" dirty="0"/>
              <a:t>los</a:t>
            </a:r>
            <a:r>
              <a:rPr lang="en-US" dirty="0"/>
              <a:t> </a:t>
            </a:r>
            <a:r>
              <a:rPr lang="es-PA" dirty="0"/>
              <a:t>créditos</a:t>
            </a:r>
            <a:r>
              <a:rPr lang="en-US" dirty="0"/>
              <a:t> de </a:t>
            </a:r>
            <a:r>
              <a:rPr lang="es-PA" dirty="0"/>
              <a:t>reducción</a:t>
            </a:r>
            <a:r>
              <a:rPr lang="en-US" dirty="0"/>
              <a:t> de </a:t>
            </a:r>
            <a:r>
              <a:rPr lang="es-PA" dirty="0"/>
              <a:t>emisiones serán generados por actores</a:t>
            </a:r>
            <a:r>
              <a:rPr lang="en-US" dirty="0"/>
              <a:t> del sector </a:t>
            </a:r>
            <a:r>
              <a:rPr lang="es-PA" dirty="0"/>
              <a:t>público</a:t>
            </a:r>
            <a:r>
              <a:rPr lang="en-US" dirty="0"/>
              <a:t> y privado, se </a:t>
            </a:r>
            <a:r>
              <a:rPr lang="es-PA" dirty="0"/>
              <a:t>permitirá la transferencia internacional de estos créditos</a:t>
            </a:r>
            <a:r>
              <a:rPr lang="en-US" dirty="0"/>
              <a:t>.  </a:t>
            </a:r>
            <a:endParaRPr kumimoji="0" lang="en-US" sz="1500" b="0" i="0" u="none" strike="noStrike" cap="none" normalizeH="0" baseline="0" dirty="0">
              <a:ln>
                <a:noFill/>
              </a:ln>
              <a:solidFill>
                <a:schemeClr val="tx1"/>
              </a:solidFill>
              <a:effectLst/>
              <a:latin typeface="Arial" charset="0"/>
            </a:endParaRPr>
          </a:p>
        </p:txBody>
      </p:sp>
      <p:sp>
        <p:nvSpPr>
          <p:cNvPr id="9" name="Speech Bubble: Rectangle with Corners Rounded 8">
            <a:extLst>
              <a:ext uri="{FF2B5EF4-FFF2-40B4-BE49-F238E27FC236}">
                <a16:creationId xmlns:a16="http://schemas.microsoft.com/office/drawing/2014/main" id="{E3EBDAEE-D036-49FA-8083-60162354E5DB}"/>
              </a:ext>
            </a:extLst>
          </p:cNvPr>
          <p:cNvSpPr/>
          <p:nvPr/>
        </p:nvSpPr>
        <p:spPr bwMode="auto">
          <a:xfrm>
            <a:off x="517504" y="5377186"/>
            <a:ext cx="7989294" cy="576064"/>
          </a:xfrm>
          <a:prstGeom prst="wedgeRoundRectCallout">
            <a:avLst>
              <a:gd name="adj1" fmla="val -28257"/>
              <a:gd name="adj2" fmla="val -89448"/>
              <a:gd name="adj3" fmla="val 16667"/>
            </a:avLst>
          </a:prstGeom>
          <a:solidFill>
            <a:schemeClr val="accent2">
              <a:lumMod val="40000"/>
              <a:lumOff val="60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s-PA" dirty="0"/>
              <a:t>Facilita la Acción climática climate por medio de la Cooperación internacional enfocada en el Desarrollo sostenible y la erradicación de la pobreza (no involucra comercio)</a:t>
            </a:r>
            <a:endParaRPr kumimoji="0" lang="es-PA" sz="15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1628600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5B2E5-2601-48F1-9315-7A57889A614C}"/>
              </a:ext>
            </a:extLst>
          </p:cNvPr>
          <p:cNvSpPr>
            <a:spLocks noGrp="1"/>
          </p:cNvSpPr>
          <p:nvPr>
            <p:ph type="title"/>
          </p:nvPr>
        </p:nvSpPr>
        <p:spPr>
          <a:xfrm>
            <a:off x="251520" y="309563"/>
            <a:ext cx="8712968" cy="3143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algn="ctr"/>
            <a:r>
              <a:rPr lang="en-US" sz="3200" b="1" dirty="0">
                <a:solidFill>
                  <a:srgbClr val="0070C0"/>
                </a:solidFill>
              </a:rPr>
              <a:t>Alcance de las Actividades del Artículo 6</a:t>
            </a:r>
          </a:p>
        </p:txBody>
      </p:sp>
      <p:sp>
        <p:nvSpPr>
          <p:cNvPr id="4" name="Slide Number Placeholder 3">
            <a:extLst>
              <a:ext uri="{FF2B5EF4-FFF2-40B4-BE49-F238E27FC236}">
                <a16:creationId xmlns:a16="http://schemas.microsoft.com/office/drawing/2014/main" id="{199A84A1-D596-4CD7-AFC4-B26C4FCBDF80}"/>
              </a:ext>
            </a:extLst>
          </p:cNvPr>
          <p:cNvSpPr>
            <a:spLocks noGrp="1"/>
          </p:cNvSpPr>
          <p:nvPr>
            <p:ph type="sldNum" sz="quarter" idx="11"/>
          </p:nvPr>
        </p:nvSpPr>
        <p:spPr/>
        <p:txBody>
          <a:bodyPr/>
          <a:lstStyle/>
          <a:p>
            <a:fld id="{2500AE61-B9E6-4104-A64B-A3F3D1EE44A0}" type="slidenum">
              <a:rPr lang="en-US" smtClean="0"/>
              <a:pPr/>
              <a:t>4</a:t>
            </a:fld>
            <a:endParaRPr lang="en-US" dirty="0"/>
          </a:p>
        </p:txBody>
      </p:sp>
      <p:sp>
        <p:nvSpPr>
          <p:cNvPr id="5" name="Google Shape;218;p29">
            <a:extLst>
              <a:ext uri="{FF2B5EF4-FFF2-40B4-BE49-F238E27FC236}">
                <a16:creationId xmlns:a16="http://schemas.microsoft.com/office/drawing/2014/main" id="{3624176C-7415-4819-B867-2A2E060BE87B}"/>
              </a:ext>
            </a:extLst>
          </p:cNvPr>
          <p:cNvSpPr txBox="1">
            <a:spLocks noGrp="1"/>
          </p:cNvSpPr>
          <p:nvPr>
            <p:ph idx="1"/>
          </p:nvPr>
        </p:nvSpPr>
        <p:spPr bwMode="auto">
          <a:xfrm>
            <a:off x="596124" y="713765"/>
            <a:ext cx="7867650"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t" anchorCtr="0" compatLnSpc="1">
            <a:prstTxWarp prst="textNoShape">
              <a:avLst/>
            </a:prstTxWarp>
            <a:normAutofit/>
          </a:bodyPr>
          <a:lstStyle>
            <a:lvl1pPr marL="269875" indent="-269875" algn="l" rtl="0" eaLnBrk="0" fontAlgn="base" hangingPunct="0">
              <a:lnSpc>
                <a:spcPct val="125000"/>
              </a:lnSpc>
              <a:spcBef>
                <a:spcPct val="0"/>
              </a:spcBef>
              <a:spcAft>
                <a:spcPct val="0"/>
              </a:spcAft>
              <a:buClr>
                <a:schemeClr val="tx1"/>
              </a:buClr>
              <a:buChar char="•"/>
              <a:defRPr sz="1800">
                <a:solidFill>
                  <a:schemeClr val="tx1"/>
                </a:solidFill>
                <a:latin typeface="+mn-lt"/>
                <a:ea typeface="+mn-ea"/>
                <a:cs typeface="+mn-cs"/>
              </a:defRPr>
            </a:lvl1pPr>
            <a:lvl2pPr marL="628650" indent="-357188" algn="l" rtl="0" eaLnBrk="0" fontAlgn="base" hangingPunct="0">
              <a:lnSpc>
                <a:spcPct val="125000"/>
              </a:lnSpc>
              <a:spcBef>
                <a:spcPct val="0"/>
              </a:spcBef>
              <a:spcAft>
                <a:spcPct val="0"/>
              </a:spcAft>
              <a:buClr>
                <a:schemeClr val="tx1"/>
              </a:buClr>
              <a:buAutoNum type="alphaLcParenR"/>
              <a:defRPr sz="1800">
                <a:solidFill>
                  <a:schemeClr val="tx1"/>
                </a:solidFill>
                <a:latin typeface="+mn-lt"/>
              </a:defRPr>
            </a:lvl2pPr>
            <a:lvl3pPr marL="900113" indent="-269875" algn="l" rtl="0" eaLnBrk="0" fontAlgn="base" hangingPunct="0">
              <a:lnSpc>
                <a:spcPct val="125000"/>
              </a:lnSpc>
              <a:spcBef>
                <a:spcPct val="0"/>
              </a:spcBef>
              <a:spcAft>
                <a:spcPct val="0"/>
              </a:spcAft>
              <a:buClr>
                <a:schemeClr val="tx1"/>
              </a:buClr>
              <a:buChar char="•"/>
              <a:defRPr sz="1800">
                <a:solidFill>
                  <a:schemeClr val="tx1"/>
                </a:solidFill>
                <a:latin typeface="+mn-lt"/>
              </a:defRPr>
            </a:lvl3pPr>
            <a:lvl4pPr marL="1169988" indent="-268288" algn="l" rtl="0" eaLnBrk="0" fontAlgn="base" hangingPunct="0">
              <a:lnSpc>
                <a:spcPct val="125000"/>
              </a:lnSpc>
              <a:spcBef>
                <a:spcPct val="0"/>
              </a:spcBef>
              <a:spcAft>
                <a:spcPct val="0"/>
              </a:spcAft>
              <a:buClr>
                <a:schemeClr val="tx1"/>
              </a:buClr>
              <a:buChar char="•"/>
              <a:defRPr sz="1800">
                <a:solidFill>
                  <a:schemeClr val="tx1"/>
                </a:solidFill>
                <a:latin typeface="+mn-lt"/>
              </a:defRPr>
            </a:lvl4pPr>
            <a:lvl5pPr marL="1438275" indent="-266700" algn="l" rtl="0" eaLnBrk="0" fontAlgn="base" hangingPunct="0">
              <a:lnSpc>
                <a:spcPct val="125000"/>
              </a:lnSpc>
              <a:spcBef>
                <a:spcPct val="0"/>
              </a:spcBef>
              <a:spcAft>
                <a:spcPct val="0"/>
              </a:spcAft>
              <a:buClr>
                <a:schemeClr val="tx1"/>
              </a:buClr>
              <a:buChar char="•"/>
              <a:defRPr sz="1800">
                <a:solidFill>
                  <a:schemeClr val="tx1"/>
                </a:solidFill>
                <a:latin typeface="+mn-lt"/>
              </a:defRPr>
            </a:lvl5pPr>
            <a:lvl6pPr marL="18954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6pPr>
            <a:lvl7pPr marL="23526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7pPr>
            <a:lvl8pPr marL="28098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8pPr>
            <a:lvl9pPr marL="32670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9pPr>
          </a:lstStyle>
          <a:p>
            <a:pPr marL="0" indent="0" algn="ctr">
              <a:lnSpc>
                <a:spcPct val="100000"/>
              </a:lnSpc>
              <a:buFontTx/>
              <a:buNone/>
            </a:pPr>
            <a:r>
              <a:rPr lang="en-US" sz="1400" b="1" kern="0" dirty="0">
                <a:solidFill>
                  <a:srgbClr val="377B57"/>
                </a:solidFill>
                <a:latin typeface="Calibri Light" panose="020F0302020204030204" pitchFamily="34" charset="0"/>
                <a:cs typeface="Calibri Light" panose="020F0302020204030204" pitchFamily="34" charset="0"/>
              </a:rPr>
              <a:t>REDUCCIÓN DE EMISIONES</a:t>
            </a:r>
            <a:endParaRPr lang="en-US" sz="1400" kern="0" dirty="0">
              <a:latin typeface="Calibri" panose="020F0502020204030204" pitchFamily="34" charset="0"/>
              <a:cs typeface="Calibri" panose="020F0502020204030204" pitchFamily="34" charset="0"/>
            </a:endParaRPr>
          </a:p>
          <a:p>
            <a:pPr marL="0" indent="0" algn="ctr">
              <a:lnSpc>
                <a:spcPct val="100000"/>
              </a:lnSpc>
              <a:buFontTx/>
              <a:buNone/>
            </a:pPr>
            <a:r>
              <a:rPr lang="es-PA" sz="1400" kern="0" dirty="0">
                <a:latin typeface="Calibri" panose="020F0502020204030204" pitchFamily="34" charset="0"/>
                <a:cs typeface="Calibri" panose="020F0502020204030204" pitchFamily="34" charset="0"/>
              </a:rPr>
              <a:t>Pueden provenir de </a:t>
            </a:r>
            <a:r>
              <a:rPr lang="es-PA" sz="1400" b="1" kern="0" dirty="0">
                <a:latin typeface="Calibri" panose="020F0502020204030204" pitchFamily="34" charset="0"/>
                <a:cs typeface="Calibri" panose="020F0502020204030204" pitchFamily="34" charset="0"/>
              </a:rPr>
              <a:t>todos los sectores</a:t>
            </a:r>
            <a:r>
              <a:rPr lang="es-PA" sz="1400" kern="0" dirty="0">
                <a:latin typeface="Calibri" panose="020F0502020204030204" pitchFamily="34" charset="0"/>
                <a:cs typeface="Calibri" panose="020F0502020204030204" pitchFamily="34" charset="0"/>
              </a:rPr>
              <a:t>, incluyendo las soluciones basadas en la naturaleza</a:t>
            </a:r>
            <a:r>
              <a:rPr lang="es-PA" sz="1400" dirty="0">
                <a:latin typeface="Calibri" panose="020F0502020204030204" pitchFamily="34" charset="0"/>
                <a:cs typeface="Calibri" panose="020F0502020204030204" pitchFamily="34" charset="0"/>
              </a:rPr>
              <a:t>, por ejemplo</a:t>
            </a:r>
            <a:r>
              <a:rPr lang="es-PA" sz="1400" kern="0" dirty="0">
                <a:latin typeface="Calibri" panose="020F0502020204030204" pitchFamily="34" charset="0"/>
                <a:cs typeface="Calibri" panose="020F0502020204030204" pitchFamily="34" charset="0"/>
              </a:rPr>
              <a:t>:</a:t>
            </a:r>
          </a:p>
        </p:txBody>
      </p:sp>
      <p:sp>
        <p:nvSpPr>
          <p:cNvPr id="7" name="Google Shape;220;p29">
            <a:extLst>
              <a:ext uri="{FF2B5EF4-FFF2-40B4-BE49-F238E27FC236}">
                <a16:creationId xmlns:a16="http://schemas.microsoft.com/office/drawing/2014/main" id="{F8F1119E-2454-4C96-880B-60B17C13CCCF}"/>
              </a:ext>
            </a:extLst>
          </p:cNvPr>
          <p:cNvSpPr txBox="1"/>
          <p:nvPr/>
        </p:nvSpPr>
        <p:spPr>
          <a:xfrm>
            <a:off x="87756" y="3699391"/>
            <a:ext cx="8845929" cy="615523"/>
          </a:xfrm>
          <a:prstGeom prst="rect">
            <a:avLst/>
          </a:prstGeom>
          <a:noFill/>
          <a:ln>
            <a:noFill/>
          </a:ln>
        </p:spPr>
        <p:txBody>
          <a:bodyPr spcFirstLastPara="1" wrap="square" lIns="91425" tIns="91425" rIns="91425" bIns="91425" anchor="t" anchorCtr="0">
            <a:spAutoFit/>
          </a:bodyPr>
          <a:lstStyle/>
          <a:p>
            <a:pPr algn="ctr" defTabSz="914378">
              <a:spcBef>
                <a:spcPts val="0"/>
              </a:spcBef>
              <a:buClr>
                <a:srgbClr val="000000"/>
              </a:buClr>
            </a:pPr>
            <a:r>
              <a:rPr lang="es-PA" sz="1400" b="1" kern="0" dirty="0">
                <a:solidFill>
                  <a:srgbClr val="377B57"/>
                </a:solidFill>
                <a:latin typeface="Calibri Light" panose="020F0302020204030204" pitchFamily="34" charset="0"/>
                <a:ea typeface="Proxima Nova"/>
                <a:cs typeface="Calibri Light" panose="020F0302020204030204" pitchFamily="34" charset="0"/>
                <a:sym typeface="Proxima Nova"/>
              </a:rPr>
              <a:t>REMOCIONES</a:t>
            </a:r>
            <a:endParaRPr sz="1400" b="1" kern="0" dirty="0">
              <a:solidFill>
                <a:srgbClr val="377B57"/>
              </a:solidFill>
              <a:latin typeface="Calibri Light" panose="020F0302020204030204" pitchFamily="34" charset="0"/>
              <a:ea typeface="Proxima Nova"/>
              <a:cs typeface="Calibri Light" panose="020F0302020204030204" pitchFamily="34" charset="0"/>
              <a:sym typeface="Proxima Nova"/>
            </a:endParaRPr>
          </a:p>
          <a:p>
            <a:pPr algn="ctr" defTabSz="914378">
              <a:spcBef>
                <a:spcPts val="0"/>
              </a:spcBef>
              <a:buClr>
                <a:srgbClr val="000000"/>
              </a:buClr>
            </a:pPr>
            <a:r>
              <a:rPr lang="en" sz="1400" kern="0" dirty="0">
                <a:solidFill>
                  <a:srgbClr val="595959"/>
                </a:solidFill>
                <a:latin typeface="Calibri" panose="020F0502020204030204" pitchFamily="34" charset="0"/>
                <a:ea typeface="Proxima Nova"/>
                <a:cs typeface="Calibri" panose="020F0502020204030204" pitchFamily="34" charset="0"/>
                <a:sym typeface="Proxima Nova"/>
              </a:rPr>
              <a:t>Pueden provenir de soluciones de ingeniería y de mejora de los sumideros de carbono, por ejemplo:</a:t>
            </a:r>
            <a:endParaRPr sz="1400" kern="0" dirty="0">
              <a:solidFill>
                <a:srgbClr val="595959"/>
              </a:solidFill>
              <a:latin typeface="Calibri" panose="020F0502020204030204" pitchFamily="34" charset="0"/>
              <a:ea typeface="Proxima Nova"/>
              <a:cs typeface="Calibri" panose="020F0502020204030204" pitchFamily="34" charset="0"/>
              <a:sym typeface="Proxima Nova"/>
            </a:endParaRPr>
          </a:p>
        </p:txBody>
      </p:sp>
      <p:sp>
        <p:nvSpPr>
          <p:cNvPr id="9" name="Google Shape;220;p29">
            <a:extLst>
              <a:ext uri="{FF2B5EF4-FFF2-40B4-BE49-F238E27FC236}">
                <a16:creationId xmlns:a16="http://schemas.microsoft.com/office/drawing/2014/main" id="{682F0108-1CAF-4F30-9ECE-D0E3218EC6E7}"/>
              </a:ext>
            </a:extLst>
          </p:cNvPr>
          <p:cNvSpPr txBox="1"/>
          <p:nvPr/>
        </p:nvSpPr>
        <p:spPr>
          <a:xfrm>
            <a:off x="1038310" y="5518849"/>
            <a:ext cx="7139388" cy="615523"/>
          </a:xfrm>
          <a:prstGeom prst="rect">
            <a:avLst/>
          </a:prstGeom>
          <a:noFill/>
          <a:ln>
            <a:noFill/>
          </a:ln>
        </p:spPr>
        <p:txBody>
          <a:bodyPr spcFirstLastPara="1" wrap="square" lIns="91425" tIns="91425" rIns="91425" bIns="91425" anchor="t" anchorCtr="0">
            <a:spAutoFit/>
          </a:bodyPr>
          <a:lstStyle/>
          <a:p>
            <a:pPr algn="ctr" defTabSz="914378">
              <a:spcBef>
                <a:spcPts val="0"/>
              </a:spcBef>
              <a:buClr>
                <a:srgbClr val="000000"/>
              </a:buClr>
            </a:pPr>
            <a:r>
              <a:rPr lang="en-US" sz="1400" b="1" kern="0" dirty="0">
                <a:solidFill>
                  <a:srgbClr val="377B57"/>
                </a:solidFill>
                <a:latin typeface="Calibri Light" panose="020F0302020204030204" pitchFamily="34" charset="0"/>
                <a:ea typeface="Proxima Nova"/>
                <a:cs typeface="Calibri Light" panose="020F0302020204030204" pitchFamily="34" charset="0"/>
                <a:sym typeface="Proxima Nova"/>
              </a:rPr>
              <a:t>Adaptación y Mitigación y </a:t>
            </a:r>
            <a:r>
              <a:rPr lang="en-US" sz="1400" b="1" kern="0" dirty="0" err="1">
                <a:solidFill>
                  <a:srgbClr val="377B57"/>
                </a:solidFill>
                <a:latin typeface="Calibri Light" panose="020F0302020204030204" pitchFamily="34" charset="0"/>
                <a:ea typeface="Proxima Nova"/>
                <a:cs typeface="Calibri Light" panose="020F0302020204030204" pitchFamily="34" charset="0"/>
                <a:sym typeface="Proxima Nova"/>
              </a:rPr>
              <a:t>Medios</a:t>
            </a:r>
            <a:r>
              <a:rPr lang="en-US" sz="1400" b="1" kern="0" dirty="0">
                <a:solidFill>
                  <a:srgbClr val="377B57"/>
                </a:solidFill>
                <a:latin typeface="Calibri Light" panose="020F0302020204030204" pitchFamily="34" charset="0"/>
                <a:ea typeface="Proxima Nova"/>
                <a:cs typeface="Calibri Light" panose="020F0302020204030204" pitchFamily="34" charset="0"/>
                <a:sym typeface="Proxima Nova"/>
              </a:rPr>
              <a:t> de Implementación– Sin Comercio de Emisiones</a:t>
            </a:r>
            <a:endParaRPr sz="1400" b="1" kern="0" dirty="0">
              <a:solidFill>
                <a:srgbClr val="377B57"/>
              </a:solidFill>
              <a:latin typeface="Calibri Light" panose="020F0302020204030204" pitchFamily="34" charset="0"/>
              <a:ea typeface="Proxima Nova"/>
              <a:cs typeface="Calibri Light" panose="020F0302020204030204" pitchFamily="34" charset="0"/>
              <a:sym typeface="Proxima Nova"/>
            </a:endParaRPr>
          </a:p>
          <a:p>
            <a:pPr algn="ctr" defTabSz="914378">
              <a:spcBef>
                <a:spcPts val="0"/>
              </a:spcBef>
              <a:buClr>
                <a:srgbClr val="000000"/>
              </a:buClr>
            </a:pPr>
            <a:r>
              <a:rPr lang="en" sz="1400" kern="0" dirty="0">
                <a:solidFill>
                  <a:srgbClr val="595959"/>
                </a:solidFill>
                <a:latin typeface="Calibri" panose="020F0502020204030204" pitchFamily="34" charset="0"/>
                <a:ea typeface="Proxima Nova"/>
                <a:cs typeface="Calibri" panose="020F0502020204030204" pitchFamily="34" charset="0"/>
                <a:sym typeface="Proxima Nova"/>
              </a:rPr>
              <a:t>Puede incluir todos los tipos de cooperación sin transferencia de resultados de mitigación </a:t>
            </a:r>
            <a:endParaRPr sz="1400" kern="0" dirty="0">
              <a:solidFill>
                <a:srgbClr val="595959"/>
              </a:solidFill>
              <a:latin typeface="Calibri" panose="020F0502020204030204" pitchFamily="34" charset="0"/>
              <a:ea typeface="Proxima Nova"/>
              <a:cs typeface="Calibri" panose="020F0502020204030204" pitchFamily="34" charset="0"/>
              <a:sym typeface="Proxima Nova"/>
            </a:endParaRPr>
          </a:p>
        </p:txBody>
      </p:sp>
      <p:pic>
        <p:nvPicPr>
          <p:cNvPr id="8" name="Imagen 7">
            <a:extLst>
              <a:ext uri="{FF2B5EF4-FFF2-40B4-BE49-F238E27FC236}">
                <a16:creationId xmlns:a16="http://schemas.microsoft.com/office/drawing/2014/main" id="{741CFA7E-0EF9-8101-56D7-2A9CB84C43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0694" y="1625186"/>
            <a:ext cx="1150917" cy="1090343"/>
          </a:xfrm>
          <a:prstGeom prst="rect">
            <a:avLst/>
          </a:prstGeom>
        </p:spPr>
      </p:pic>
      <p:pic>
        <p:nvPicPr>
          <p:cNvPr id="11" name="Imagen 10">
            <a:extLst>
              <a:ext uri="{FF2B5EF4-FFF2-40B4-BE49-F238E27FC236}">
                <a16:creationId xmlns:a16="http://schemas.microsoft.com/office/drawing/2014/main" id="{14081077-B423-67F5-3F95-414EBEBEDAA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2911" y="2736476"/>
            <a:ext cx="1295993" cy="1115994"/>
          </a:xfrm>
          <a:prstGeom prst="rect">
            <a:avLst/>
          </a:prstGeom>
        </p:spPr>
      </p:pic>
      <p:sp>
        <p:nvSpPr>
          <p:cNvPr id="12" name="CuadroTexto 11">
            <a:extLst>
              <a:ext uri="{FF2B5EF4-FFF2-40B4-BE49-F238E27FC236}">
                <a16:creationId xmlns:a16="http://schemas.microsoft.com/office/drawing/2014/main" id="{B064380D-62FE-432C-105E-9ABF1FB1F622}"/>
              </a:ext>
            </a:extLst>
          </p:cNvPr>
          <p:cNvSpPr txBox="1"/>
          <p:nvPr/>
        </p:nvSpPr>
        <p:spPr>
          <a:xfrm>
            <a:off x="1953010" y="1911815"/>
            <a:ext cx="2880320" cy="523220"/>
          </a:xfrm>
          <a:prstGeom prst="rect">
            <a:avLst/>
          </a:prstGeom>
          <a:noFill/>
        </p:spPr>
        <p:txBody>
          <a:bodyPr wrap="square" rtlCol="0">
            <a:spAutoFit/>
          </a:bodyPr>
          <a:lstStyle/>
          <a:p>
            <a:r>
              <a:rPr lang="es-PA" sz="1400" dirty="0"/>
              <a:t>Transición a Energías Renovables</a:t>
            </a:r>
          </a:p>
        </p:txBody>
      </p:sp>
      <p:sp>
        <p:nvSpPr>
          <p:cNvPr id="13" name="CuadroTexto 12">
            <a:extLst>
              <a:ext uri="{FF2B5EF4-FFF2-40B4-BE49-F238E27FC236}">
                <a16:creationId xmlns:a16="http://schemas.microsoft.com/office/drawing/2014/main" id="{7A01897A-D800-A9A7-A134-0C19C402B0C4}"/>
              </a:ext>
            </a:extLst>
          </p:cNvPr>
          <p:cNvSpPr txBox="1"/>
          <p:nvPr/>
        </p:nvSpPr>
        <p:spPr>
          <a:xfrm>
            <a:off x="1966905" y="3112951"/>
            <a:ext cx="2262354" cy="307777"/>
          </a:xfrm>
          <a:prstGeom prst="rect">
            <a:avLst/>
          </a:prstGeom>
          <a:noFill/>
        </p:spPr>
        <p:txBody>
          <a:bodyPr wrap="square" rtlCol="0">
            <a:spAutoFit/>
          </a:bodyPr>
          <a:lstStyle/>
          <a:p>
            <a:r>
              <a:rPr lang="es-PA" sz="1400" dirty="0"/>
              <a:t>Eficiencia Energética</a:t>
            </a:r>
          </a:p>
        </p:txBody>
      </p:sp>
      <p:pic>
        <p:nvPicPr>
          <p:cNvPr id="15" name="Imagen 14">
            <a:extLst>
              <a:ext uri="{FF2B5EF4-FFF2-40B4-BE49-F238E27FC236}">
                <a16:creationId xmlns:a16="http://schemas.microsoft.com/office/drawing/2014/main" id="{5FB5D66C-8E66-CA68-4A20-1F5D69410475}"/>
              </a:ext>
            </a:extLst>
          </p:cNvPr>
          <p:cNvPicPr>
            <a:picLocks noChangeAspect="1"/>
          </p:cNvPicPr>
          <p:nvPr/>
        </p:nvPicPr>
        <p:blipFill rotWithShape="1">
          <a:blip r:embed="rId5">
            <a:extLst>
              <a:ext uri="{28A0092B-C50C-407E-A947-70E740481C1C}">
                <a14:useLocalDpi xmlns:a14="http://schemas.microsoft.com/office/drawing/2010/main" val="0"/>
              </a:ext>
            </a:extLst>
          </a:blip>
          <a:srcRect l="6878" t="14259"/>
          <a:stretch/>
        </p:blipFill>
        <p:spPr>
          <a:xfrm>
            <a:off x="4377488" y="1720949"/>
            <a:ext cx="1150917" cy="939134"/>
          </a:xfrm>
          <a:prstGeom prst="rect">
            <a:avLst/>
          </a:prstGeom>
        </p:spPr>
      </p:pic>
      <p:sp>
        <p:nvSpPr>
          <p:cNvPr id="16" name="CuadroTexto 15">
            <a:extLst>
              <a:ext uri="{FF2B5EF4-FFF2-40B4-BE49-F238E27FC236}">
                <a16:creationId xmlns:a16="http://schemas.microsoft.com/office/drawing/2014/main" id="{592F136D-8719-7567-D203-A47052FB4398}"/>
              </a:ext>
            </a:extLst>
          </p:cNvPr>
          <p:cNvSpPr txBox="1"/>
          <p:nvPr/>
        </p:nvSpPr>
        <p:spPr>
          <a:xfrm>
            <a:off x="5528405" y="1686958"/>
            <a:ext cx="3074293" cy="738664"/>
          </a:xfrm>
          <a:prstGeom prst="rect">
            <a:avLst/>
          </a:prstGeom>
          <a:noFill/>
        </p:spPr>
        <p:txBody>
          <a:bodyPr wrap="square" rtlCol="0">
            <a:spAutoFit/>
          </a:bodyPr>
          <a:lstStyle/>
          <a:p>
            <a:pPr>
              <a:spcBef>
                <a:spcPts val="0"/>
              </a:spcBef>
            </a:pPr>
            <a:r>
              <a:rPr lang="es-PA" sz="1400" dirty="0"/>
              <a:t>Reducir emisiones derivadas de la deforestación y la degradación.</a:t>
            </a:r>
          </a:p>
          <a:p>
            <a:pPr>
              <a:spcBef>
                <a:spcPts val="0"/>
              </a:spcBef>
            </a:pPr>
            <a:r>
              <a:rPr lang="es-PA" sz="1400" dirty="0"/>
              <a:t>Manejo Sostenible de los Bosques.</a:t>
            </a:r>
          </a:p>
        </p:txBody>
      </p:sp>
      <p:pic>
        <p:nvPicPr>
          <p:cNvPr id="18" name="Imagen 17">
            <a:extLst>
              <a:ext uri="{FF2B5EF4-FFF2-40B4-BE49-F238E27FC236}">
                <a16:creationId xmlns:a16="http://schemas.microsoft.com/office/drawing/2014/main" id="{BCB33EF7-0007-3E33-CCDF-D9CBA7213733}"/>
              </a:ext>
            </a:extLst>
          </p:cNvPr>
          <p:cNvPicPr>
            <a:picLocks noChangeAspect="1"/>
          </p:cNvPicPr>
          <p:nvPr/>
        </p:nvPicPr>
        <p:blipFill rotWithShape="1">
          <a:blip r:embed="rId6">
            <a:extLst>
              <a:ext uri="{28A0092B-C50C-407E-A947-70E740481C1C}">
                <a14:useLocalDpi xmlns:a14="http://schemas.microsoft.com/office/drawing/2010/main" val="0"/>
              </a:ext>
            </a:extLst>
          </a:blip>
          <a:srcRect l="10703" t="14659" b="15119"/>
          <a:stretch/>
        </p:blipFill>
        <p:spPr>
          <a:xfrm>
            <a:off x="767122" y="4335791"/>
            <a:ext cx="1280896" cy="1101301"/>
          </a:xfrm>
          <a:prstGeom prst="rect">
            <a:avLst/>
          </a:prstGeom>
        </p:spPr>
      </p:pic>
      <p:pic>
        <p:nvPicPr>
          <p:cNvPr id="20" name="Imagen 19">
            <a:extLst>
              <a:ext uri="{FF2B5EF4-FFF2-40B4-BE49-F238E27FC236}">
                <a16:creationId xmlns:a16="http://schemas.microsoft.com/office/drawing/2014/main" id="{9551257C-A2E4-BB37-E187-26082CE09E90}"/>
              </a:ext>
            </a:extLst>
          </p:cNvPr>
          <p:cNvPicPr>
            <a:picLocks noChangeAspect="1"/>
          </p:cNvPicPr>
          <p:nvPr/>
        </p:nvPicPr>
        <p:blipFill rotWithShape="1">
          <a:blip r:embed="rId7">
            <a:extLst>
              <a:ext uri="{28A0092B-C50C-407E-A947-70E740481C1C}">
                <a14:useLocalDpi xmlns:a14="http://schemas.microsoft.com/office/drawing/2010/main" val="0"/>
              </a:ext>
            </a:extLst>
          </a:blip>
          <a:srcRect r="2490" b="13193"/>
          <a:stretch/>
        </p:blipFill>
        <p:spPr>
          <a:xfrm>
            <a:off x="4325395" y="2730992"/>
            <a:ext cx="1205161" cy="1038716"/>
          </a:xfrm>
          <a:prstGeom prst="rect">
            <a:avLst/>
          </a:prstGeom>
        </p:spPr>
      </p:pic>
      <p:sp>
        <p:nvSpPr>
          <p:cNvPr id="21" name="CuadroTexto 20">
            <a:extLst>
              <a:ext uri="{FF2B5EF4-FFF2-40B4-BE49-F238E27FC236}">
                <a16:creationId xmlns:a16="http://schemas.microsoft.com/office/drawing/2014/main" id="{6D00A93A-7604-7661-8AD3-93FFB1299DE7}"/>
              </a:ext>
            </a:extLst>
          </p:cNvPr>
          <p:cNvSpPr txBox="1"/>
          <p:nvPr/>
        </p:nvSpPr>
        <p:spPr>
          <a:xfrm>
            <a:off x="5548964" y="2967800"/>
            <a:ext cx="2706039" cy="523220"/>
          </a:xfrm>
          <a:prstGeom prst="rect">
            <a:avLst/>
          </a:prstGeom>
          <a:noFill/>
        </p:spPr>
        <p:txBody>
          <a:bodyPr wrap="square" rtlCol="0">
            <a:spAutoFit/>
          </a:bodyPr>
          <a:lstStyle/>
          <a:p>
            <a:r>
              <a:rPr lang="es-PA" sz="1400" dirty="0"/>
              <a:t>Transición a Vehículos Eléctricos</a:t>
            </a:r>
          </a:p>
        </p:txBody>
      </p:sp>
      <p:pic>
        <p:nvPicPr>
          <p:cNvPr id="23" name="Imagen 22">
            <a:extLst>
              <a:ext uri="{FF2B5EF4-FFF2-40B4-BE49-F238E27FC236}">
                <a16:creationId xmlns:a16="http://schemas.microsoft.com/office/drawing/2014/main" id="{D00BC983-1B93-3F32-AF2D-58E5E7EA15A2}"/>
              </a:ext>
            </a:extLst>
          </p:cNvPr>
          <p:cNvPicPr>
            <a:picLocks noChangeAspect="1"/>
          </p:cNvPicPr>
          <p:nvPr/>
        </p:nvPicPr>
        <p:blipFill rotWithShape="1">
          <a:blip r:embed="rId8">
            <a:extLst>
              <a:ext uri="{28A0092B-C50C-407E-A947-70E740481C1C}">
                <a14:useLocalDpi xmlns:a14="http://schemas.microsoft.com/office/drawing/2010/main" val="0"/>
              </a:ext>
            </a:extLst>
          </a:blip>
          <a:srcRect t="16218" b="8813"/>
          <a:stretch/>
        </p:blipFill>
        <p:spPr>
          <a:xfrm>
            <a:off x="4395949" y="4433391"/>
            <a:ext cx="1064051" cy="987629"/>
          </a:xfrm>
          <a:prstGeom prst="rect">
            <a:avLst/>
          </a:prstGeom>
        </p:spPr>
      </p:pic>
      <p:sp>
        <p:nvSpPr>
          <p:cNvPr id="24" name="CuadroTexto 23">
            <a:extLst>
              <a:ext uri="{FF2B5EF4-FFF2-40B4-BE49-F238E27FC236}">
                <a16:creationId xmlns:a16="http://schemas.microsoft.com/office/drawing/2014/main" id="{9E898EB4-A540-CC8B-8D24-9CBC378753EA}"/>
              </a:ext>
            </a:extLst>
          </p:cNvPr>
          <p:cNvSpPr txBox="1"/>
          <p:nvPr/>
        </p:nvSpPr>
        <p:spPr>
          <a:xfrm>
            <a:off x="1927517" y="4526958"/>
            <a:ext cx="2262354" cy="830997"/>
          </a:xfrm>
          <a:prstGeom prst="rect">
            <a:avLst/>
          </a:prstGeom>
          <a:noFill/>
        </p:spPr>
        <p:txBody>
          <a:bodyPr wrap="square" rtlCol="0">
            <a:spAutoFit/>
          </a:bodyPr>
          <a:lstStyle/>
          <a:p>
            <a:pPr algn="ctr"/>
            <a:r>
              <a:rPr lang="es-PA" sz="1200" dirty="0"/>
              <a:t>Tecnología de eliminación de carbono diseñada: captura y almacenamiento de aire directo</a:t>
            </a:r>
          </a:p>
        </p:txBody>
      </p:sp>
      <p:sp>
        <p:nvSpPr>
          <p:cNvPr id="25" name="CuadroTexto 24">
            <a:extLst>
              <a:ext uri="{FF2B5EF4-FFF2-40B4-BE49-F238E27FC236}">
                <a16:creationId xmlns:a16="http://schemas.microsoft.com/office/drawing/2014/main" id="{DE688C78-B7DA-B650-C0B6-48B18E64E61B}"/>
              </a:ext>
            </a:extLst>
          </p:cNvPr>
          <p:cNvSpPr txBox="1"/>
          <p:nvPr/>
        </p:nvSpPr>
        <p:spPr>
          <a:xfrm>
            <a:off x="5378032" y="4517109"/>
            <a:ext cx="2262354" cy="738664"/>
          </a:xfrm>
          <a:prstGeom prst="rect">
            <a:avLst/>
          </a:prstGeom>
          <a:noFill/>
        </p:spPr>
        <p:txBody>
          <a:bodyPr wrap="square" rtlCol="0">
            <a:spAutoFit/>
          </a:bodyPr>
          <a:lstStyle/>
          <a:p>
            <a:pPr algn="ctr"/>
            <a:r>
              <a:rPr lang="es-PA" sz="1200" dirty="0"/>
              <a:t>Mejora de Almacenamiento de las Reservas de Carbono:</a:t>
            </a:r>
          </a:p>
          <a:p>
            <a:pPr algn="ctr"/>
            <a:r>
              <a:rPr lang="es-PA" sz="1200" dirty="0"/>
              <a:t>Aforestación y Reforestación</a:t>
            </a:r>
          </a:p>
        </p:txBody>
      </p:sp>
      <p:sp>
        <p:nvSpPr>
          <p:cNvPr id="3" name="&quot;Not Allowed&quot; Symbol 2">
            <a:extLst>
              <a:ext uri="{FF2B5EF4-FFF2-40B4-BE49-F238E27FC236}">
                <a16:creationId xmlns:a16="http://schemas.microsoft.com/office/drawing/2014/main" id="{762FC6C4-C0D8-47A8-92CE-5E2A76E80D46}"/>
              </a:ext>
            </a:extLst>
          </p:cNvPr>
          <p:cNvSpPr/>
          <p:nvPr/>
        </p:nvSpPr>
        <p:spPr bwMode="auto">
          <a:xfrm>
            <a:off x="7513498" y="4448615"/>
            <a:ext cx="950276" cy="955863"/>
          </a:xfrm>
          <a:prstGeom prst="noSmoking">
            <a:avLst>
              <a:gd name="adj" fmla="val 10916"/>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22" name="&quot;Not Allowed&quot; Symbol 21">
            <a:extLst>
              <a:ext uri="{FF2B5EF4-FFF2-40B4-BE49-F238E27FC236}">
                <a16:creationId xmlns:a16="http://schemas.microsoft.com/office/drawing/2014/main" id="{E8DEA98D-1E68-424F-B0E2-3278BAB2E115}"/>
              </a:ext>
            </a:extLst>
          </p:cNvPr>
          <p:cNvSpPr/>
          <p:nvPr/>
        </p:nvSpPr>
        <p:spPr bwMode="auto">
          <a:xfrm>
            <a:off x="1515992" y="4403305"/>
            <a:ext cx="1064051" cy="1046482"/>
          </a:xfrm>
          <a:prstGeom prst="noSmoking">
            <a:avLst>
              <a:gd name="adj" fmla="val 9848"/>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632599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Rounded Corners 12">
            <a:extLst>
              <a:ext uri="{FF2B5EF4-FFF2-40B4-BE49-F238E27FC236}">
                <a16:creationId xmlns:a16="http://schemas.microsoft.com/office/drawing/2014/main" id="{B101838F-BE46-45A1-8501-97AF4FAF1316}"/>
              </a:ext>
            </a:extLst>
          </p:cNvPr>
          <p:cNvSpPr/>
          <p:nvPr/>
        </p:nvSpPr>
        <p:spPr bwMode="auto">
          <a:xfrm>
            <a:off x="533102" y="1124744"/>
            <a:ext cx="4032448" cy="4896544"/>
          </a:xfrm>
          <a:prstGeom prst="roundRect">
            <a:avLst>
              <a:gd name="adj" fmla="val 2470"/>
            </a:avLst>
          </a:prstGeom>
          <a:solidFill>
            <a:srgbClr val="92D050">
              <a:alpha val="50196"/>
            </a:srgb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p:txBody>
      </p:sp>
      <p:sp>
        <p:nvSpPr>
          <p:cNvPr id="12" name="Rectangle: Rounded Corners 11">
            <a:extLst>
              <a:ext uri="{FF2B5EF4-FFF2-40B4-BE49-F238E27FC236}">
                <a16:creationId xmlns:a16="http://schemas.microsoft.com/office/drawing/2014/main" id="{E14CB84B-ADB4-409A-890E-8BC3D6692B42}"/>
              </a:ext>
            </a:extLst>
          </p:cNvPr>
          <p:cNvSpPr/>
          <p:nvPr/>
        </p:nvSpPr>
        <p:spPr bwMode="auto">
          <a:xfrm>
            <a:off x="4654352" y="1124744"/>
            <a:ext cx="4032448" cy="4896544"/>
          </a:xfrm>
          <a:prstGeom prst="roundRect">
            <a:avLst>
              <a:gd name="adj" fmla="val 2470"/>
            </a:avLst>
          </a:prstGeom>
          <a:solidFill>
            <a:srgbClr val="FFC000">
              <a:alpha val="50196"/>
            </a:srgb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p:txBody>
      </p:sp>
      <p:sp>
        <p:nvSpPr>
          <p:cNvPr id="2" name="Title 1"/>
          <p:cNvSpPr>
            <a:spLocks noGrp="1"/>
          </p:cNvSpPr>
          <p:nvPr>
            <p:ph type="title"/>
          </p:nvPr>
        </p:nvSpPr>
        <p:spPr>
          <a:xfrm>
            <a:off x="361311" y="284880"/>
            <a:ext cx="8315690" cy="576064"/>
          </a:xfrm>
        </p:spPr>
        <p:txBody>
          <a:bodyPr/>
          <a:lstStyle/>
          <a:p>
            <a:pPr marL="176213" lvl="0" indent="-176213" algn="ctr" eaLnBrk="1" hangingPunct="1">
              <a:lnSpc>
                <a:spcPct val="110000"/>
              </a:lnSpc>
              <a:spcBef>
                <a:spcPct val="50000"/>
              </a:spcBef>
              <a:defRPr/>
            </a:pPr>
            <a:r>
              <a:rPr lang="es-ES" sz="2400" b="1" kern="1200" dirty="0">
                <a:latin typeface="Arial" panose="020B0604020202020204" pitchFamily="34" charset="0"/>
                <a:ea typeface="+mn-ea"/>
                <a:cs typeface="+mn-cs"/>
              </a:rPr>
              <a:t>Requerimientos de Participación para el Artículo 6.2 y 6.4</a:t>
            </a:r>
          </a:p>
        </p:txBody>
      </p:sp>
      <p:sp>
        <p:nvSpPr>
          <p:cNvPr id="4" name="Slide Number Placeholder 4">
            <a:extLst>
              <a:ext uri="{FF2B5EF4-FFF2-40B4-BE49-F238E27FC236}">
                <a16:creationId xmlns:a16="http://schemas.microsoft.com/office/drawing/2014/main" id="{B56F7F56-BC60-4879-9D59-0CCCA7DE6A90}"/>
              </a:ext>
            </a:extLst>
          </p:cNvPr>
          <p:cNvSpPr txBox="1">
            <a:spLocks/>
          </p:cNvSpPr>
          <p:nvPr/>
        </p:nvSpPr>
        <p:spPr>
          <a:xfrm>
            <a:off x="6553200" y="6245225"/>
            <a:ext cx="2133600" cy="303212"/>
          </a:xfrm>
          <a:prstGeom prst="rect">
            <a:avLst/>
          </a:prstGeom>
        </p:spPr>
        <p:txBody>
          <a:bodyPr/>
          <a:lstStyle>
            <a:defPPr>
              <a:defRPr lang="en-GB"/>
            </a:defPPr>
            <a:lvl1pPr algn="l" rtl="0" fontAlgn="base">
              <a:spcBef>
                <a:spcPct val="50000"/>
              </a:spcBef>
              <a:spcAft>
                <a:spcPct val="0"/>
              </a:spcAft>
              <a:defRPr sz="1500" kern="1200">
                <a:solidFill>
                  <a:schemeClr val="tx1"/>
                </a:solidFill>
                <a:latin typeface="Arial" charset="0"/>
                <a:ea typeface="+mn-ea"/>
                <a:cs typeface="+mn-cs"/>
              </a:defRPr>
            </a:lvl1pPr>
            <a:lvl2pPr marL="457200" algn="l" rtl="0" fontAlgn="base">
              <a:spcBef>
                <a:spcPct val="50000"/>
              </a:spcBef>
              <a:spcAft>
                <a:spcPct val="0"/>
              </a:spcAft>
              <a:defRPr sz="1500" kern="1200">
                <a:solidFill>
                  <a:schemeClr val="tx1"/>
                </a:solidFill>
                <a:latin typeface="Arial" charset="0"/>
                <a:ea typeface="+mn-ea"/>
                <a:cs typeface="+mn-cs"/>
              </a:defRPr>
            </a:lvl2pPr>
            <a:lvl3pPr marL="914400" algn="l" rtl="0" fontAlgn="base">
              <a:spcBef>
                <a:spcPct val="50000"/>
              </a:spcBef>
              <a:spcAft>
                <a:spcPct val="0"/>
              </a:spcAft>
              <a:defRPr sz="1500" kern="1200">
                <a:solidFill>
                  <a:schemeClr val="tx1"/>
                </a:solidFill>
                <a:latin typeface="Arial" charset="0"/>
                <a:ea typeface="+mn-ea"/>
                <a:cs typeface="+mn-cs"/>
              </a:defRPr>
            </a:lvl3pPr>
            <a:lvl4pPr marL="1371600" algn="l" rtl="0" fontAlgn="base">
              <a:spcBef>
                <a:spcPct val="50000"/>
              </a:spcBef>
              <a:spcAft>
                <a:spcPct val="0"/>
              </a:spcAft>
              <a:defRPr sz="1500" kern="1200">
                <a:solidFill>
                  <a:schemeClr val="tx1"/>
                </a:solidFill>
                <a:latin typeface="Arial" charset="0"/>
                <a:ea typeface="+mn-ea"/>
                <a:cs typeface="+mn-cs"/>
              </a:defRPr>
            </a:lvl4pPr>
            <a:lvl5pPr marL="1828800" algn="l" rtl="0" fontAlgn="base">
              <a:spcBef>
                <a:spcPct val="50000"/>
              </a:spcBef>
              <a:spcAft>
                <a:spcPct val="0"/>
              </a:spcAft>
              <a:defRPr sz="1500" kern="1200">
                <a:solidFill>
                  <a:schemeClr val="tx1"/>
                </a:solidFill>
                <a:latin typeface="Arial" charset="0"/>
                <a:ea typeface="+mn-ea"/>
                <a:cs typeface="+mn-cs"/>
              </a:defRPr>
            </a:lvl5pPr>
            <a:lvl6pPr marL="2286000" algn="l" defTabSz="914400" rtl="0" eaLnBrk="1" latinLnBrk="0" hangingPunct="1">
              <a:defRPr sz="1500" kern="1200">
                <a:solidFill>
                  <a:schemeClr val="tx1"/>
                </a:solidFill>
                <a:latin typeface="Arial" charset="0"/>
                <a:ea typeface="+mn-ea"/>
                <a:cs typeface="+mn-cs"/>
              </a:defRPr>
            </a:lvl6pPr>
            <a:lvl7pPr marL="2743200" algn="l" defTabSz="914400" rtl="0" eaLnBrk="1" latinLnBrk="0" hangingPunct="1">
              <a:defRPr sz="1500" kern="1200">
                <a:solidFill>
                  <a:schemeClr val="tx1"/>
                </a:solidFill>
                <a:latin typeface="Arial" charset="0"/>
                <a:ea typeface="+mn-ea"/>
                <a:cs typeface="+mn-cs"/>
              </a:defRPr>
            </a:lvl7pPr>
            <a:lvl8pPr marL="3200400" algn="l" defTabSz="914400" rtl="0" eaLnBrk="1" latinLnBrk="0" hangingPunct="1">
              <a:defRPr sz="1500" kern="1200">
                <a:solidFill>
                  <a:schemeClr val="tx1"/>
                </a:solidFill>
                <a:latin typeface="Arial" charset="0"/>
                <a:ea typeface="+mn-ea"/>
                <a:cs typeface="+mn-cs"/>
              </a:defRPr>
            </a:lvl8pPr>
            <a:lvl9pPr marL="3657600" algn="l" defTabSz="914400" rtl="0" eaLnBrk="1" latinLnBrk="0" hangingPunct="1">
              <a:defRPr sz="1500" kern="1200">
                <a:solidFill>
                  <a:schemeClr val="tx1"/>
                </a:solidFill>
                <a:latin typeface="Arial" charset="0"/>
                <a:ea typeface="+mn-ea"/>
                <a:cs typeface="+mn-cs"/>
              </a:defRPr>
            </a:lvl9pPr>
          </a:lstStyle>
          <a:p>
            <a:pPr algn="r"/>
            <a:fld id="{FE0D270F-46E0-47C1-84C5-E8AEC90614E8}" type="slidenum">
              <a:rPr lang="en-US" smtClean="0"/>
              <a:pPr algn="r"/>
              <a:t>5</a:t>
            </a:fld>
            <a:endParaRPr lang="en-US" dirty="0"/>
          </a:p>
        </p:txBody>
      </p:sp>
      <p:sp>
        <p:nvSpPr>
          <p:cNvPr id="3" name="Rectangle: Rounded Corners 2">
            <a:extLst>
              <a:ext uri="{FF2B5EF4-FFF2-40B4-BE49-F238E27FC236}">
                <a16:creationId xmlns:a16="http://schemas.microsoft.com/office/drawing/2014/main" id="{7ADA3FBE-DDD2-4477-8E1E-546C948B60C4}"/>
              </a:ext>
            </a:extLst>
          </p:cNvPr>
          <p:cNvSpPr/>
          <p:nvPr/>
        </p:nvSpPr>
        <p:spPr bwMode="auto">
          <a:xfrm>
            <a:off x="539552" y="980728"/>
            <a:ext cx="4032448" cy="576064"/>
          </a:xfrm>
          <a:prstGeom prst="round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s-PA" sz="2000" b="0" i="0" u="none" strike="noStrike" cap="none" normalizeH="0" baseline="0" dirty="0">
                <a:ln>
                  <a:noFill/>
                </a:ln>
                <a:solidFill>
                  <a:schemeClr val="tx1"/>
                </a:solidFill>
                <a:effectLst/>
                <a:latin typeface="Arial" charset="0"/>
              </a:rPr>
              <a:t>Artículo 6.2</a:t>
            </a:r>
          </a:p>
        </p:txBody>
      </p:sp>
      <p:sp>
        <p:nvSpPr>
          <p:cNvPr id="6" name="Rectangle: Rounded Corners 5">
            <a:extLst>
              <a:ext uri="{FF2B5EF4-FFF2-40B4-BE49-F238E27FC236}">
                <a16:creationId xmlns:a16="http://schemas.microsoft.com/office/drawing/2014/main" id="{1176F5FF-26E7-47FA-A605-F2773ABA6C4E}"/>
              </a:ext>
            </a:extLst>
          </p:cNvPr>
          <p:cNvSpPr/>
          <p:nvPr/>
        </p:nvSpPr>
        <p:spPr bwMode="auto">
          <a:xfrm>
            <a:off x="4654352" y="980728"/>
            <a:ext cx="4032448" cy="576064"/>
          </a:xfrm>
          <a:prstGeom prst="round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s-PA" sz="2000" b="0" i="0" u="none" strike="noStrike" cap="none" normalizeH="0" baseline="0" dirty="0">
                <a:ln>
                  <a:noFill/>
                </a:ln>
                <a:solidFill>
                  <a:schemeClr val="tx1"/>
                </a:solidFill>
                <a:effectLst/>
                <a:latin typeface="Arial" charset="0"/>
              </a:rPr>
              <a:t>Artículo 6.4</a:t>
            </a:r>
          </a:p>
        </p:txBody>
      </p:sp>
      <p:sp>
        <p:nvSpPr>
          <p:cNvPr id="8" name="Rectangle 7">
            <a:extLst>
              <a:ext uri="{FF2B5EF4-FFF2-40B4-BE49-F238E27FC236}">
                <a16:creationId xmlns:a16="http://schemas.microsoft.com/office/drawing/2014/main" id="{0B397D23-1CA0-418F-AC69-C71A5CFDCA08}"/>
              </a:ext>
            </a:extLst>
          </p:cNvPr>
          <p:cNvSpPr/>
          <p:nvPr/>
        </p:nvSpPr>
        <p:spPr bwMode="auto">
          <a:xfrm>
            <a:off x="533100" y="1727312"/>
            <a:ext cx="8166843" cy="57606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lang="en-US" dirty="0"/>
              <a:t>Es país </a:t>
            </a:r>
            <a:r>
              <a:rPr lang="en-US" dirty="0">
                <a:solidFill>
                  <a:srgbClr val="00B0F0"/>
                </a:solidFill>
              </a:rPr>
              <a:t>Parte del Acuerdo de Paris </a:t>
            </a:r>
            <a:r>
              <a:rPr lang="en-US" dirty="0"/>
              <a:t>y mantiene </a:t>
            </a:r>
            <a:r>
              <a:rPr lang="en-US" dirty="0" err="1"/>
              <a:t>su</a:t>
            </a:r>
            <a:r>
              <a:rPr lang="en-US" dirty="0"/>
              <a:t> </a:t>
            </a:r>
            <a:r>
              <a:rPr lang="en-US" dirty="0">
                <a:solidFill>
                  <a:srgbClr val="00B0F0"/>
                </a:solidFill>
              </a:rPr>
              <a:t>CDN y LT-LEDs</a:t>
            </a:r>
            <a:endParaRPr kumimoji="0" lang="en-US" sz="1500" b="0" i="0" u="none" strike="noStrike" cap="none" normalizeH="0" baseline="0" dirty="0">
              <a:ln>
                <a:noFill/>
              </a:ln>
              <a:solidFill>
                <a:srgbClr val="00B0F0"/>
              </a:solidFill>
              <a:effectLst/>
              <a:latin typeface="Arial" charset="0"/>
            </a:endParaRPr>
          </a:p>
        </p:txBody>
      </p:sp>
      <p:sp>
        <p:nvSpPr>
          <p:cNvPr id="9" name="Rectangle 8">
            <a:extLst>
              <a:ext uri="{FF2B5EF4-FFF2-40B4-BE49-F238E27FC236}">
                <a16:creationId xmlns:a16="http://schemas.microsoft.com/office/drawing/2014/main" id="{2A2BC774-2180-4C47-ADCB-9DF714225AB7}"/>
              </a:ext>
            </a:extLst>
          </p:cNvPr>
          <p:cNvSpPr/>
          <p:nvPr/>
        </p:nvSpPr>
        <p:spPr bwMode="auto">
          <a:xfrm>
            <a:off x="533100" y="2407636"/>
            <a:ext cx="4032447" cy="57606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kumimoji="0" lang="es-PA" sz="1400" b="0" i="0" u="none" strike="noStrike" cap="none" normalizeH="0" baseline="0" dirty="0">
                <a:ln>
                  <a:noFill/>
                </a:ln>
                <a:effectLst/>
                <a:latin typeface="Arial" charset="0"/>
              </a:rPr>
              <a:t>Informe Nacional de Inventario </a:t>
            </a:r>
            <a:r>
              <a:rPr kumimoji="0" lang="es-PA" sz="1400" b="0" i="0" u="none" strike="noStrike" cap="none" normalizeH="0" baseline="0" dirty="0">
                <a:ln>
                  <a:noFill/>
                </a:ln>
                <a:solidFill>
                  <a:srgbClr val="00B0F0"/>
                </a:solidFill>
                <a:effectLst/>
                <a:latin typeface="Arial" charset="0"/>
              </a:rPr>
              <a:t>(NIR, en inglés) </a:t>
            </a:r>
            <a:r>
              <a:rPr kumimoji="0" lang="es-PA" sz="1200" b="0" i="0" u="none" strike="noStrike" cap="none" normalizeH="0" baseline="0" dirty="0">
                <a:ln>
                  <a:noFill/>
                </a:ln>
                <a:effectLst/>
                <a:latin typeface="Arial" charset="0"/>
              </a:rPr>
              <a:t>(como parte del Informe Bienal de Transparencia, BTR en inglés)</a:t>
            </a:r>
            <a:endParaRPr kumimoji="0" lang="es-PA" sz="1200" b="0" i="0" u="none" strike="noStrike" cap="none" normalizeH="0" baseline="0" dirty="0">
              <a:ln>
                <a:noFill/>
              </a:ln>
              <a:solidFill>
                <a:srgbClr val="00B0F0"/>
              </a:solidFill>
              <a:effectLst/>
              <a:latin typeface="Arial" charset="0"/>
            </a:endParaRPr>
          </a:p>
        </p:txBody>
      </p:sp>
      <p:sp>
        <p:nvSpPr>
          <p:cNvPr id="10" name="Rectangle 9">
            <a:extLst>
              <a:ext uri="{FF2B5EF4-FFF2-40B4-BE49-F238E27FC236}">
                <a16:creationId xmlns:a16="http://schemas.microsoft.com/office/drawing/2014/main" id="{CBF681C9-9252-4C30-8D4D-B7E955264321}"/>
              </a:ext>
            </a:extLst>
          </p:cNvPr>
          <p:cNvSpPr/>
          <p:nvPr/>
        </p:nvSpPr>
        <p:spPr bwMode="auto">
          <a:xfrm>
            <a:off x="4654352" y="3087960"/>
            <a:ext cx="4032448" cy="57606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r>
              <a:rPr lang="es-PA" sz="1400" dirty="0"/>
              <a:t>Tiene una Autoridad Nacional Designada (DNA, en inglés) establecida.</a:t>
            </a:r>
            <a:endParaRPr kumimoji="0" lang="es-PA" sz="1400" b="0" i="0" u="none" strike="noStrike" cap="none" normalizeH="0" baseline="0" dirty="0">
              <a:ln>
                <a:noFill/>
              </a:ln>
              <a:solidFill>
                <a:srgbClr val="00B0F0"/>
              </a:solidFill>
              <a:effectLst/>
              <a:latin typeface="Arial" charset="0"/>
            </a:endParaRPr>
          </a:p>
        </p:txBody>
      </p:sp>
      <p:sp>
        <p:nvSpPr>
          <p:cNvPr id="11" name="Rectangle 10">
            <a:extLst>
              <a:ext uri="{FF2B5EF4-FFF2-40B4-BE49-F238E27FC236}">
                <a16:creationId xmlns:a16="http://schemas.microsoft.com/office/drawing/2014/main" id="{FD6AA2B4-E2A4-409A-8F26-33E3B5BC8259}"/>
              </a:ext>
            </a:extLst>
          </p:cNvPr>
          <p:cNvSpPr/>
          <p:nvPr/>
        </p:nvSpPr>
        <p:spPr bwMode="auto">
          <a:xfrm>
            <a:off x="533102" y="3087960"/>
            <a:ext cx="4032448" cy="57606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s-PA" sz="1350" dirty="0">
                <a:solidFill>
                  <a:srgbClr val="00B0F0"/>
                </a:solidFill>
              </a:rPr>
              <a:t>Arreglos establecidos</a:t>
            </a:r>
            <a:r>
              <a:rPr lang="es-PA" sz="1350" dirty="0"/>
              <a:t> para  </a:t>
            </a:r>
            <a:r>
              <a:rPr lang="es-PA" sz="1350" dirty="0">
                <a:solidFill>
                  <a:srgbClr val="00B0F0"/>
                </a:solidFill>
              </a:rPr>
              <a:t>autorizar y dar seguimiento </a:t>
            </a:r>
            <a:r>
              <a:rPr lang="es-PA" sz="1350" dirty="0"/>
              <a:t>al uso de los ITMO para el logro de la CDN</a:t>
            </a:r>
            <a:endParaRPr kumimoji="0" lang="es-PA" sz="1350" b="0" i="0" u="none" strike="noStrike" cap="none" normalizeH="0" baseline="0" dirty="0">
              <a:ln>
                <a:noFill/>
              </a:ln>
              <a:solidFill>
                <a:srgbClr val="00B0F0"/>
              </a:solidFill>
              <a:effectLst/>
              <a:latin typeface="Arial" charset="0"/>
            </a:endParaRPr>
          </a:p>
        </p:txBody>
      </p:sp>
      <p:sp>
        <p:nvSpPr>
          <p:cNvPr id="14" name="Rectangle 13">
            <a:extLst>
              <a:ext uri="{FF2B5EF4-FFF2-40B4-BE49-F238E27FC236}">
                <a16:creationId xmlns:a16="http://schemas.microsoft.com/office/drawing/2014/main" id="{2DE762E5-9548-461A-8F9A-56A4785F04F3}"/>
              </a:ext>
            </a:extLst>
          </p:cNvPr>
          <p:cNvSpPr/>
          <p:nvPr/>
        </p:nvSpPr>
        <p:spPr bwMode="auto">
          <a:xfrm>
            <a:off x="4647902" y="3797463"/>
            <a:ext cx="4038898" cy="57606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s-PA" sz="1400" dirty="0"/>
              <a:t>Indicó al Órgano Supervisor (SB, en inglés) como su participación contribuye al </a:t>
            </a:r>
            <a:r>
              <a:rPr lang="es-PA" sz="1400" dirty="0">
                <a:solidFill>
                  <a:srgbClr val="00B0F0"/>
                </a:solidFill>
              </a:rPr>
              <a:t>desarrollo sostenible.  </a:t>
            </a:r>
          </a:p>
        </p:txBody>
      </p:sp>
      <p:sp>
        <p:nvSpPr>
          <p:cNvPr id="15" name="Rectangle 14">
            <a:extLst>
              <a:ext uri="{FF2B5EF4-FFF2-40B4-BE49-F238E27FC236}">
                <a16:creationId xmlns:a16="http://schemas.microsoft.com/office/drawing/2014/main" id="{C2AFC88A-DC0C-4EA4-913A-9F5F57282697}"/>
              </a:ext>
            </a:extLst>
          </p:cNvPr>
          <p:cNvSpPr/>
          <p:nvPr/>
        </p:nvSpPr>
        <p:spPr bwMode="auto">
          <a:xfrm>
            <a:off x="543285" y="4635055"/>
            <a:ext cx="8156659" cy="57606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lang="es-PA" sz="1400" dirty="0"/>
              <a:t>La Participación contribuye a la implementación de su CDN y la LT-LEDS, las metas a largo plazo del Acuerdo de Paris.  </a:t>
            </a:r>
            <a:endParaRPr kumimoji="0" lang="es-PA" sz="1500" b="0" i="0" u="none" strike="noStrike" cap="none" normalizeH="0" baseline="0" dirty="0">
              <a:ln>
                <a:noFill/>
              </a:ln>
              <a:solidFill>
                <a:srgbClr val="00B0F0"/>
              </a:solidFill>
              <a:effectLst/>
            </a:endParaRPr>
          </a:p>
        </p:txBody>
      </p:sp>
      <p:cxnSp>
        <p:nvCxnSpPr>
          <p:cNvPr id="19" name="Straight Arrow Connector 18">
            <a:extLst>
              <a:ext uri="{FF2B5EF4-FFF2-40B4-BE49-F238E27FC236}">
                <a16:creationId xmlns:a16="http://schemas.microsoft.com/office/drawing/2014/main" id="{3B529695-ADFD-41F4-A193-0A0D42F8120D}"/>
              </a:ext>
            </a:extLst>
          </p:cNvPr>
          <p:cNvCxnSpPr>
            <a:cxnSpLocks/>
            <a:stCxn id="14" idx="2"/>
          </p:cNvCxnSpPr>
          <p:nvPr/>
        </p:nvCxnSpPr>
        <p:spPr bwMode="auto">
          <a:xfrm>
            <a:off x="6667351" y="4373527"/>
            <a:ext cx="0" cy="232107"/>
          </a:xfrm>
          <a:prstGeom prst="straightConnector1">
            <a:avLst/>
          </a:prstGeom>
          <a:solidFill>
            <a:schemeClr val="accent1"/>
          </a:solidFill>
          <a:ln w="12700" cap="flat" cmpd="sng" algn="ctr">
            <a:solidFill>
              <a:schemeClr val="tx1"/>
            </a:solidFill>
            <a:prstDash val="solid"/>
            <a:round/>
            <a:headEnd type="oval" w="med" len="med"/>
            <a:tailEnd type="oval"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a:extLst>
              <a:ext uri="{FF2B5EF4-FFF2-40B4-BE49-F238E27FC236}">
                <a16:creationId xmlns:a16="http://schemas.microsoft.com/office/drawing/2014/main" id="{49216D42-B206-4A79-8BBF-7D25232301ED}"/>
              </a:ext>
            </a:extLst>
          </p:cNvPr>
          <p:cNvSpPr/>
          <p:nvPr/>
        </p:nvSpPr>
        <p:spPr bwMode="auto">
          <a:xfrm>
            <a:off x="4654352" y="5285788"/>
            <a:ext cx="4038898" cy="576064"/>
          </a:xfrm>
          <a:prstGeom prst="rect">
            <a:avLst/>
          </a:prstGeom>
          <a:solidFill>
            <a:schemeClr val="bg1">
              <a:lumMod val="85000"/>
            </a:schemeClr>
          </a:solidFill>
          <a:ln w="12700" cap="flat" cmpd="sng" algn="ctr">
            <a:solidFill>
              <a:schemeClr val="tx1"/>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algn="ctr"/>
            <a:r>
              <a:rPr kumimoji="0" lang="es-PA" sz="1400" b="0" i="0" u="none" strike="noStrike" cap="none" normalizeH="0" baseline="0" dirty="0">
                <a:ln>
                  <a:noFill/>
                </a:ln>
                <a:effectLst/>
              </a:rPr>
              <a:t>Enfoques de línea base específico y períodos de acreditación</a:t>
            </a:r>
          </a:p>
        </p:txBody>
      </p:sp>
    </p:spTree>
    <p:extLst>
      <p:ext uri="{BB962C8B-B14F-4D97-AF65-F5344CB8AC3E}">
        <p14:creationId xmlns:p14="http://schemas.microsoft.com/office/powerpoint/2010/main" val="4073645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302FF-6FAC-4B66-A1DE-E366F551BFD6}"/>
              </a:ext>
            </a:extLst>
          </p:cNvPr>
          <p:cNvSpPr>
            <a:spLocks noGrp="1"/>
          </p:cNvSpPr>
          <p:nvPr>
            <p:ph type="title"/>
          </p:nvPr>
        </p:nvSpPr>
        <p:spPr/>
        <p:txBody>
          <a:bodyPr/>
          <a:lstStyle/>
          <a:p>
            <a:pPr algn="ctr"/>
            <a:r>
              <a:rPr lang="es-ES" sz="2400" b="1" dirty="0"/>
              <a:t>Qué es un ITMO?</a:t>
            </a:r>
            <a:endParaRPr lang="en-US" sz="2400" b="1" dirty="0"/>
          </a:p>
        </p:txBody>
      </p:sp>
      <p:sp>
        <p:nvSpPr>
          <p:cNvPr id="3" name="Content Placeholder 2">
            <a:extLst>
              <a:ext uri="{FF2B5EF4-FFF2-40B4-BE49-F238E27FC236}">
                <a16:creationId xmlns:a16="http://schemas.microsoft.com/office/drawing/2014/main" id="{18E6D290-24B3-4517-9B6B-1A456F62F87B}"/>
              </a:ext>
            </a:extLst>
          </p:cNvPr>
          <p:cNvSpPr>
            <a:spLocks noGrp="1"/>
          </p:cNvSpPr>
          <p:nvPr>
            <p:ph idx="1"/>
          </p:nvPr>
        </p:nvSpPr>
        <p:spPr>
          <a:xfrm>
            <a:off x="635000" y="1263649"/>
            <a:ext cx="7867650" cy="4981575"/>
          </a:xfrm>
        </p:spPr>
        <p:txBody>
          <a:bodyPr/>
          <a:lstStyle/>
          <a:p>
            <a:r>
              <a:rPr lang="es-ES" dirty="0"/>
              <a:t>Los </a:t>
            </a:r>
            <a:r>
              <a:rPr lang="es-ES" b="1" dirty="0">
                <a:solidFill>
                  <a:srgbClr val="00B0F0"/>
                </a:solidFill>
              </a:rPr>
              <a:t>resultados de mitigación transferidos internacionalmente </a:t>
            </a:r>
            <a:r>
              <a:rPr lang="es-ES" dirty="0"/>
              <a:t>(ITMO)</a:t>
            </a:r>
          </a:p>
          <a:p>
            <a:r>
              <a:rPr lang="es-ES" dirty="0"/>
              <a:t>Utilizan una métrica de dióxido de carbono equivalente [CO2e]</a:t>
            </a:r>
          </a:p>
          <a:p>
            <a:pPr marL="0" indent="0">
              <a:buNone/>
            </a:pPr>
            <a:endParaRPr lang="es-ES" dirty="0"/>
          </a:p>
          <a:p>
            <a:r>
              <a:rPr lang="es-ES" u="sng" dirty="0"/>
              <a:t>Articulo 6.2</a:t>
            </a:r>
            <a:r>
              <a:rPr lang="es-ES" dirty="0"/>
              <a:t>: el ITMO cuentan para las contribuciones determinadas a nivel nacional (NDC) de los países, </a:t>
            </a:r>
          </a:p>
          <a:p>
            <a:endParaRPr lang="es-ES" dirty="0"/>
          </a:p>
          <a:p>
            <a:r>
              <a:rPr lang="es-ES" dirty="0"/>
              <a:t>Aunque el libro de reglas del Acuerdo de París no está completamente finalizado, se ha acordado lo suficiente para que algunos países comiencen a participar y planificar las transacciones de ITMO.</a:t>
            </a:r>
          </a:p>
          <a:p>
            <a:endParaRPr lang="es-ES" dirty="0"/>
          </a:p>
          <a:p>
            <a:r>
              <a:rPr lang="es-ES" dirty="0">
                <a:solidFill>
                  <a:srgbClr val="00B0F0"/>
                </a:solidFill>
              </a:rPr>
              <a:t>Primera transferencia de ITMOS: Ghana presentó el primer proyecto autorizado bilateralmente que se ejecutaría en el marco de este mecanismo con Suiza. Vanuatu presentó el primer proyecto autorizado unilateralmente, que nivelará el camino para su ejecución.</a:t>
            </a:r>
            <a:endParaRPr lang="en-US" dirty="0">
              <a:solidFill>
                <a:srgbClr val="00B0F0"/>
              </a:solidFill>
            </a:endParaRPr>
          </a:p>
        </p:txBody>
      </p:sp>
      <p:sp>
        <p:nvSpPr>
          <p:cNvPr id="4" name="Slide Number Placeholder 3">
            <a:extLst>
              <a:ext uri="{FF2B5EF4-FFF2-40B4-BE49-F238E27FC236}">
                <a16:creationId xmlns:a16="http://schemas.microsoft.com/office/drawing/2014/main" id="{D73C2A17-7CFC-4879-AC1B-D5E69CCA2316}"/>
              </a:ext>
            </a:extLst>
          </p:cNvPr>
          <p:cNvSpPr>
            <a:spLocks noGrp="1"/>
          </p:cNvSpPr>
          <p:nvPr>
            <p:ph type="sldNum" sz="quarter" idx="11"/>
          </p:nvPr>
        </p:nvSpPr>
        <p:spPr/>
        <p:txBody>
          <a:bodyPr/>
          <a:lstStyle/>
          <a:p>
            <a:fld id="{2500AE61-B9E6-4104-A64B-A3F3D1EE44A0}" type="slidenum">
              <a:rPr lang="en-US" smtClean="0"/>
              <a:pPr/>
              <a:t>6</a:t>
            </a:fld>
            <a:endParaRPr lang="en-US"/>
          </a:p>
        </p:txBody>
      </p:sp>
    </p:spTree>
    <p:extLst>
      <p:ext uri="{BB962C8B-B14F-4D97-AF65-F5344CB8AC3E}">
        <p14:creationId xmlns:p14="http://schemas.microsoft.com/office/powerpoint/2010/main" val="211128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8BBDBC82-721A-4F79-9291-E09552295B3E}"/>
              </a:ext>
            </a:extLst>
          </p:cNvPr>
          <p:cNvSpPr txBox="1">
            <a:spLocks noChangeArrowheads="1"/>
          </p:cNvSpPr>
          <p:nvPr/>
        </p:nvSpPr>
        <p:spPr>
          <a:xfrm>
            <a:off x="-1663248" y="1169987"/>
            <a:ext cx="8763000" cy="4724400"/>
          </a:xfrm>
          <a:prstGeom prst="rect">
            <a:avLst/>
          </a:prstGeom>
        </p:spPr>
        <p:txBody>
          <a:bodyPr/>
          <a:lstStyle>
            <a:lvl1pPr marL="269875" indent="-269875" algn="l" rtl="0" eaLnBrk="0" fontAlgn="base" hangingPunct="0">
              <a:lnSpc>
                <a:spcPts val="2400"/>
              </a:lnSpc>
              <a:spcBef>
                <a:spcPct val="0"/>
              </a:spcBef>
              <a:spcAft>
                <a:spcPct val="0"/>
              </a:spcAft>
              <a:buClr>
                <a:schemeClr val="tx1"/>
              </a:buClr>
              <a:buChar char="•"/>
              <a:defRPr sz="1500">
                <a:solidFill>
                  <a:schemeClr val="tx1"/>
                </a:solidFill>
                <a:latin typeface="+mn-lt"/>
                <a:ea typeface="+mn-ea"/>
                <a:cs typeface="+mn-cs"/>
              </a:defRPr>
            </a:lvl1pPr>
            <a:lvl2pPr marL="628650" indent="-357188" algn="l" rtl="0" eaLnBrk="0" fontAlgn="base" hangingPunct="0">
              <a:lnSpc>
                <a:spcPts val="2400"/>
              </a:lnSpc>
              <a:spcBef>
                <a:spcPct val="0"/>
              </a:spcBef>
              <a:spcAft>
                <a:spcPct val="0"/>
              </a:spcAft>
              <a:buClr>
                <a:schemeClr val="tx1"/>
              </a:buClr>
              <a:buAutoNum type="alphaLcParenR"/>
              <a:defRPr sz="1500">
                <a:solidFill>
                  <a:schemeClr val="tx1"/>
                </a:solidFill>
                <a:latin typeface="+mn-lt"/>
              </a:defRPr>
            </a:lvl2pPr>
            <a:lvl3pPr marL="900113" indent="-269875" algn="l" rtl="0" eaLnBrk="0" fontAlgn="base" hangingPunct="0">
              <a:lnSpc>
                <a:spcPts val="2400"/>
              </a:lnSpc>
              <a:spcBef>
                <a:spcPct val="0"/>
              </a:spcBef>
              <a:spcAft>
                <a:spcPct val="0"/>
              </a:spcAft>
              <a:buClr>
                <a:schemeClr val="tx1"/>
              </a:buClr>
              <a:buChar char="•"/>
              <a:defRPr sz="1500">
                <a:solidFill>
                  <a:schemeClr val="tx1"/>
                </a:solidFill>
                <a:latin typeface="+mn-lt"/>
              </a:defRPr>
            </a:lvl3pPr>
            <a:lvl4pPr marL="1169988" indent="-268288" algn="l" rtl="0" eaLnBrk="0" fontAlgn="base" hangingPunct="0">
              <a:lnSpc>
                <a:spcPts val="2400"/>
              </a:lnSpc>
              <a:spcBef>
                <a:spcPct val="0"/>
              </a:spcBef>
              <a:spcAft>
                <a:spcPct val="0"/>
              </a:spcAft>
              <a:buClr>
                <a:schemeClr val="tx1"/>
              </a:buClr>
              <a:buChar char="•"/>
              <a:defRPr sz="1500">
                <a:solidFill>
                  <a:schemeClr val="tx1"/>
                </a:solidFill>
                <a:latin typeface="+mn-lt"/>
              </a:defRPr>
            </a:lvl4pPr>
            <a:lvl5pPr marL="14382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5pPr>
            <a:lvl6pPr marL="18954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6pPr>
            <a:lvl7pPr marL="23526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7pPr>
            <a:lvl8pPr marL="28098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8pPr>
            <a:lvl9pPr marL="32670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9pPr>
          </a:lstStyle>
          <a:p>
            <a:pPr marL="271462" lvl="1" indent="0">
              <a:lnSpc>
                <a:spcPct val="100000"/>
              </a:lnSpc>
              <a:spcAft>
                <a:spcPts val="1200"/>
              </a:spcAft>
              <a:buClr>
                <a:schemeClr val="tx2"/>
              </a:buClr>
              <a:buFontTx/>
              <a:buNone/>
              <a:defRPr/>
            </a:pPr>
            <a:endParaRPr lang="en-US" altLang="en-US" sz="2000" kern="0" spc="-10" dirty="0">
              <a:sym typeface="Wingdings" pitchFamily="2" charset="2"/>
            </a:endParaRPr>
          </a:p>
          <a:p>
            <a:pPr>
              <a:lnSpc>
                <a:spcPct val="100000"/>
              </a:lnSpc>
              <a:spcAft>
                <a:spcPts val="1200"/>
              </a:spcAft>
              <a:buClr>
                <a:schemeClr val="tx2"/>
              </a:buClr>
              <a:buFont typeface="Wingdings" panose="05000000000000000000" pitchFamily="2" charset="2"/>
              <a:buChar char="§"/>
              <a:defRPr/>
            </a:pPr>
            <a:endParaRPr lang="en-US" altLang="en-US" sz="2200" kern="0" spc="-10" dirty="0">
              <a:sym typeface="Wingdings" pitchFamily="2" charset="2"/>
            </a:endParaRPr>
          </a:p>
          <a:p>
            <a:pPr>
              <a:lnSpc>
                <a:spcPct val="100000"/>
              </a:lnSpc>
              <a:spcAft>
                <a:spcPts val="1200"/>
              </a:spcAft>
              <a:buClr>
                <a:schemeClr val="tx2"/>
              </a:buClr>
              <a:buFont typeface="Wingdings" panose="05000000000000000000" pitchFamily="2" charset="2"/>
              <a:buChar char="§"/>
              <a:defRPr/>
            </a:pPr>
            <a:endParaRPr lang="en-US" altLang="en-US" sz="2200" kern="0" spc="-10" dirty="0">
              <a:sym typeface="Wingdings" pitchFamily="2" charset="2"/>
            </a:endParaRPr>
          </a:p>
          <a:p>
            <a:pPr>
              <a:lnSpc>
                <a:spcPct val="100000"/>
              </a:lnSpc>
              <a:spcAft>
                <a:spcPts val="1200"/>
              </a:spcAft>
              <a:buClr>
                <a:schemeClr val="tx2"/>
              </a:buClr>
              <a:buFont typeface="Wingdings" panose="05000000000000000000" pitchFamily="2" charset="2"/>
              <a:buChar char="§"/>
              <a:defRPr/>
            </a:pPr>
            <a:endParaRPr lang="en-US" altLang="en-US" sz="2200" kern="0" spc="-10" dirty="0">
              <a:sym typeface="Wingdings" pitchFamily="2" charset="2"/>
            </a:endParaRPr>
          </a:p>
          <a:p>
            <a:pPr marL="0" indent="0">
              <a:lnSpc>
                <a:spcPct val="100000"/>
              </a:lnSpc>
              <a:spcAft>
                <a:spcPts val="1200"/>
              </a:spcAft>
              <a:buClr>
                <a:schemeClr val="tx2"/>
              </a:buClr>
              <a:buFontTx/>
              <a:buNone/>
              <a:defRPr/>
            </a:pPr>
            <a:endParaRPr lang="en-US" altLang="en-US" sz="2200" kern="0" spc="-10" dirty="0">
              <a:sym typeface="Wingdings" pitchFamily="2" charset="2"/>
            </a:endParaRPr>
          </a:p>
          <a:p>
            <a:pPr marL="0" indent="0">
              <a:lnSpc>
                <a:spcPct val="100000"/>
              </a:lnSpc>
              <a:spcAft>
                <a:spcPts val="1200"/>
              </a:spcAft>
              <a:buClr>
                <a:schemeClr val="tx2"/>
              </a:buClr>
              <a:buFontTx/>
              <a:buNone/>
              <a:defRPr/>
            </a:pPr>
            <a:endParaRPr lang="en-US" altLang="en-US" sz="2200" kern="0" spc="-10" dirty="0">
              <a:sym typeface="Wingdings" pitchFamily="2" charset="2"/>
            </a:endParaRPr>
          </a:p>
          <a:p>
            <a:pPr>
              <a:lnSpc>
                <a:spcPct val="100000"/>
              </a:lnSpc>
              <a:spcAft>
                <a:spcPts val="1200"/>
              </a:spcAft>
              <a:buClr>
                <a:schemeClr val="tx2"/>
              </a:buClr>
              <a:buFont typeface="Wingdings" panose="05000000000000000000" pitchFamily="2" charset="2"/>
              <a:buChar char="§"/>
              <a:defRPr/>
            </a:pPr>
            <a:endParaRPr lang="en-US" altLang="en-US" sz="2200" i="1" kern="0" spc="-10" dirty="0">
              <a:sym typeface="Wingdings" pitchFamily="2" charset="2"/>
            </a:endParaRPr>
          </a:p>
          <a:p>
            <a:pPr>
              <a:lnSpc>
                <a:spcPct val="100000"/>
              </a:lnSpc>
              <a:spcAft>
                <a:spcPts val="1200"/>
              </a:spcAft>
              <a:buClr>
                <a:schemeClr val="tx2"/>
              </a:buClr>
              <a:buFont typeface="Wingdings" panose="05000000000000000000" pitchFamily="2" charset="2"/>
              <a:buChar char="§"/>
              <a:defRPr/>
            </a:pPr>
            <a:endParaRPr lang="en-US" altLang="en-US" sz="2200" i="1" kern="0" spc="-10" dirty="0">
              <a:sym typeface="Wingdings" pitchFamily="2" charset="2"/>
            </a:endParaRPr>
          </a:p>
        </p:txBody>
      </p:sp>
      <p:sp>
        <p:nvSpPr>
          <p:cNvPr id="14339" name="Text Box 7">
            <a:extLst>
              <a:ext uri="{FF2B5EF4-FFF2-40B4-BE49-F238E27FC236}">
                <a16:creationId xmlns:a16="http://schemas.microsoft.com/office/drawing/2014/main" id="{B1C46DE7-399D-4A67-93F5-2F304A9DB6BC}"/>
              </a:ext>
            </a:extLst>
          </p:cNvPr>
          <p:cNvSpPr txBox="1">
            <a:spLocks noChangeArrowheads="1"/>
          </p:cNvSpPr>
          <p:nvPr/>
        </p:nvSpPr>
        <p:spPr bwMode="auto">
          <a:xfrm>
            <a:off x="684213" y="188913"/>
            <a:ext cx="7767637"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176213" indent="-176213">
              <a:lnSpc>
                <a:spcPts val="2400"/>
              </a:lnSpc>
              <a:buClr>
                <a:schemeClr val="tx1"/>
              </a:buClr>
              <a:buChar char="•"/>
              <a:defRPr sz="1500">
                <a:solidFill>
                  <a:schemeClr val="tx1"/>
                </a:solidFill>
                <a:latin typeface="Arial" panose="020B0604020202020204" pitchFamily="34" charset="0"/>
              </a:defRPr>
            </a:lvl1pPr>
            <a:lvl2pPr marL="742950" indent="-285750">
              <a:lnSpc>
                <a:spcPts val="2400"/>
              </a:lnSpc>
              <a:buClr>
                <a:schemeClr val="tx1"/>
              </a:buClr>
              <a:buAutoNum type="alphaLcParenR"/>
              <a:defRPr sz="1500">
                <a:solidFill>
                  <a:schemeClr val="tx1"/>
                </a:solidFill>
                <a:latin typeface="Arial" panose="020B0604020202020204" pitchFamily="34" charset="0"/>
              </a:defRPr>
            </a:lvl2pPr>
            <a:lvl3pPr marL="1143000" indent="-228600">
              <a:lnSpc>
                <a:spcPts val="2400"/>
              </a:lnSpc>
              <a:buClr>
                <a:schemeClr val="tx1"/>
              </a:buClr>
              <a:buChar char="•"/>
              <a:defRPr sz="1500">
                <a:solidFill>
                  <a:schemeClr val="tx1"/>
                </a:solidFill>
                <a:latin typeface="Arial" panose="020B0604020202020204" pitchFamily="34" charset="0"/>
              </a:defRPr>
            </a:lvl3pPr>
            <a:lvl4pPr marL="1600200" indent="-228600">
              <a:lnSpc>
                <a:spcPts val="2400"/>
              </a:lnSpc>
              <a:buClr>
                <a:schemeClr val="tx1"/>
              </a:buClr>
              <a:buChar char="•"/>
              <a:defRPr sz="1500">
                <a:solidFill>
                  <a:schemeClr val="tx1"/>
                </a:solidFill>
                <a:latin typeface="Arial" panose="020B0604020202020204" pitchFamily="34" charset="0"/>
              </a:defRPr>
            </a:lvl4pPr>
            <a:lvl5pPr marL="2057400" indent="-228600">
              <a:lnSpc>
                <a:spcPts val="2400"/>
              </a:lnSpc>
              <a:buClr>
                <a:schemeClr val="tx1"/>
              </a:buClr>
              <a:buChar char="•"/>
              <a:defRPr sz="1500">
                <a:solidFill>
                  <a:schemeClr val="tx1"/>
                </a:solidFill>
                <a:latin typeface="Arial" panose="020B0604020202020204" pitchFamily="34" charset="0"/>
              </a:defRPr>
            </a:lvl5pPr>
            <a:lvl6pPr marL="2514600" indent="-228600" eaLnBrk="0" fontAlgn="base" hangingPunct="0">
              <a:lnSpc>
                <a:spcPts val="2400"/>
              </a:lnSpc>
              <a:spcBef>
                <a:spcPct val="0"/>
              </a:spcBef>
              <a:spcAft>
                <a:spcPct val="0"/>
              </a:spcAft>
              <a:buClr>
                <a:schemeClr val="tx1"/>
              </a:buClr>
              <a:buChar char="•"/>
              <a:defRPr sz="1500">
                <a:solidFill>
                  <a:schemeClr val="tx1"/>
                </a:solidFill>
                <a:latin typeface="Arial" panose="020B0604020202020204" pitchFamily="34" charset="0"/>
              </a:defRPr>
            </a:lvl6pPr>
            <a:lvl7pPr marL="2971800" indent="-228600" eaLnBrk="0" fontAlgn="base" hangingPunct="0">
              <a:lnSpc>
                <a:spcPts val="2400"/>
              </a:lnSpc>
              <a:spcBef>
                <a:spcPct val="0"/>
              </a:spcBef>
              <a:spcAft>
                <a:spcPct val="0"/>
              </a:spcAft>
              <a:buClr>
                <a:schemeClr val="tx1"/>
              </a:buClr>
              <a:buChar char="•"/>
              <a:defRPr sz="1500">
                <a:solidFill>
                  <a:schemeClr val="tx1"/>
                </a:solidFill>
                <a:latin typeface="Arial" panose="020B0604020202020204" pitchFamily="34" charset="0"/>
              </a:defRPr>
            </a:lvl7pPr>
            <a:lvl8pPr marL="3429000" indent="-228600" eaLnBrk="0" fontAlgn="base" hangingPunct="0">
              <a:lnSpc>
                <a:spcPts val="2400"/>
              </a:lnSpc>
              <a:spcBef>
                <a:spcPct val="0"/>
              </a:spcBef>
              <a:spcAft>
                <a:spcPct val="0"/>
              </a:spcAft>
              <a:buClr>
                <a:schemeClr val="tx1"/>
              </a:buClr>
              <a:buChar char="•"/>
              <a:defRPr sz="1500">
                <a:solidFill>
                  <a:schemeClr val="tx1"/>
                </a:solidFill>
                <a:latin typeface="Arial" panose="020B0604020202020204" pitchFamily="34" charset="0"/>
              </a:defRPr>
            </a:lvl8pPr>
            <a:lvl9pPr marL="3886200" indent="-228600" eaLnBrk="0" fontAlgn="base" hangingPunct="0">
              <a:lnSpc>
                <a:spcPts val="2400"/>
              </a:lnSpc>
              <a:spcBef>
                <a:spcPct val="0"/>
              </a:spcBef>
              <a:spcAft>
                <a:spcPct val="0"/>
              </a:spcAft>
              <a:buClr>
                <a:schemeClr val="tx1"/>
              </a:buClr>
              <a:buChar char="•"/>
              <a:defRPr sz="1500">
                <a:solidFill>
                  <a:schemeClr val="tx1"/>
                </a:solidFill>
                <a:latin typeface="Arial" panose="020B0604020202020204" pitchFamily="34" charset="0"/>
              </a:defRPr>
            </a:lvl9pPr>
          </a:lstStyle>
          <a:p>
            <a:pPr algn="ctr" eaLnBrk="1" hangingPunct="1">
              <a:lnSpc>
                <a:spcPct val="110000"/>
              </a:lnSpc>
              <a:spcBef>
                <a:spcPct val="50000"/>
              </a:spcBef>
              <a:buClrTx/>
              <a:buFontTx/>
              <a:buNone/>
            </a:pPr>
            <a:r>
              <a:rPr lang="es-PA" altLang="en-US" sz="3000" b="1" dirty="0">
                <a:solidFill>
                  <a:schemeClr val="tx2"/>
                </a:solidFill>
              </a:rPr>
              <a:t>Ajustes Correspondientes</a:t>
            </a:r>
          </a:p>
        </p:txBody>
      </p:sp>
      <p:sp>
        <p:nvSpPr>
          <p:cNvPr id="2" name="Rectangle 1">
            <a:extLst>
              <a:ext uri="{FF2B5EF4-FFF2-40B4-BE49-F238E27FC236}">
                <a16:creationId xmlns:a16="http://schemas.microsoft.com/office/drawing/2014/main" id="{6A043CE1-EDF9-458F-813C-ED9BC99B1AB0}"/>
              </a:ext>
            </a:extLst>
          </p:cNvPr>
          <p:cNvSpPr/>
          <p:nvPr/>
        </p:nvSpPr>
        <p:spPr bwMode="auto">
          <a:xfrm rot="16200000">
            <a:off x="-18989" y="3464993"/>
            <a:ext cx="2232225" cy="57606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F190E4D3-0752-4389-953E-DC5DD03C22ED}"/>
              </a:ext>
            </a:extLst>
          </p:cNvPr>
          <p:cNvSpPr/>
          <p:nvPr/>
        </p:nvSpPr>
        <p:spPr bwMode="auto">
          <a:xfrm rot="16200000">
            <a:off x="1426406" y="3755423"/>
            <a:ext cx="1651365" cy="57606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1F5B2C72-50CF-4CE1-8F52-56E55FF70F49}"/>
              </a:ext>
            </a:extLst>
          </p:cNvPr>
          <p:cNvSpPr/>
          <p:nvPr/>
        </p:nvSpPr>
        <p:spPr bwMode="auto">
          <a:xfrm rot="16200000">
            <a:off x="2288104" y="3464992"/>
            <a:ext cx="2232227" cy="576064"/>
          </a:xfrm>
          <a:prstGeom prst="rect">
            <a:avLst/>
          </a:prstGeom>
          <a:solidFill>
            <a:schemeClr val="bg1">
              <a:lumMod val="75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EB00E2D9-FBBC-4FD5-BD7A-015C5FB15FC0}"/>
              </a:ext>
            </a:extLst>
          </p:cNvPr>
          <p:cNvSpPr/>
          <p:nvPr/>
        </p:nvSpPr>
        <p:spPr bwMode="auto">
          <a:xfrm rot="16200000">
            <a:off x="5328094" y="3464992"/>
            <a:ext cx="2232228" cy="57606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D44DE1C8-7D56-4DB9-A2E9-56E4FA156497}"/>
              </a:ext>
            </a:extLst>
          </p:cNvPr>
          <p:cNvSpPr/>
          <p:nvPr/>
        </p:nvSpPr>
        <p:spPr bwMode="auto">
          <a:xfrm rot="16200000">
            <a:off x="6768256" y="3753025"/>
            <a:ext cx="1656160" cy="576064"/>
          </a:xfrm>
          <a:prstGeom prst="rect">
            <a:avLst/>
          </a:prstGeom>
          <a:solidFill>
            <a:schemeClr val="bg1">
              <a:lumMod val="75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34" name="Rectangle 33">
            <a:extLst>
              <a:ext uri="{FF2B5EF4-FFF2-40B4-BE49-F238E27FC236}">
                <a16:creationId xmlns:a16="http://schemas.microsoft.com/office/drawing/2014/main" id="{7F75D0DA-D1DB-42A4-B390-D42BE366A02A}"/>
              </a:ext>
            </a:extLst>
          </p:cNvPr>
          <p:cNvSpPr/>
          <p:nvPr/>
        </p:nvSpPr>
        <p:spPr bwMode="auto">
          <a:xfrm rot="16200000">
            <a:off x="6732238" y="2636913"/>
            <a:ext cx="576065" cy="576064"/>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35" name="Rectangle 34">
            <a:extLst>
              <a:ext uri="{FF2B5EF4-FFF2-40B4-BE49-F238E27FC236}">
                <a16:creationId xmlns:a16="http://schemas.microsoft.com/office/drawing/2014/main" id="{75F794A0-733F-4AE1-A309-D61AB422257C}"/>
              </a:ext>
            </a:extLst>
          </p:cNvPr>
          <p:cNvSpPr/>
          <p:nvPr/>
        </p:nvSpPr>
        <p:spPr bwMode="auto">
          <a:xfrm rot="16200000">
            <a:off x="2542959" y="2636912"/>
            <a:ext cx="576067" cy="576064"/>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endParaRPr>
          </a:p>
        </p:txBody>
      </p:sp>
      <p:sp>
        <p:nvSpPr>
          <p:cNvPr id="36" name="Rectangle 35">
            <a:extLst>
              <a:ext uri="{FF2B5EF4-FFF2-40B4-BE49-F238E27FC236}">
                <a16:creationId xmlns:a16="http://schemas.microsoft.com/office/drawing/2014/main" id="{8A087268-1279-4388-A3E0-57B23D795EE2}"/>
              </a:ext>
            </a:extLst>
          </p:cNvPr>
          <p:cNvSpPr/>
          <p:nvPr/>
        </p:nvSpPr>
        <p:spPr bwMode="auto">
          <a:xfrm rot="16200000">
            <a:off x="1388904" y="2641707"/>
            <a:ext cx="576065" cy="576066"/>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endParaRPr>
          </a:p>
        </p:txBody>
      </p:sp>
      <p:cxnSp>
        <p:nvCxnSpPr>
          <p:cNvPr id="5" name="Straight Arrow Connector 4">
            <a:extLst>
              <a:ext uri="{FF2B5EF4-FFF2-40B4-BE49-F238E27FC236}">
                <a16:creationId xmlns:a16="http://schemas.microsoft.com/office/drawing/2014/main" id="{125F7440-E044-4E20-9FC5-ABF5B1D567E6}"/>
              </a:ext>
            </a:extLst>
          </p:cNvPr>
          <p:cNvCxnSpPr/>
          <p:nvPr/>
        </p:nvCxnSpPr>
        <p:spPr bwMode="auto">
          <a:xfrm>
            <a:off x="395536" y="4869138"/>
            <a:ext cx="3878455" cy="0"/>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Arrow Connector 36">
            <a:extLst>
              <a:ext uri="{FF2B5EF4-FFF2-40B4-BE49-F238E27FC236}">
                <a16:creationId xmlns:a16="http://schemas.microsoft.com/office/drawing/2014/main" id="{3C2CFAE8-CCC7-4C56-81CE-DBF75C551F69}"/>
              </a:ext>
            </a:extLst>
          </p:cNvPr>
          <p:cNvCxnSpPr/>
          <p:nvPr/>
        </p:nvCxnSpPr>
        <p:spPr bwMode="auto">
          <a:xfrm flipV="1">
            <a:off x="542359" y="2168738"/>
            <a:ext cx="3072" cy="2848607"/>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37">
            <a:extLst>
              <a:ext uri="{FF2B5EF4-FFF2-40B4-BE49-F238E27FC236}">
                <a16:creationId xmlns:a16="http://schemas.microsoft.com/office/drawing/2014/main" id="{9B68762E-238D-4EDA-AF72-06A0B1F43421}"/>
              </a:ext>
            </a:extLst>
          </p:cNvPr>
          <p:cNvCxnSpPr/>
          <p:nvPr/>
        </p:nvCxnSpPr>
        <p:spPr bwMode="auto">
          <a:xfrm>
            <a:off x="5796136" y="4869138"/>
            <a:ext cx="2376264" cy="0"/>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Arrow Connector 39">
            <a:extLst>
              <a:ext uri="{FF2B5EF4-FFF2-40B4-BE49-F238E27FC236}">
                <a16:creationId xmlns:a16="http://schemas.microsoft.com/office/drawing/2014/main" id="{DA3E2619-9D56-4580-A995-8B9C23429ED2}"/>
              </a:ext>
            </a:extLst>
          </p:cNvPr>
          <p:cNvCxnSpPr/>
          <p:nvPr/>
        </p:nvCxnSpPr>
        <p:spPr bwMode="auto">
          <a:xfrm flipV="1">
            <a:off x="5948536" y="2281680"/>
            <a:ext cx="0" cy="2739859"/>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Arrow: Down 12">
            <a:extLst>
              <a:ext uri="{FF2B5EF4-FFF2-40B4-BE49-F238E27FC236}">
                <a16:creationId xmlns:a16="http://schemas.microsoft.com/office/drawing/2014/main" id="{77738FCD-91B3-45D4-9CFB-1D7243373046}"/>
              </a:ext>
            </a:extLst>
          </p:cNvPr>
          <p:cNvSpPr/>
          <p:nvPr/>
        </p:nvSpPr>
        <p:spPr bwMode="auto">
          <a:xfrm>
            <a:off x="1413391" y="2651483"/>
            <a:ext cx="531688" cy="576065"/>
          </a:xfrm>
          <a:prstGeom prst="downArrow">
            <a:avLst>
              <a:gd name="adj1" fmla="val 36260"/>
              <a:gd name="adj2" fmla="val 50000"/>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43" name="Arrow: Down 42">
            <a:extLst>
              <a:ext uri="{FF2B5EF4-FFF2-40B4-BE49-F238E27FC236}">
                <a16:creationId xmlns:a16="http://schemas.microsoft.com/office/drawing/2014/main" id="{9EF1D3C3-EDE5-45B4-B97A-B6329D10FC86}"/>
              </a:ext>
            </a:extLst>
          </p:cNvPr>
          <p:cNvSpPr/>
          <p:nvPr/>
        </p:nvSpPr>
        <p:spPr bwMode="auto">
          <a:xfrm rot="10800000">
            <a:off x="2571196" y="2636913"/>
            <a:ext cx="531688" cy="576065"/>
          </a:xfrm>
          <a:prstGeom prst="downArrow">
            <a:avLst>
              <a:gd name="adj1" fmla="val 36260"/>
              <a:gd name="adj2" fmla="val 50000"/>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44" name="Arrow: Down 43">
            <a:extLst>
              <a:ext uri="{FF2B5EF4-FFF2-40B4-BE49-F238E27FC236}">
                <a16:creationId xmlns:a16="http://schemas.microsoft.com/office/drawing/2014/main" id="{6B791C19-19F1-44B5-82F1-C6BD1B47F151}"/>
              </a:ext>
            </a:extLst>
          </p:cNvPr>
          <p:cNvSpPr/>
          <p:nvPr/>
        </p:nvSpPr>
        <p:spPr bwMode="auto">
          <a:xfrm>
            <a:off x="6754427" y="2641708"/>
            <a:ext cx="531688" cy="576065"/>
          </a:xfrm>
          <a:prstGeom prst="downArrow">
            <a:avLst>
              <a:gd name="adj1" fmla="val 36260"/>
              <a:gd name="adj2" fmla="val 50000"/>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45" name="Rectangle 44">
            <a:extLst>
              <a:ext uri="{FF2B5EF4-FFF2-40B4-BE49-F238E27FC236}">
                <a16:creationId xmlns:a16="http://schemas.microsoft.com/office/drawing/2014/main" id="{376D5F82-55FC-45D3-BA16-5C85A2558B24}"/>
              </a:ext>
            </a:extLst>
          </p:cNvPr>
          <p:cNvSpPr/>
          <p:nvPr/>
        </p:nvSpPr>
        <p:spPr bwMode="auto">
          <a:xfrm rot="16200000">
            <a:off x="739426" y="1993648"/>
            <a:ext cx="720052" cy="576064"/>
          </a:xfrm>
          <a:prstGeom prst="rect">
            <a:avLst/>
          </a:prstGeom>
          <a:no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endParaRPr>
          </a:p>
        </p:txBody>
      </p:sp>
      <p:sp>
        <p:nvSpPr>
          <p:cNvPr id="14" name="TextBox 13">
            <a:extLst>
              <a:ext uri="{FF2B5EF4-FFF2-40B4-BE49-F238E27FC236}">
                <a16:creationId xmlns:a16="http://schemas.microsoft.com/office/drawing/2014/main" id="{7F9D48A3-1D00-4C7A-A0F2-F34A83B422E1}"/>
              </a:ext>
            </a:extLst>
          </p:cNvPr>
          <p:cNvSpPr txBox="1"/>
          <p:nvPr/>
        </p:nvSpPr>
        <p:spPr>
          <a:xfrm>
            <a:off x="1304785" y="6178902"/>
            <a:ext cx="7147065" cy="600164"/>
          </a:xfrm>
          <a:prstGeom prst="rect">
            <a:avLst/>
          </a:prstGeom>
          <a:noFill/>
        </p:spPr>
        <p:txBody>
          <a:bodyPr wrap="square" rtlCol="0">
            <a:spAutoFit/>
          </a:bodyPr>
          <a:lstStyle/>
          <a:p>
            <a:r>
              <a:rPr lang="es-PA" sz="900" i="1" dirty="0"/>
              <a:t>Adaptado del PNUD/Curso Aprendiendo de la Naturaleza “Haciendo operative el Artículo 6.2 del Acuerdo de Paris: Logrando una Acción climática ambiciosa a través de enfoques cooperativos”</a:t>
            </a:r>
          </a:p>
          <a:p>
            <a:endParaRPr lang="en-US" sz="1000" dirty="0"/>
          </a:p>
        </p:txBody>
      </p:sp>
      <p:sp>
        <p:nvSpPr>
          <p:cNvPr id="15" name="TextBox 14">
            <a:extLst>
              <a:ext uri="{FF2B5EF4-FFF2-40B4-BE49-F238E27FC236}">
                <a16:creationId xmlns:a16="http://schemas.microsoft.com/office/drawing/2014/main" id="{60C2329B-EC8D-410D-A41C-75CAAAF596FF}"/>
              </a:ext>
            </a:extLst>
          </p:cNvPr>
          <p:cNvSpPr txBox="1"/>
          <p:nvPr/>
        </p:nvSpPr>
        <p:spPr>
          <a:xfrm>
            <a:off x="1396422" y="1163677"/>
            <a:ext cx="2671521" cy="400110"/>
          </a:xfrm>
          <a:prstGeom prst="rect">
            <a:avLst/>
          </a:prstGeom>
          <a:noFill/>
        </p:spPr>
        <p:txBody>
          <a:bodyPr wrap="square" rtlCol="0">
            <a:spAutoFit/>
          </a:bodyPr>
          <a:lstStyle/>
          <a:p>
            <a:r>
              <a:rPr lang="en-US" sz="2000" dirty="0"/>
              <a:t>Parte que </a:t>
            </a:r>
            <a:r>
              <a:rPr lang="es-PA" sz="2000" dirty="0"/>
              <a:t>transfiere</a:t>
            </a:r>
          </a:p>
        </p:txBody>
      </p:sp>
      <p:sp>
        <p:nvSpPr>
          <p:cNvPr id="48" name="TextBox 47">
            <a:extLst>
              <a:ext uri="{FF2B5EF4-FFF2-40B4-BE49-F238E27FC236}">
                <a16:creationId xmlns:a16="http://schemas.microsoft.com/office/drawing/2014/main" id="{B83813C9-17E2-4AAC-BF98-DCC57EE86618}"/>
              </a:ext>
            </a:extLst>
          </p:cNvPr>
          <p:cNvSpPr txBox="1"/>
          <p:nvPr/>
        </p:nvSpPr>
        <p:spPr>
          <a:xfrm>
            <a:off x="6008429" y="1156557"/>
            <a:ext cx="2387466" cy="400110"/>
          </a:xfrm>
          <a:prstGeom prst="rect">
            <a:avLst/>
          </a:prstGeom>
          <a:noFill/>
        </p:spPr>
        <p:txBody>
          <a:bodyPr wrap="square" rtlCol="0">
            <a:spAutoFit/>
          </a:bodyPr>
          <a:lstStyle/>
          <a:p>
            <a:r>
              <a:rPr lang="en-US" sz="2000" dirty="0"/>
              <a:t>Parte que </a:t>
            </a:r>
            <a:r>
              <a:rPr lang="es-PA" sz="2000" dirty="0"/>
              <a:t>recibe</a:t>
            </a:r>
          </a:p>
        </p:txBody>
      </p:sp>
      <p:sp>
        <p:nvSpPr>
          <p:cNvPr id="49" name="TextBox 48">
            <a:extLst>
              <a:ext uri="{FF2B5EF4-FFF2-40B4-BE49-F238E27FC236}">
                <a16:creationId xmlns:a16="http://schemas.microsoft.com/office/drawing/2014/main" id="{DA7D6B5C-5EC5-4940-B50A-CBA17461CD8F}"/>
              </a:ext>
            </a:extLst>
          </p:cNvPr>
          <p:cNvSpPr txBox="1"/>
          <p:nvPr/>
        </p:nvSpPr>
        <p:spPr>
          <a:xfrm>
            <a:off x="109259" y="1761913"/>
            <a:ext cx="833700" cy="400110"/>
          </a:xfrm>
          <a:prstGeom prst="rect">
            <a:avLst/>
          </a:prstGeom>
          <a:noFill/>
        </p:spPr>
        <p:txBody>
          <a:bodyPr wrap="square" rtlCol="0">
            <a:spAutoFit/>
          </a:bodyPr>
          <a:lstStyle/>
          <a:p>
            <a:r>
              <a:rPr lang="en-US" sz="2000" dirty="0"/>
              <a:t>GEI</a:t>
            </a:r>
          </a:p>
        </p:txBody>
      </p:sp>
      <p:sp>
        <p:nvSpPr>
          <p:cNvPr id="50" name="TextBox 49">
            <a:extLst>
              <a:ext uri="{FF2B5EF4-FFF2-40B4-BE49-F238E27FC236}">
                <a16:creationId xmlns:a16="http://schemas.microsoft.com/office/drawing/2014/main" id="{FDDC923D-D970-44C9-B9D6-13B4EA51983C}"/>
              </a:ext>
            </a:extLst>
          </p:cNvPr>
          <p:cNvSpPr txBox="1"/>
          <p:nvPr/>
        </p:nvSpPr>
        <p:spPr>
          <a:xfrm>
            <a:off x="5531686" y="1925115"/>
            <a:ext cx="833700" cy="400110"/>
          </a:xfrm>
          <a:prstGeom prst="rect">
            <a:avLst/>
          </a:prstGeom>
          <a:noFill/>
        </p:spPr>
        <p:txBody>
          <a:bodyPr wrap="square" rtlCol="0">
            <a:spAutoFit/>
          </a:bodyPr>
          <a:lstStyle/>
          <a:p>
            <a:r>
              <a:rPr lang="en-US" sz="2000" dirty="0"/>
              <a:t>GEI</a:t>
            </a:r>
          </a:p>
        </p:txBody>
      </p:sp>
      <p:sp>
        <p:nvSpPr>
          <p:cNvPr id="19" name="TextBox 18">
            <a:extLst>
              <a:ext uri="{FF2B5EF4-FFF2-40B4-BE49-F238E27FC236}">
                <a16:creationId xmlns:a16="http://schemas.microsoft.com/office/drawing/2014/main" id="{F5EE9C28-E3A1-4D1F-9E93-AB4796E3D043}"/>
              </a:ext>
            </a:extLst>
          </p:cNvPr>
          <p:cNvSpPr txBox="1"/>
          <p:nvPr/>
        </p:nvSpPr>
        <p:spPr>
          <a:xfrm>
            <a:off x="6052655" y="4903823"/>
            <a:ext cx="1047095" cy="646331"/>
          </a:xfrm>
          <a:prstGeom prst="rect">
            <a:avLst/>
          </a:prstGeom>
          <a:noFill/>
        </p:spPr>
        <p:txBody>
          <a:bodyPr wrap="square" rtlCol="0">
            <a:spAutoFit/>
          </a:bodyPr>
          <a:lstStyle/>
          <a:p>
            <a:r>
              <a:rPr lang="es-PA" sz="1200" dirty="0"/>
              <a:t>Antes d los ITMO recibidos</a:t>
            </a:r>
          </a:p>
        </p:txBody>
      </p:sp>
      <p:sp>
        <p:nvSpPr>
          <p:cNvPr id="54" name="TextBox 53">
            <a:extLst>
              <a:ext uri="{FF2B5EF4-FFF2-40B4-BE49-F238E27FC236}">
                <a16:creationId xmlns:a16="http://schemas.microsoft.com/office/drawing/2014/main" id="{C5133235-2CE1-4D52-A446-A4A915055EEC}"/>
              </a:ext>
            </a:extLst>
          </p:cNvPr>
          <p:cNvSpPr txBox="1"/>
          <p:nvPr/>
        </p:nvSpPr>
        <p:spPr>
          <a:xfrm>
            <a:off x="7237860" y="4916613"/>
            <a:ext cx="1630839" cy="461665"/>
          </a:xfrm>
          <a:prstGeom prst="rect">
            <a:avLst/>
          </a:prstGeom>
          <a:noFill/>
        </p:spPr>
        <p:txBody>
          <a:bodyPr wrap="square" rtlCol="0">
            <a:spAutoFit/>
          </a:bodyPr>
          <a:lstStyle/>
          <a:p>
            <a:r>
              <a:rPr lang="es-PA" sz="1200" dirty="0"/>
              <a:t>ITMO usados para la CDN</a:t>
            </a:r>
          </a:p>
        </p:txBody>
      </p:sp>
      <p:sp>
        <p:nvSpPr>
          <p:cNvPr id="55" name="TextBox 54">
            <a:extLst>
              <a:ext uri="{FF2B5EF4-FFF2-40B4-BE49-F238E27FC236}">
                <a16:creationId xmlns:a16="http://schemas.microsoft.com/office/drawing/2014/main" id="{37917B74-F2ED-46EB-9CB1-F8D51525CEC8}"/>
              </a:ext>
            </a:extLst>
          </p:cNvPr>
          <p:cNvSpPr txBox="1"/>
          <p:nvPr/>
        </p:nvSpPr>
        <p:spPr>
          <a:xfrm>
            <a:off x="2968470" y="4916613"/>
            <a:ext cx="1155348" cy="646331"/>
          </a:xfrm>
          <a:prstGeom prst="rect">
            <a:avLst/>
          </a:prstGeom>
          <a:noFill/>
        </p:spPr>
        <p:txBody>
          <a:bodyPr wrap="square" rtlCol="0">
            <a:spAutoFit/>
          </a:bodyPr>
          <a:lstStyle/>
          <a:p>
            <a:pPr algn="ctr"/>
            <a:r>
              <a:rPr lang="es-PA" sz="1200" dirty="0"/>
              <a:t>Balance de Emisiones Ajustado</a:t>
            </a:r>
          </a:p>
        </p:txBody>
      </p:sp>
      <p:sp>
        <p:nvSpPr>
          <p:cNvPr id="56" name="TextBox 55">
            <a:extLst>
              <a:ext uri="{FF2B5EF4-FFF2-40B4-BE49-F238E27FC236}">
                <a16:creationId xmlns:a16="http://schemas.microsoft.com/office/drawing/2014/main" id="{F4C5F16A-5243-428C-AA19-6777EA3327FB}"/>
              </a:ext>
            </a:extLst>
          </p:cNvPr>
          <p:cNvSpPr txBox="1"/>
          <p:nvPr/>
        </p:nvSpPr>
        <p:spPr>
          <a:xfrm>
            <a:off x="706097" y="4903183"/>
            <a:ext cx="1048375" cy="646331"/>
          </a:xfrm>
          <a:prstGeom prst="rect">
            <a:avLst/>
          </a:prstGeom>
          <a:noFill/>
        </p:spPr>
        <p:txBody>
          <a:bodyPr wrap="square" rtlCol="0">
            <a:spAutoFit/>
          </a:bodyPr>
          <a:lstStyle/>
          <a:p>
            <a:r>
              <a:rPr lang="es-PA" sz="1200" dirty="0"/>
              <a:t>Antes de la actividad de mitigación</a:t>
            </a:r>
          </a:p>
        </p:txBody>
      </p:sp>
      <p:sp>
        <p:nvSpPr>
          <p:cNvPr id="4" name="TextBox 55">
            <a:extLst>
              <a:ext uri="{FF2B5EF4-FFF2-40B4-BE49-F238E27FC236}">
                <a16:creationId xmlns:a16="http://schemas.microsoft.com/office/drawing/2014/main" id="{4FA50D0F-D7B0-D7F0-69FE-7A3D8C7AB7CB}"/>
              </a:ext>
            </a:extLst>
          </p:cNvPr>
          <p:cNvSpPr txBox="1"/>
          <p:nvPr/>
        </p:nvSpPr>
        <p:spPr>
          <a:xfrm>
            <a:off x="1810575" y="4883183"/>
            <a:ext cx="1048375" cy="830997"/>
          </a:xfrm>
          <a:prstGeom prst="rect">
            <a:avLst/>
          </a:prstGeom>
          <a:noFill/>
        </p:spPr>
        <p:txBody>
          <a:bodyPr wrap="square" rtlCol="0">
            <a:spAutoFit/>
          </a:bodyPr>
          <a:lstStyle/>
          <a:p>
            <a:pPr algn="ctr"/>
            <a:r>
              <a:rPr lang="es-PA" sz="1200" dirty="0"/>
              <a:t>Después de la actividad de mitigación</a:t>
            </a:r>
          </a:p>
        </p:txBody>
      </p:sp>
    </p:spTree>
    <p:extLst>
      <p:ext uri="{BB962C8B-B14F-4D97-AF65-F5344CB8AC3E}">
        <p14:creationId xmlns:p14="http://schemas.microsoft.com/office/powerpoint/2010/main" val="2130141381"/>
      </p:ext>
    </p:extLst>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8BBDBC82-721A-4F79-9291-E09552295B3E}"/>
              </a:ext>
            </a:extLst>
          </p:cNvPr>
          <p:cNvSpPr txBox="1">
            <a:spLocks noChangeArrowheads="1"/>
          </p:cNvSpPr>
          <p:nvPr/>
        </p:nvSpPr>
        <p:spPr>
          <a:xfrm>
            <a:off x="-1663248" y="1169987"/>
            <a:ext cx="8763000" cy="4724400"/>
          </a:xfrm>
          <a:prstGeom prst="rect">
            <a:avLst/>
          </a:prstGeom>
        </p:spPr>
        <p:txBody>
          <a:bodyPr/>
          <a:lstStyle>
            <a:lvl1pPr marL="269875" indent="-269875" algn="l" rtl="0" eaLnBrk="0" fontAlgn="base" hangingPunct="0">
              <a:lnSpc>
                <a:spcPts val="2400"/>
              </a:lnSpc>
              <a:spcBef>
                <a:spcPct val="0"/>
              </a:spcBef>
              <a:spcAft>
                <a:spcPct val="0"/>
              </a:spcAft>
              <a:buClr>
                <a:schemeClr val="tx1"/>
              </a:buClr>
              <a:buChar char="•"/>
              <a:defRPr sz="1500">
                <a:solidFill>
                  <a:schemeClr val="tx1"/>
                </a:solidFill>
                <a:latin typeface="+mn-lt"/>
                <a:ea typeface="+mn-ea"/>
                <a:cs typeface="+mn-cs"/>
              </a:defRPr>
            </a:lvl1pPr>
            <a:lvl2pPr marL="628650" indent="-357188" algn="l" rtl="0" eaLnBrk="0" fontAlgn="base" hangingPunct="0">
              <a:lnSpc>
                <a:spcPts val="2400"/>
              </a:lnSpc>
              <a:spcBef>
                <a:spcPct val="0"/>
              </a:spcBef>
              <a:spcAft>
                <a:spcPct val="0"/>
              </a:spcAft>
              <a:buClr>
                <a:schemeClr val="tx1"/>
              </a:buClr>
              <a:buAutoNum type="alphaLcParenR"/>
              <a:defRPr sz="1500">
                <a:solidFill>
                  <a:schemeClr val="tx1"/>
                </a:solidFill>
                <a:latin typeface="+mn-lt"/>
              </a:defRPr>
            </a:lvl2pPr>
            <a:lvl3pPr marL="900113" indent="-269875" algn="l" rtl="0" eaLnBrk="0" fontAlgn="base" hangingPunct="0">
              <a:lnSpc>
                <a:spcPts val="2400"/>
              </a:lnSpc>
              <a:spcBef>
                <a:spcPct val="0"/>
              </a:spcBef>
              <a:spcAft>
                <a:spcPct val="0"/>
              </a:spcAft>
              <a:buClr>
                <a:schemeClr val="tx1"/>
              </a:buClr>
              <a:buChar char="•"/>
              <a:defRPr sz="1500">
                <a:solidFill>
                  <a:schemeClr val="tx1"/>
                </a:solidFill>
                <a:latin typeface="+mn-lt"/>
              </a:defRPr>
            </a:lvl3pPr>
            <a:lvl4pPr marL="1169988" indent="-268288" algn="l" rtl="0" eaLnBrk="0" fontAlgn="base" hangingPunct="0">
              <a:lnSpc>
                <a:spcPts val="2400"/>
              </a:lnSpc>
              <a:spcBef>
                <a:spcPct val="0"/>
              </a:spcBef>
              <a:spcAft>
                <a:spcPct val="0"/>
              </a:spcAft>
              <a:buClr>
                <a:schemeClr val="tx1"/>
              </a:buClr>
              <a:buChar char="•"/>
              <a:defRPr sz="1500">
                <a:solidFill>
                  <a:schemeClr val="tx1"/>
                </a:solidFill>
                <a:latin typeface="+mn-lt"/>
              </a:defRPr>
            </a:lvl4pPr>
            <a:lvl5pPr marL="14382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5pPr>
            <a:lvl6pPr marL="18954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6pPr>
            <a:lvl7pPr marL="23526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7pPr>
            <a:lvl8pPr marL="28098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8pPr>
            <a:lvl9pPr marL="3267075" indent="-266700" algn="l" rtl="0" eaLnBrk="0" fontAlgn="base" hangingPunct="0">
              <a:lnSpc>
                <a:spcPts val="2400"/>
              </a:lnSpc>
              <a:spcBef>
                <a:spcPct val="0"/>
              </a:spcBef>
              <a:spcAft>
                <a:spcPct val="0"/>
              </a:spcAft>
              <a:buClr>
                <a:schemeClr val="tx1"/>
              </a:buClr>
              <a:buChar char="•"/>
              <a:defRPr sz="1500">
                <a:solidFill>
                  <a:schemeClr val="tx1"/>
                </a:solidFill>
                <a:latin typeface="+mn-lt"/>
              </a:defRPr>
            </a:lvl9pPr>
          </a:lstStyle>
          <a:p>
            <a:pPr marL="271462" lvl="1" indent="0">
              <a:lnSpc>
                <a:spcPct val="100000"/>
              </a:lnSpc>
              <a:spcAft>
                <a:spcPts val="1200"/>
              </a:spcAft>
              <a:buClr>
                <a:schemeClr val="tx2"/>
              </a:buClr>
              <a:buFontTx/>
              <a:buNone/>
              <a:defRPr/>
            </a:pPr>
            <a:endParaRPr lang="en-US" altLang="en-US" sz="2000" kern="0" spc="-10" dirty="0">
              <a:sym typeface="Wingdings" pitchFamily="2" charset="2"/>
            </a:endParaRPr>
          </a:p>
          <a:p>
            <a:pPr>
              <a:lnSpc>
                <a:spcPct val="100000"/>
              </a:lnSpc>
              <a:spcAft>
                <a:spcPts val="1200"/>
              </a:spcAft>
              <a:buClr>
                <a:schemeClr val="tx2"/>
              </a:buClr>
              <a:buFont typeface="Wingdings" panose="05000000000000000000" pitchFamily="2" charset="2"/>
              <a:buChar char="§"/>
              <a:defRPr/>
            </a:pPr>
            <a:endParaRPr lang="en-US" altLang="en-US" sz="2200" kern="0" spc="-10" dirty="0">
              <a:sym typeface="Wingdings" pitchFamily="2" charset="2"/>
            </a:endParaRPr>
          </a:p>
          <a:p>
            <a:pPr>
              <a:lnSpc>
                <a:spcPct val="100000"/>
              </a:lnSpc>
              <a:spcAft>
                <a:spcPts val="1200"/>
              </a:spcAft>
              <a:buClr>
                <a:schemeClr val="tx2"/>
              </a:buClr>
              <a:buFont typeface="Wingdings" panose="05000000000000000000" pitchFamily="2" charset="2"/>
              <a:buChar char="§"/>
              <a:defRPr/>
            </a:pPr>
            <a:endParaRPr lang="en-US" altLang="en-US" sz="2200" kern="0" spc="-10" dirty="0">
              <a:sym typeface="Wingdings" pitchFamily="2" charset="2"/>
            </a:endParaRPr>
          </a:p>
          <a:p>
            <a:pPr>
              <a:lnSpc>
                <a:spcPct val="100000"/>
              </a:lnSpc>
              <a:spcAft>
                <a:spcPts val="1200"/>
              </a:spcAft>
              <a:buClr>
                <a:schemeClr val="tx2"/>
              </a:buClr>
              <a:buFont typeface="Wingdings" panose="05000000000000000000" pitchFamily="2" charset="2"/>
              <a:buChar char="§"/>
              <a:defRPr/>
            </a:pPr>
            <a:endParaRPr lang="en-US" altLang="en-US" sz="2200" kern="0" spc="-10" dirty="0">
              <a:sym typeface="Wingdings" pitchFamily="2" charset="2"/>
            </a:endParaRPr>
          </a:p>
          <a:p>
            <a:pPr marL="0" indent="0">
              <a:lnSpc>
                <a:spcPct val="100000"/>
              </a:lnSpc>
              <a:spcAft>
                <a:spcPts val="1200"/>
              </a:spcAft>
              <a:buClr>
                <a:schemeClr val="tx2"/>
              </a:buClr>
              <a:buFontTx/>
              <a:buNone/>
              <a:defRPr/>
            </a:pPr>
            <a:endParaRPr lang="en-US" altLang="en-US" sz="2200" kern="0" spc="-10" dirty="0">
              <a:sym typeface="Wingdings" pitchFamily="2" charset="2"/>
            </a:endParaRPr>
          </a:p>
          <a:p>
            <a:pPr marL="0" indent="0">
              <a:lnSpc>
                <a:spcPct val="100000"/>
              </a:lnSpc>
              <a:spcAft>
                <a:spcPts val="1200"/>
              </a:spcAft>
              <a:buClr>
                <a:schemeClr val="tx2"/>
              </a:buClr>
              <a:buFontTx/>
              <a:buNone/>
              <a:defRPr/>
            </a:pPr>
            <a:endParaRPr lang="en-US" altLang="en-US" sz="2200" kern="0" spc="-10" dirty="0">
              <a:sym typeface="Wingdings" pitchFamily="2" charset="2"/>
            </a:endParaRPr>
          </a:p>
          <a:p>
            <a:pPr>
              <a:lnSpc>
                <a:spcPct val="100000"/>
              </a:lnSpc>
              <a:spcAft>
                <a:spcPts val="1200"/>
              </a:spcAft>
              <a:buClr>
                <a:schemeClr val="tx2"/>
              </a:buClr>
              <a:buFont typeface="Wingdings" panose="05000000000000000000" pitchFamily="2" charset="2"/>
              <a:buChar char="§"/>
              <a:defRPr/>
            </a:pPr>
            <a:endParaRPr lang="en-US" altLang="en-US" sz="2200" i="1" kern="0" spc="-10" dirty="0">
              <a:sym typeface="Wingdings" pitchFamily="2" charset="2"/>
            </a:endParaRPr>
          </a:p>
          <a:p>
            <a:pPr>
              <a:lnSpc>
                <a:spcPct val="100000"/>
              </a:lnSpc>
              <a:spcAft>
                <a:spcPts val="1200"/>
              </a:spcAft>
              <a:buClr>
                <a:schemeClr val="tx2"/>
              </a:buClr>
              <a:buFont typeface="Wingdings" panose="05000000000000000000" pitchFamily="2" charset="2"/>
              <a:buChar char="§"/>
              <a:defRPr/>
            </a:pPr>
            <a:endParaRPr lang="en-US" altLang="en-US" sz="2200" i="1" kern="0" spc="-10" dirty="0">
              <a:sym typeface="Wingdings" pitchFamily="2" charset="2"/>
            </a:endParaRPr>
          </a:p>
        </p:txBody>
      </p:sp>
      <p:sp>
        <p:nvSpPr>
          <p:cNvPr id="14339" name="Text Box 7">
            <a:extLst>
              <a:ext uri="{FF2B5EF4-FFF2-40B4-BE49-F238E27FC236}">
                <a16:creationId xmlns:a16="http://schemas.microsoft.com/office/drawing/2014/main" id="{B1C46DE7-399D-4A67-93F5-2F304A9DB6BC}"/>
              </a:ext>
            </a:extLst>
          </p:cNvPr>
          <p:cNvSpPr txBox="1">
            <a:spLocks noChangeArrowheads="1"/>
          </p:cNvSpPr>
          <p:nvPr/>
        </p:nvSpPr>
        <p:spPr bwMode="auto">
          <a:xfrm>
            <a:off x="684213" y="188913"/>
            <a:ext cx="7767637" cy="4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176213" indent="-176213">
              <a:lnSpc>
                <a:spcPts val="2400"/>
              </a:lnSpc>
              <a:buClr>
                <a:schemeClr val="tx1"/>
              </a:buClr>
              <a:buChar char="•"/>
              <a:defRPr sz="1500">
                <a:solidFill>
                  <a:schemeClr val="tx1"/>
                </a:solidFill>
                <a:latin typeface="Arial" panose="020B0604020202020204" pitchFamily="34" charset="0"/>
              </a:defRPr>
            </a:lvl1pPr>
            <a:lvl2pPr marL="742950" indent="-285750">
              <a:lnSpc>
                <a:spcPts val="2400"/>
              </a:lnSpc>
              <a:buClr>
                <a:schemeClr val="tx1"/>
              </a:buClr>
              <a:buAutoNum type="alphaLcParenR"/>
              <a:defRPr sz="1500">
                <a:solidFill>
                  <a:schemeClr val="tx1"/>
                </a:solidFill>
                <a:latin typeface="Arial" panose="020B0604020202020204" pitchFamily="34" charset="0"/>
              </a:defRPr>
            </a:lvl2pPr>
            <a:lvl3pPr marL="1143000" indent="-228600">
              <a:lnSpc>
                <a:spcPts val="2400"/>
              </a:lnSpc>
              <a:buClr>
                <a:schemeClr val="tx1"/>
              </a:buClr>
              <a:buChar char="•"/>
              <a:defRPr sz="1500">
                <a:solidFill>
                  <a:schemeClr val="tx1"/>
                </a:solidFill>
                <a:latin typeface="Arial" panose="020B0604020202020204" pitchFamily="34" charset="0"/>
              </a:defRPr>
            </a:lvl3pPr>
            <a:lvl4pPr marL="1600200" indent="-228600">
              <a:lnSpc>
                <a:spcPts val="2400"/>
              </a:lnSpc>
              <a:buClr>
                <a:schemeClr val="tx1"/>
              </a:buClr>
              <a:buChar char="•"/>
              <a:defRPr sz="1500">
                <a:solidFill>
                  <a:schemeClr val="tx1"/>
                </a:solidFill>
                <a:latin typeface="Arial" panose="020B0604020202020204" pitchFamily="34" charset="0"/>
              </a:defRPr>
            </a:lvl4pPr>
            <a:lvl5pPr marL="2057400" indent="-228600">
              <a:lnSpc>
                <a:spcPts val="2400"/>
              </a:lnSpc>
              <a:buClr>
                <a:schemeClr val="tx1"/>
              </a:buClr>
              <a:buChar char="•"/>
              <a:defRPr sz="1500">
                <a:solidFill>
                  <a:schemeClr val="tx1"/>
                </a:solidFill>
                <a:latin typeface="Arial" panose="020B0604020202020204" pitchFamily="34" charset="0"/>
              </a:defRPr>
            </a:lvl5pPr>
            <a:lvl6pPr marL="2514600" indent="-228600" eaLnBrk="0" fontAlgn="base" hangingPunct="0">
              <a:lnSpc>
                <a:spcPts val="2400"/>
              </a:lnSpc>
              <a:spcBef>
                <a:spcPct val="0"/>
              </a:spcBef>
              <a:spcAft>
                <a:spcPct val="0"/>
              </a:spcAft>
              <a:buClr>
                <a:schemeClr val="tx1"/>
              </a:buClr>
              <a:buChar char="•"/>
              <a:defRPr sz="1500">
                <a:solidFill>
                  <a:schemeClr val="tx1"/>
                </a:solidFill>
                <a:latin typeface="Arial" panose="020B0604020202020204" pitchFamily="34" charset="0"/>
              </a:defRPr>
            </a:lvl6pPr>
            <a:lvl7pPr marL="2971800" indent="-228600" eaLnBrk="0" fontAlgn="base" hangingPunct="0">
              <a:lnSpc>
                <a:spcPts val="2400"/>
              </a:lnSpc>
              <a:spcBef>
                <a:spcPct val="0"/>
              </a:spcBef>
              <a:spcAft>
                <a:spcPct val="0"/>
              </a:spcAft>
              <a:buClr>
                <a:schemeClr val="tx1"/>
              </a:buClr>
              <a:buChar char="•"/>
              <a:defRPr sz="1500">
                <a:solidFill>
                  <a:schemeClr val="tx1"/>
                </a:solidFill>
                <a:latin typeface="Arial" panose="020B0604020202020204" pitchFamily="34" charset="0"/>
              </a:defRPr>
            </a:lvl7pPr>
            <a:lvl8pPr marL="3429000" indent="-228600" eaLnBrk="0" fontAlgn="base" hangingPunct="0">
              <a:lnSpc>
                <a:spcPts val="2400"/>
              </a:lnSpc>
              <a:spcBef>
                <a:spcPct val="0"/>
              </a:spcBef>
              <a:spcAft>
                <a:spcPct val="0"/>
              </a:spcAft>
              <a:buClr>
                <a:schemeClr val="tx1"/>
              </a:buClr>
              <a:buChar char="•"/>
              <a:defRPr sz="1500">
                <a:solidFill>
                  <a:schemeClr val="tx1"/>
                </a:solidFill>
                <a:latin typeface="Arial" panose="020B0604020202020204" pitchFamily="34" charset="0"/>
              </a:defRPr>
            </a:lvl8pPr>
            <a:lvl9pPr marL="3886200" indent="-228600" eaLnBrk="0" fontAlgn="base" hangingPunct="0">
              <a:lnSpc>
                <a:spcPts val="2400"/>
              </a:lnSpc>
              <a:spcBef>
                <a:spcPct val="0"/>
              </a:spcBef>
              <a:spcAft>
                <a:spcPct val="0"/>
              </a:spcAft>
              <a:buClr>
                <a:schemeClr val="tx1"/>
              </a:buClr>
              <a:buChar char="•"/>
              <a:defRPr sz="1500">
                <a:solidFill>
                  <a:schemeClr val="tx1"/>
                </a:solidFill>
                <a:latin typeface="Arial" panose="020B0604020202020204" pitchFamily="34" charset="0"/>
              </a:defRPr>
            </a:lvl9pPr>
          </a:lstStyle>
          <a:p>
            <a:pPr eaLnBrk="1" hangingPunct="1">
              <a:lnSpc>
                <a:spcPct val="110000"/>
              </a:lnSpc>
              <a:spcBef>
                <a:spcPct val="50000"/>
              </a:spcBef>
              <a:buClrTx/>
              <a:buFontTx/>
              <a:buNone/>
            </a:pPr>
            <a:r>
              <a:rPr lang="en-GB" altLang="en-US" sz="3000" b="1" dirty="0">
                <a:solidFill>
                  <a:schemeClr val="tx2"/>
                </a:solidFill>
              </a:rPr>
              <a:t>Corresponding adjustments</a:t>
            </a:r>
            <a:endParaRPr lang="en-US" altLang="en-US" sz="3000" b="1" dirty="0">
              <a:solidFill>
                <a:schemeClr val="tx2"/>
              </a:solidFill>
            </a:endParaRPr>
          </a:p>
        </p:txBody>
      </p:sp>
      <p:sp>
        <p:nvSpPr>
          <p:cNvPr id="2" name="Rectangle 1">
            <a:extLst>
              <a:ext uri="{FF2B5EF4-FFF2-40B4-BE49-F238E27FC236}">
                <a16:creationId xmlns:a16="http://schemas.microsoft.com/office/drawing/2014/main" id="{6A043CE1-EDF9-458F-813C-ED9BC99B1AB0}"/>
              </a:ext>
            </a:extLst>
          </p:cNvPr>
          <p:cNvSpPr/>
          <p:nvPr/>
        </p:nvSpPr>
        <p:spPr bwMode="auto">
          <a:xfrm rot="16200000">
            <a:off x="-256434" y="3227548"/>
            <a:ext cx="2707115" cy="57606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F190E4D3-0752-4389-953E-DC5DD03C22ED}"/>
              </a:ext>
            </a:extLst>
          </p:cNvPr>
          <p:cNvSpPr/>
          <p:nvPr/>
        </p:nvSpPr>
        <p:spPr bwMode="auto">
          <a:xfrm rot="16200000">
            <a:off x="1426406" y="3755423"/>
            <a:ext cx="1651365" cy="57606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1F5B2C72-50CF-4CE1-8F52-56E55FF70F49}"/>
              </a:ext>
            </a:extLst>
          </p:cNvPr>
          <p:cNvSpPr/>
          <p:nvPr/>
        </p:nvSpPr>
        <p:spPr bwMode="auto">
          <a:xfrm rot="16200000">
            <a:off x="2288104" y="3464992"/>
            <a:ext cx="2232227" cy="576064"/>
          </a:xfrm>
          <a:prstGeom prst="rect">
            <a:avLst/>
          </a:prstGeom>
          <a:solidFill>
            <a:schemeClr val="bg1">
              <a:lumMod val="75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EB00E2D9-FBBC-4FD5-BD7A-015C5FB15FC0}"/>
              </a:ext>
            </a:extLst>
          </p:cNvPr>
          <p:cNvSpPr/>
          <p:nvPr/>
        </p:nvSpPr>
        <p:spPr bwMode="auto">
          <a:xfrm rot="16200000">
            <a:off x="5328094" y="3464992"/>
            <a:ext cx="2232228" cy="57606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D44DE1C8-7D56-4DB9-A2E9-56E4FA156497}"/>
              </a:ext>
            </a:extLst>
          </p:cNvPr>
          <p:cNvSpPr/>
          <p:nvPr/>
        </p:nvSpPr>
        <p:spPr bwMode="auto">
          <a:xfrm rot="16200000">
            <a:off x="6768256" y="3753025"/>
            <a:ext cx="1656160" cy="576064"/>
          </a:xfrm>
          <a:prstGeom prst="rect">
            <a:avLst/>
          </a:prstGeom>
          <a:solidFill>
            <a:schemeClr val="bg1">
              <a:lumMod val="75000"/>
            </a:schemeClr>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34" name="Rectangle 33">
            <a:extLst>
              <a:ext uri="{FF2B5EF4-FFF2-40B4-BE49-F238E27FC236}">
                <a16:creationId xmlns:a16="http://schemas.microsoft.com/office/drawing/2014/main" id="{7F75D0DA-D1DB-42A4-B390-D42BE366A02A}"/>
              </a:ext>
            </a:extLst>
          </p:cNvPr>
          <p:cNvSpPr/>
          <p:nvPr/>
        </p:nvSpPr>
        <p:spPr bwMode="auto">
          <a:xfrm rot="16200000">
            <a:off x="6732238" y="2636913"/>
            <a:ext cx="576065" cy="576064"/>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35" name="Rectangle 34">
            <a:extLst>
              <a:ext uri="{FF2B5EF4-FFF2-40B4-BE49-F238E27FC236}">
                <a16:creationId xmlns:a16="http://schemas.microsoft.com/office/drawing/2014/main" id="{75F794A0-733F-4AE1-A309-D61AB422257C}"/>
              </a:ext>
            </a:extLst>
          </p:cNvPr>
          <p:cNvSpPr/>
          <p:nvPr/>
        </p:nvSpPr>
        <p:spPr bwMode="auto">
          <a:xfrm rot="16200000">
            <a:off x="2541540" y="2635493"/>
            <a:ext cx="576067" cy="578902"/>
          </a:xfrm>
          <a:prstGeom prst="rect">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endParaRPr>
          </a:p>
        </p:txBody>
      </p:sp>
      <p:sp>
        <p:nvSpPr>
          <p:cNvPr id="36" name="Rectangle 35">
            <a:extLst>
              <a:ext uri="{FF2B5EF4-FFF2-40B4-BE49-F238E27FC236}">
                <a16:creationId xmlns:a16="http://schemas.microsoft.com/office/drawing/2014/main" id="{8A087268-1279-4388-A3E0-57B23D795EE2}"/>
              </a:ext>
            </a:extLst>
          </p:cNvPr>
          <p:cNvSpPr/>
          <p:nvPr/>
        </p:nvSpPr>
        <p:spPr bwMode="auto">
          <a:xfrm rot="16200000">
            <a:off x="1147076" y="2400791"/>
            <a:ext cx="1058810" cy="575154"/>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endParaRPr>
          </a:p>
        </p:txBody>
      </p:sp>
      <p:cxnSp>
        <p:nvCxnSpPr>
          <p:cNvPr id="5" name="Straight Arrow Connector 4">
            <a:extLst>
              <a:ext uri="{FF2B5EF4-FFF2-40B4-BE49-F238E27FC236}">
                <a16:creationId xmlns:a16="http://schemas.microsoft.com/office/drawing/2014/main" id="{125F7440-E044-4E20-9FC5-ABF5B1D567E6}"/>
              </a:ext>
            </a:extLst>
          </p:cNvPr>
          <p:cNvCxnSpPr/>
          <p:nvPr/>
        </p:nvCxnSpPr>
        <p:spPr bwMode="auto">
          <a:xfrm>
            <a:off x="395536" y="4869138"/>
            <a:ext cx="3878455" cy="0"/>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Arrow Connector 36">
            <a:extLst>
              <a:ext uri="{FF2B5EF4-FFF2-40B4-BE49-F238E27FC236}">
                <a16:creationId xmlns:a16="http://schemas.microsoft.com/office/drawing/2014/main" id="{3C2CFAE8-CCC7-4C56-81CE-DBF75C551F69}"/>
              </a:ext>
            </a:extLst>
          </p:cNvPr>
          <p:cNvCxnSpPr/>
          <p:nvPr/>
        </p:nvCxnSpPr>
        <p:spPr bwMode="auto">
          <a:xfrm flipV="1">
            <a:off x="542359" y="2168738"/>
            <a:ext cx="3072" cy="2848607"/>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37">
            <a:extLst>
              <a:ext uri="{FF2B5EF4-FFF2-40B4-BE49-F238E27FC236}">
                <a16:creationId xmlns:a16="http://schemas.microsoft.com/office/drawing/2014/main" id="{9B68762E-238D-4EDA-AF72-06A0B1F43421}"/>
              </a:ext>
            </a:extLst>
          </p:cNvPr>
          <p:cNvCxnSpPr/>
          <p:nvPr/>
        </p:nvCxnSpPr>
        <p:spPr bwMode="auto">
          <a:xfrm>
            <a:off x="5796136" y="4869138"/>
            <a:ext cx="2376264" cy="0"/>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Arrow Connector 39">
            <a:extLst>
              <a:ext uri="{FF2B5EF4-FFF2-40B4-BE49-F238E27FC236}">
                <a16:creationId xmlns:a16="http://schemas.microsoft.com/office/drawing/2014/main" id="{DA3E2619-9D56-4580-A995-8B9C23429ED2}"/>
              </a:ext>
            </a:extLst>
          </p:cNvPr>
          <p:cNvCxnSpPr/>
          <p:nvPr/>
        </p:nvCxnSpPr>
        <p:spPr bwMode="auto">
          <a:xfrm flipV="1">
            <a:off x="5948536" y="2281680"/>
            <a:ext cx="0" cy="2739859"/>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Arrow: Down 12">
            <a:extLst>
              <a:ext uri="{FF2B5EF4-FFF2-40B4-BE49-F238E27FC236}">
                <a16:creationId xmlns:a16="http://schemas.microsoft.com/office/drawing/2014/main" id="{77738FCD-91B3-45D4-9CFB-1D7243373046}"/>
              </a:ext>
            </a:extLst>
          </p:cNvPr>
          <p:cNvSpPr/>
          <p:nvPr/>
        </p:nvSpPr>
        <p:spPr bwMode="auto">
          <a:xfrm>
            <a:off x="1413391" y="2168739"/>
            <a:ext cx="531688" cy="1058810"/>
          </a:xfrm>
          <a:prstGeom prst="downArrow">
            <a:avLst>
              <a:gd name="adj1" fmla="val 36260"/>
              <a:gd name="adj2" fmla="val 50000"/>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43" name="Arrow: Down 42">
            <a:extLst>
              <a:ext uri="{FF2B5EF4-FFF2-40B4-BE49-F238E27FC236}">
                <a16:creationId xmlns:a16="http://schemas.microsoft.com/office/drawing/2014/main" id="{9EF1D3C3-EDE5-45B4-B97A-B6329D10FC86}"/>
              </a:ext>
            </a:extLst>
          </p:cNvPr>
          <p:cNvSpPr/>
          <p:nvPr/>
        </p:nvSpPr>
        <p:spPr bwMode="auto">
          <a:xfrm rot="10800000">
            <a:off x="2571196" y="2636913"/>
            <a:ext cx="531688" cy="576065"/>
          </a:xfrm>
          <a:prstGeom prst="downArrow">
            <a:avLst>
              <a:gd name="adj1" fmla="val 36260"/>
              <a:gd name="adj2" fmla="val 50000"/>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44" name="Arrow: Down 43">
            <a:extLst>
              <a:ext uri="{FF2B5EF4-FFF2-40B4-BE49-F238E27FC236}">
                <a16:creationId xmlns:a16="http://schemas.microsoft.com/office/drawing/2014/main" id="{6B791C19-19F1-44B5-82F1-C6BD1B47F151}"/>
              </a:ext>
            </a:extLst>
          </p:cNvPr>
          <p:cNvSpPr/>
          <p:nvPr/>
        </p:nvSpPr>
        <p:spPr bwMode="auto">
          <a:xfrm>
            <a:off x="6754427" y="2641708"/>
            <a:ext cx="531688" cy="576065"/>
          </a:xfrm>
          <a:prstGeom prst="downArrow">
            <a:avLst>
              <a:gd name="adj1" fmla="val 36260"/>
              <a:gd name="adj2" fmla="val 50000"/>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14" name="TextBox 13">
            <a:extLst>
              <a:ext uri="{FF2B5EF4-FFF2-40B4-BE49-F238E27FC236}">
                <a16:creationId xmlns:a16="http://schemas.microsoft.com/office/drawing/2014/main" id="{7F9D48A3-1D00-4C7A-A0F2-F34A83B422E1}"/>
              </a:ext>
            </a:extLst>
          </p:cNvPr>
          <p:cNvSpPr txBox="1"/>
          <p:nvPr/>
        </p:nvSpPr>
        <p:spPr>
          <a:xfrm>
            <a:off x="1304785" y="6178902"/>
            <a:ext cx="7147065" cy="600164"/>
          </a:xfrm>
          <a:prstGeom prst="rect">
            <a:avLst/>
          </a:prstGeom>
          <a:noFill/>
        </p:spPr>
        <p:txBody>
          <a:bodyPr wrap="square" rtlCol="0">
            <a:spAutoFit/>
          </a:bodyPr>
          <a:lstStyle/>
          <a:p>
            <a:r>
              <a:rPr lang="en-US" sz="900" i="1" dirty="0"/>
              <a:t>Adapted from UNDP/Learning from nature course “Operationalizing Article 6.2 of the Paris Agreement: Achieving ambitious climate action through cooperative approaches”</a:t>
            </a:r>
          </a:p>
          <a:p>
            <a:endParaRPr lang="en-US" sz="1000" dirty="0"/>
          </a:p>
        </p:txBody>
      </p:sp>
      <p:sp>
        <p:nvSpPr>
          <p:cNvPr id="15" name="TextBox 14">
            <a:extLst>
              <a:ext uri="{FF2B5EF4-FFF2-40B4-BE49-F238E27FC236}">
                <a16:creationId xmlns:a16="http://schemas.microsoft.com/office/drawing/2014/main" id="{60C2329B-EC8D-410D-A41C-75CAAAF596FF}"/>
              </a:ext>
            </a:extLst>
          </p:cNvPr>
          <p:cNvSpPr txBox="1"/>
          <p:nvPr/>
        </p:nvSpPr>
        <p:spPr>
          <a:xfrm>
            <a:off x="1396423" y="1163677"/>
            <a:ext cx="2387466" cy="400110"/>
          </a:xfrm>
          <a:prstGeom prst="rect">
            <a:avLst/>
          </a:prstGeom>
          <a:noFill/>
        </p:spPr>
        <p:txBody>
          <a:bodyPr wrap="square" rtlCol="0">
            <a:spAutoFit/>
          </a:bodyPr>
          <a:lstStyle/>
          <a:p>
            <a:r>
              <a:rPr lang="en-US" sz="2000" dirty="0"/>
              <a:t>Transferring Party</a:t>
            </a:r>
          </a:p>
        </p:txBody>
      </p:sp>
      <p:sp>
        <p:nvSpPr>
          <p:cNvPr id="48" name="TextBox 47">
            <a:extLst>
              <a:ext uri="{FF2B5EF4-FFF2-40B4-BE49-F238E27FC236}">
                <a16:creationId xmlns:a16="http://schemas.microsoft.com/office/drawing/2014/main" id="{B83813C9-17E2-4AAC-BF98-DCC57EE86618}"/>
              </a:ext>
            </a:extLst>
          </p:cNvPr>
          <p:cNvSpPr txBox="1"/>
          <p:nvPr/>
        </p:nvSpPr>
        <p:spPr>
          <a:xfrm>
            <a:off x="6008429" y="1156557"/>
            <a:ext cx="2387466" cy="400110"/>
          </a:xfrm>
          <a:prstGeom prst="rect">
            <a:avLst/>
          </a:prstGeom>
          <a:noFill/>
        </p:spPr>
        <p:txBody>
          <a:bodyPr wrap="square" rtlCol="0">
            <a:spAutoFit/>
          </a:bodyPr>
          <a:lstStyle/>
          <a:p>
            <a:r>
              <a:rPr lang="en-US" sz="2000" dirty="0"/>
              <a:t>Receiving Party</a:t>
            </a:r>
          </a:p>
        </p:txBody>
      </p:sp>
      <p:sp>
        <p:nvSpPr>
          <p:cNvPr id="49" name="TextBox 48">
            <a:extLst>
              <a:ext uri="{FF2B5EF4-FFF2-40B4-BE49-F238E27FC236}">
                <a16:creationId xmlns:a16="http://schemas.microsoft.com/office/drawing/2014/main" id="{DA7D6B5C-5EC5-4940-B50A-CBA17461CD8F}"/>
              </a:ext>
            </a:extLst>
          </p:cNvPr>
          <p:cNvSpPr txBox="1"/>
          <p:nvPr/>
        </p:nvSpPr>
        <p:spPr>
          <a:xfrm>
            <a:off x="109259" y="1761913"/>
            <a:ext cx="833700" cy="400110"/>
          </a:xfrm>
          <a:prstGeom prst="rect">
            <a:avLst/>
          </a:prstGeom>
          <a:noFill/>
        </p:spPr>
        <p:txBody>
          <a:bodyPr wrap="square" rtlCol="0">
            <a:spAutoFit/>
          </a:bodyPr>
          <a:lstStyle/>
          <a:p>
            <a:r>
              <a:rPr lang="en-US" sz="2000" dirty="0"/>
              <a:t>GHG</a:t>
            </a:r>
          </a:p>
        </p:txBody>
      </p:sp>
      <p:sp>
        <p:nvSpPr>
          <p:cNvPr id="50" name="TextBox 49">
            <a:extLst>
              <a:ext uri="{FF2B5EF4-FFF2-40B4-BE49-F238E27FC236}">
                <a16:creationId xmlns:a16="http://schemas.microsoft.com/office/drawing/2014/main" id="{FDDC923D-D970-44C9-B9D6-13B4EA51983C}"/>
              </a:ext>
            </a:extLst>
          </p:cNvPr>
          <p:cNvSpPr txBox="1"/>
          <p:nvPr/>
        </p:nvSpPr>
        <p:spPr>
          <a:xfrm>
            <a:off x="5531686" y="1925115"/>
            <a:ext cx="833700" cy="400110"/>
          </a:xfrm>
          <a:prstGeom prst="rect">
            <a:avLst/>
          </a:prstGeom>
          <a:noFill/>
        </p:spPr>
        <p:txBody>
          <a:bodyPr wrap="square" rtlCol="0">
            <a:spAutoFit/>
          </a:bodyPr>
          <a:lstStyle/>
          <a:p>
            <a:r>
              <a:rPr lang="en-US" sz="2000" dirty="0"/>
              <a:t>GHG</a:t>
            </a:r>
          </a:p>
        </p:txBody>
      </p:sp>
      <p:sp>
        <p:nvSpPr>
          <p:cNvPr id="19" name="TextBox 18">
            <a:extLst>
              <a:ext uri="{FF2B5EF4-FFF2-40B4-BE49-F238E27FC236}">
                <a16:creationId xmlns:a16="http://schemas.microsoft.com/office/drawing/2014/main" id="{F5EE9C28-E3A1-4D1F-9E93-AB4796E3D043}"/>
              </a:ext>
            </a:extLst>
          </p:cNvPr>
          <p:cNvSpPr txBox="1"/>
          <p:nvPr/>
        </p:nvSpPr>
        <p:spPr>
          <a:xfrm>
            <a:off x="6052656" y="4903823"/>
            <a:ext cx="911528" cy="784830"/>
          </a:xfrm>
          <a:prstGeom prst="rect">
            <a:avLst/>
          </a:prstGeom>
          <a:noFill/>
        </p:spPr>
        <p:txBody>
          <a:bodyPr wrap="square" rtlCol="0">
            <a:spAutoFit/>
          </a:bodyPr>
          <a:lstStyle/>
          <a:p>
            <a:r>
              <a:rPr lang="en-US" dirty="0"/>
              <a:t>Before ITMOs received</a:t>
            </a:r>
          </a:p>
        </p:txBody>
      </p:sp>
      <p:sp>
        <p:nvSpPr>
          <p:cNvPr id="54" name="TextBox 53">
            <a:extLst>
              <a:ext uri="{FF2B5EF4-FFF2-40B4-BE49-F238E27FC236}">
                <a16:creationId xmlns:a16="http://schemas.microsoft.com/office/drawing/2014/main" id="{C5133235-2CE1-4D52-A446-A4A915055EEC}"/>
              </a:ext>
            </a:extLst>
          </p:cNvPr>
          <p:cNvSpPr txBox="1"/>
          <p:nvPr/>
        </p:nvSpPr>
        <p:spPr>
          <a:xfrm>
            <a:off x="7237860" y="4916613"/>
            <a:ext cx="1630839" cy="553998"/>
          </a:xfrm>
          <a:prstGeom prst="rect">
            <a:avLst/>
          </a:prstGeom>
          <a:noFill/>
        </p:spPr>
        <p:txBody>
          <a:bodyPr wrap="square" rtlCol="0">
            <a:spAutoFit/>
          </a:bodyPr>
          <a:lstStyle/>
          <a:p>
            <a:r>
              <a:rPr lang="en-US" dirty="0"/>
              <a:t>ITMOs used toward NDC</a:t>
            </a:r>
          </a:p>
        </p:txBody>
      </p:sp>
      <p:sp>
        <p:nvSpPr>
          <p:cNvPr id="55" name="TextBox 54">
            <a:extLst>
              <a:ext uri="{FF2B5EF4-FFF2-40B4-BE49-F238E27FC236}">
                <a16:creationId xmlns:a16="http://schemas.microsoft.com/office/drawing/2014/main" id="{37917B74-F2ED-46EB-9CB1-F8D51525CEC8}"/>
              </a:ext>
            </a:extLst>
          </p:cNvPr>
          <p:cNvSpPr txBox="1"/>
          <p:nvPr/>
        </p:nvSpPr>
        <p:spPr>
          <a:xfrm>
            <a:off x="2968469" y="4916613"/>
            <a:ext cx="1630839" cy="784830"/>
          </a:xfrm>
          <a:prstGeom prst="rect">
            <a:avLst/>
          </a:prstGeom>
          <a:noFill/>
        </p:spPr>
        <p:txBody>
          <a:bodyPr wrap="square" rtlCol="0">
            <a:spAutoFit/>
          </a:bodyPr>
          <a:lstStyle/>
          <a:p>
            <a:r>
              <a:rPr lang="en-US" dirty="0"/>
              <a:t>Adjusted emission balance</a:t>
            </a:r>
          </a:p>
        </p:txBody>
      </p:sp>
      <p:sp>
        <p:nvSpPr>
          <p:cNvPr id="56" name="TextBox 55">
            <a:extLst>
              <a:ext uri="{FF2B5EF4-FFF2-40B4-BE49-F238E27FC236}">
                <a16:creationId xmlns:a16="http://schemas.microsoft.com/office/drawing/2014/main" id="{F4C5F16A-5243-428C-AA19-6777EA3327FB}"/>
              </a:ext>
            </a:extLst>
          </p:cNvPr>
          <p:cNvSpPr txBox="1"/>
          <p:nvPr/>
        </p:nvSpPr>
        <p:spPr>
          <a:xfrm>
            <a:off x="706097" y="4903183"/>
            <a:ext cx="1048375" cy="784830"/>
          </a:xfrm>
          <a:prstGeom prst="rect">
            <a:avLst/>
          </a:prstGeom>
          <a:noFill/>
        </p:spPr>
        <p:txBody>
          <a:bodyPr wrap="square" rtlCol="0">
            <a:spAutoFit/>
          </a:bodyPr>
          <a:lstStyle/>
          <a:p>
            <a:r>
              <a:rPr lang="en-US" dirty="0"/>
              <a:t>Before mitigation activity</a:t>
            </a:r>
          </a:p>
        </p:txBody>
      </p:sp>
      <p:sp>
        <p:nvSpPr>
          <p:cNvPr id="57" name="TextBox 56">
            <a:extLst>
              <a:ext uri="{FF2B5EF4-FFF2-40B4-BE49-F238E27FC236}">
                <a16:creationId xmlns:a16="http://schemas.microsoft.com/office/drawing/2014/main" id="{A82FE73F-E7CA-44BA-A999-E434A1B5A68F}"/>
              </a:ext>
            </a:extLst>
          </p:cNvPr>
          <p:cNvSpPr txBox="1"/>
          <p:nvPr/>
        </p:nvSpPr>
        <p:spPr>
          <a:xfrm>
            <a:off x="1885523" y="4903183"/>
            <a:ext cx="1048375" cy="784830"/>
          </a:xfrm>
          <a:prstGeom prst="rect">
            <a:avLst/>
          </a:prstGeom>
          <a:noFill/>
        </p:spPr>
        <p:txBody>
          <a:bodyPr wrap="square" rtlCol="0">
            <a:spAutoFit/>
          </a:bodyPr>
          <a:lstStyle/>
          <a:p>
            <a:r>
              <a:rPr lang="en-US" dirty="0"/>
              <a:t>After mitigation activity</a:t>
            </a:r>
          </a:p>
        </p:txBody>
      </p:sp>
      <p:cxnSp>
        <p:nvCxnSpPr>
          <p:cNvPr id="29" name="Straight Connector 28">
            <a:extLst>
              <a:ext uri="{FF2B5EF4-FFF2-40B4-BE49-F238E27FC236}">
                <a16:creationId xmlns:a16="http://schemas.microsoft.com/office/drawing/2014/main" id="{A21CBBE4-A58D-4EAB-926D-1712295C69E5}"/>
              </a:ext>
            </a:extLst>
          </p:cNvPr>
          <p:cNvCxnSpPr/>
          <p:nvPr/>
        </p:nvCxnSpPr>
        <p:spPr bwMode="auto">
          <a:xfrm flipH="1">
            <a:off x="1939663" y="2636909"/>
            <a:ext cx="1988470" cy="0"/>
          </a:xfrm>
          <a:prstGeom prst="line">
            <a:avLst/>
          </a:prstGeom>
          <a:solidFill>
            <a:schemeClr val="accent1"/>
          </a:solidFill>
          <a:ln w="127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Connector 32">
            <a:extLst>
              <a:ext uri="{FF2B5EF4-FFF2-40B4-BE49-F238E27FC236}">
                <a16:creationId xmlns:a16="http://schemas.microsoft.com/office/drawing/2014/main" id="{D6B88CA6-328A-4A50-8C17-3B551F049F4C}"/>
              </a:ext>
            </a:extLst>
          </p:cNvPr>
          <p:cNvCxnSpPr/>
          <p:nvPr/>
        </p:nvCxnSpPr>
        <p:spPr bwMode="auto">
          <a:xfrm flipH="1">
            <a:off x="1974234" y="2168738"/>
            <a:ext cx="1988470" cy="0"/>
          </a:xfrm>
          <a:prstGeom prst="line">
            <a:avLst/>
          </a:prstGeom>
          <a:solidFill>
            <a:schemeClr val="accent1"/>
          </a:solidFill>
          <a:ln w="127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Rectangle 38">
            <a:extLst>
              <a:ext uri="{FF2B5EF4-FFF2-40B4-BE49-F238E27FC236}">
                <a16:creationId xmlns:a16="http://schemas.microsoft.com/office/drawing/2014/main" id="{73E411BE-1044-4A4D-ABDC-B62E66D169D7}"/>
              </a:ext>
            </a:extLst>
          </p:cNvPr>
          <p:cNvSpPr/>
          <p:nvPr/>
        </p:nvSpPr>
        <p:spPr bwMode="auto">
          <a:xfrm rot="16200000">
            <a:off x="3171552" y="2121009"/>
            <a:ext cx="468172" cy="573225"/>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endParaRPr>
          </a:p>
        </p:txBody>
      </p:sp>
      <p:sp>
        <p:nvSpPr>
          <p:cNvPr id="41" name="Arrow: Down 40">
            <a:extLst>
              <a:ext uri="{FF2B5EF4-FFF2-40B4-BE49-F238E27FC236}">
                <a16:creationId xmlns:a16="http://schemas.microsoft.com/office/drawing/2014/main" id="{1E28FCBD-65EE-4B09-8BD6-139DCEBC7C83}"/>
              </a:ext>
            </a:extLst>
          </p:cNvPr>
          <p:cNvSpPr/>
          <p:nvPr/>
        </p:nvSpPr>
        <p:spPr bwMode="auto">
          <a:xfrm>
            <a:off x="3137252" y="2190557"/>
            <a:ext cx="531688" cy="441554"/>
          </a:xfrm>
          <a:prstGeom prst="downArrow">
            <a:avLst>
              <a:gd name="adj1" fmla="val 36260"/>
              <a:gd name="adj2" fmla="val 50000"/>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4049413873"/>
      </p:ext>
    </p:extLst>
  </p:cSld>
  <p:clrMapOvr>
    <a:masterClrMapping/>
  </p:clrMapOvr>
  <p:transition spd="slow">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5C463-B199-4D37-9306-171F7174438F}"/>
              </a:ext>
            </a:extLst>
          </p:cNvPr>
          <p:cNvSpPr>
            <a:spLocks noGrp="1"/>
          </p:cNvSpPr>
          <p:nvPr>
            <p:ph type="title"/>
          </p:nvPr>
        </p:nvSpPr>
        <p:spPr>
          <a:xfrm>
            <a:off x="588535" y="-41337"/>
            <a:ext cx="5063585" cy="1646874"/>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a:lnSpc>
                <a:spcPct val="100000"/>
              </a:lnSpc>
            </a:pPr>
            <a:r>
              <a:rPr lang="es-PA" sz="2400" b="1" dirty="0"/>
              <a:t>Aprobación y Autorización</a:t>
            </a:r>
            <a:br>
              <a:rPr lang="es-PA" sz="2400" b="1" dirty="0"/>
            </a:br>
            <a:br>
              <a:rPr lang="es-PA" sz="2400" b="1" dirty="0"/>
            </a:br>
            <a:endParaRPr lang="es-PA" sz="2400" b="1" dirty="0"/>
          </a:p>
        </p:txBody>
      </p:sp>
      <p:grpSp>
        <p:nvGrpSpPr>
          <p:cNvPr id="1051" name="Group 1050">
            <a:extLst>
              <a:ext uri="{FF2B5EF4-FFF2-40B4-BE49-F238E27FC236}">
                <a16:creationId xmlns:a16="http://schemas.microsoft.com/office/drawing/2014/main" id="{069168AB-0D7D-48E6-AF3F-9DFDCC1ECAFA}"/>
              </a:ext>
            </a:extLst>
          </p:cNvPr>
          <p:cNvGrpSpPr/>
          <p:nvPr/>
        </p:nvGrpSpPr>
        <p:grpSpPr>
          <a:xfrm>
            <a:off x="251520" y="1412776"/>
            <a:ext cx="8771920" cy="4224330"/>
            <a:chOff x="235806" y="824265"/>
            <a:chExt cx="8580970" cy="4561107"/>
          </a:xfrm>
        </p:grpSpPr>
        <p:sp>
          <p:nvSpPr>
            <p:cNvPr id="57" name="Rectangle 56">
              <a:extLst>
                <a:ext uri="{FF2B5EF4-FFF2-40B4-BE49-F238E27FC236}">
                  <a16:creationId xmlns:a16="http://schemas.microsoft.com/office/drawing/2014/main" id="{DC61B30F-79AE-4EE6-95DB-FF845678A072}"/>
                </a:ext>
              </a:extLst>
            </p:cNvPr>
            <p:cNvSpPr/>
            <p:nvPr/>
          </p:nvSpPr>
          <p:spPr bwMode="auto">
            <a:xfrm>
              <a:off x="6357263" y="3595763"/>
              <a:ext cx="1368152" cy="792088"/>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endParaRPr>
            </a:p>
          </p:txBody>
        </p:sp>
        <p:sp>
          <p:nvSpPr>
            <p:cNvPr id="5" name="Rectangle 4">
              <a:extLst>
                <a:ext uri="{FF2B5EF4-FFF2-40B4-BE49-F238E27FC236}">
                  <a16:creationId xmlns:a16="http://schemas.microsoft.com/office/drawing/2014/main" id="{BB43D2F5-F676-42CB-AFD4-EA25F7A8F6AF}"/>
                </a:ext>
              </a:extLst>
            </p:cNvPr>
            <p:cNvSpPr/>
            <p:nvPr/>
          </p:nvSpPr>
          <p:spPr bwMode="auto">
            <a:xfrm>
              <a:off x="235806" y="1275180"/>
              <a:ext cx="2054476" cy="2479323"/>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4" name="Rectangle 3">
              <a:extLst>
                <a:ext uri="{FF2B5EF4-FFF2-40B4-BE49-F238E27FC236}">
                  <a16:creationId xmlns:a16="http://schemas.microsoft.com/office/drawing/2014/main" id="{74107084-BCE7-41BB-A1B4-551269DAF97C}"/>
                </a:ext>
              </a:extLst>
            </p:cNvPr>
            <p:cNvSpPr/>
            <p:nvPr/>
          </p:nvSpPr>
          <p:spPr bwMode="auto">
            <a:xfrm>
              <a:off x="349214" y="1637832"/>
              <a:ext cx="1800200" cy="762124"/>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lang="en-US" dirty="0"/>
                <a:t> </a:t>
              </a:r>
              <a:r>
                <a:rPr lang="es-PA" dirty="0"/>
                <a:t>Resultado de Mitigación del 6.2</a:t>
              </a:r>
              <a:endParaRPr kumimoji="0" lang="es-PA" sz="1500" b="0" i="0" u="none" strike="noStrike" cap="none" normalizeH="0" baseline="0" dirty="0">
                <a:ln>
                  <a:noFill/>
                </a:ln>
                <a:solidFill>
                  <a:schemeClr val="tx1"/>
                </a:solidFill>
                <a:effectLst/>
                <a:latin typeface="Arial" charset="0"/>
              </a:endParaRPr>
            </a:p>
          </p:txBody>
        </p:sp>
        <p:sp>
          <p:nvSpPr>
            <p:cNvPr id="6" name="Rectangle 5">
              <a:extLst>
                <a:ext uri="{FF2B5EF4-FFF2-40B4-BE49-F238E27FC236}">
                  <a16:creationId xmlns:a16="http://schemas.microsoft.com/office/drawing/2014/main" id="{B424AFA9-5C88-46F4-AEE3-AA826E132EE9}"/>
                </a:ext>
              </a:extLst>
            </p:cNvPr>
            <p:cNvSpPr/>
            <p:nvPr/>
          </p:nvSpPr>
          <p:spPr bwMode="auto">
            <a:xfrm>
              <a:off x="384493" y="2581353"/>
              <a:ext cx="1772816" cy="762124"/>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US" sz="1500" b="0" i="0" u="none" strike="noStrike" cap="none" normalizeH="0" baseline="0" dirty="0">
                  <a:ln>
                    <a:noFill/>
                  </a:ln>
                  <a:solidFill>
                    <a:schemeClr val="tx1"/>
                  </a:solidFill>
                  <a:effectLst/>
                  <a:latin typeface="Arial" charset="0"/>
                </a:rPr>
                <a:t> </a:t>
              </a:r>
              <a:r>
                <a:rPr kumimoji="0" lang="es-PA" sz="1500" b="0" i="0" u="none" strike="noStrike" cap="none" normalizeH="0" baseline="0" dirty="0">
                  <a:ln>
                    <a:noFill/>
                  </a:ln>
                  <a:solidFill>
                    <a:schemeClr val="tx1"/>
                  </a:solidFill>
                  <a:effectLst/>
                  <a:latin typeface="Arial" charset="0"/>
                </a:rPr>
                <a:t>Resultados de Mitigación/Unidades del 6.4</a:t>
              </a:r>
            </a:p>
          </p:txBody>
        </p:sp>
        <p:cxnSp>
          <p:nvCxnSpPr>
            <p:cNvPr id="8" name="Straight Arrow Connector 7">
              <a:extLst>
                <a:ext uri="{FF2B5EF4-FFF2-40B4-BE49-F238E27FC236}">
                  <a16:creationId xmlns:a16="http://schemas.microsoft.com/office/drawing/2014/main" id="{866061CA-E01F-4312-B201-8EBD4ED53251}"/>
                </a:ext>
              </a:extLst>
            </p:cNvPr>
            <p:cNvCxnSpPr>
              <a:stCxn id="5" idx="3"/>
            </p:cNvCxnSpPr>
            <p:nvPr/>
          </p:nvCxnSpPr>
          <p:spPr bwMode="auto">
            <a:xfrm flipV="1">
              <a:off x="2290282" y="1840691"/>
              <a:ext cx="1135458" cy="674151"/>
            </a:xfrm>
            <a:prstGeom prst="straightConnector1">
              <a:avLst/>
            </a:prstGeom>
            <a:ln>
              <a:headEnd type="none" w="med" len="med"/>
              <a:tailEnd type="triangle"/>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cxnSp>
        <p:sp>
          <p:nvSpPr>
            <p:cNvPr id="9" name="Rectangle 8">
              <a:extLst>
                <a:ext uri="{FF2B5EF4-FFF2-40B4-BE49-F238E27FC236}">
                  <a16:creationId xmlns:a16="http://schemas.microsoft.com/office/drawing/2014/main" id="{C6242071-6A21-4FFE-88AB-CA0B0F42DC15}"/>
                </a:ext>
              </a:extLst>
            </p:cNvPr>
            <p:cNvSpPr/>
            <p:nvPr/>
          </p:nvSpPr>
          <p:spPr bwMode="auto">
            <a:xfrm>
              <a:off x="3520275" y="1191216"/>
              <a:ext cx="1872119" cy="858599"/>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s-PA" sz="1400" b="0" i="0" u="none" strike="noStrike" cap="none" normalizeH="0" baseline="0" dirty="0">
                  <a:ln>
                    <a:noFill/>
                  </a:ln>
                  <a:solidFill>
                    <a:schemeClr val="tx1"/>
                  </a:solidFill>
                  <a:effectLst/>
                  <a:latin typeface="Arial" charset="0"/>
                </a:rPr>
                <a:t>Autorizado por el país anfitrión bajo A.6</a:t>
              </a:r>
            </a:p>
          </p:txBody>
        </p:sp>
        <p:cxnSp>
          <p:nvCxnSpPr>
            <p:cNvPr id="11" name="Straight Arrow Connector 10">
              <a:extLst>
                <a:ext uri="{FF2B5EF4-FFF2-40B4-BE49-F238E27FC236}">
                  <a16:creationId xmlns:a16="http://schemas.microsoft.com/office/drawing/2014/main" id="{AB6D423A-429F-4B98-A097-21BC4B32766E}"/>
                </a:ext>
              </a:extLst>
            </p:cNvPr>
            <p:cNvCxnSpPr>
              <a:stCxn id="5" idx="3"/>
            </p:cNvCxnSpPr>
            <p:nvPr/>
          </p:nvCxnSpPr>
          <p:spPr bwMode="auto">
            <a:xfrm>
              <a:off x="2290282" y="2514842"/>
              <a:ext cx="1545151" cy="858599"/>
            </a:xfrm>
            <a:prstGeom prst="straightConnector1">
              <a:avLst/>
            </a:prstGeom>
            <a:ln>
              <a:headEnd type="none" w="med" len="med"/>
              <a:tailEnd type="triangle"/>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cxnSp>
        <p:sp>
          <p:nvSpPr>
            <p:cNvPr id="13" name="Rectangle 12">
              <a:extLst>
                <a:ext uri="{FF2B5EF4-FFF2-40B4-BE49-F238E27FC236}">
                  <a16:creationId xmlns:a16="http://schemas.microsoft.com/office/drawing/2014/main" id="{038E2C2C-8566-42DD-B64D-C62F6415CF56}"/>
                </a:ext>
              </a:extLst>
            </p:cNvPr>
            <p:cNvSpPr/>
            <p:nvPr/>
          </p:nvSpPr>
          <p:spPr bwMode="auto">
            <a:xfrm>
              <a:off x="3826483" y="3289474"/>
              <a:ext cx="1584176" cy="792088"/>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s-PA" sz="1400" b="0" i="0" u="none" strike="noStrike" cap="none" normalizeH="0" baseline="0" dirty="0">
                  <a:ln>
                    <a:noFill/>
                  </a:ln>
                  <a:solidFill>
                    <a:schemeClr val="tx1"/>
                  </a:solidFill>
                  <a:effectLst/>
                  <a:latin typeface="Arial" charset="0"/>
                </a:rPr>
                <a:t>No Autorizado por el país anfitrión bajo A.6</a:t>
              </a:r>
            </a:p>
          </p:txBody>
        </p:sp>
        <p:sp>
          <p:nvSpPr>
            <p:cNvPr id="15" name="Rectangle 14">
              <a:extLst>
                <a:ext uri="{FF2B5EF4-FFF2-40B4-BE49-F238E27FC236}">
                  <a16:creationId xmlns:a16="http://schemas.microsoft.com/office/drawing/2014/main" id="{23DC8FF1-EEE7-48EC-AE31-7C77EBDFDEBF}"/>
                </a:ext>
              </a:extLst>
            </p:cNvPr>
            <p:cNvSpPr/>
            <p:nvPr/>
          </p:nvSpPr>
          <p:spPr bwMode="auto">
            <a:xfrm>
              <a:off x="6324916" y="828428"/>
              <a:ext cx="1847391" cy="792088"/>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s-PA" sz="1500" b="0" i="0" u="none" strike="noStrike" cap="none" normalizeH="0" baseline="0" dirty="0">
                  <a:ln>
                    <a:noFill/>
                  </a:ln>
                  <a:solidFill>
                    <a:schemeClr val="tx1"/>
                  </a:solidFill>
                  <a:effectLst/>
                  <a:latin typeface="Arial" charset="0"/>
                </a:rPr>
                <a:t>Transferencia</a:t>
              </a:r>
              <a:r>
                <a:rPr kumimoji="0" lang="en-US" sz="1500" b="0" i="0" u="none" strike="noStrike" cap="none" normalizeH="0" baseline="0" dirty="0">
                  <a:ln>
                    <a:noFill/>
                  </a:ln>
                  <a:solidFill>
                    <a:schemeClr val="tx1"/>
                  </a:solidFill>
                  <a:effectLst/>
                  <a:latin typeface="Arial" charset="0"/>
                </a:rPr>
                <a:t> para la CDN</a:t>
              </a:r>
            </a:p>
          </p:txBody>
        </p:sp>
        <p:sp>
          <p:nvSpPr>
            <p:cNvPr id="16" name="Rectangle 15">
              <a:extLst>
                <a:ext uri="{FF2B5EF4-FFF2-40B4-BE49-F238E27FC236}">
                  <a16:creationId xmlns:a16="http://schemas.microsoft.com/office/drawing/2014/main" id="{89DA6AB3-4157-4C7A-BBF0-BAEC6BD46BF0}"/>
                </a:ext>
              </a:extLst>
            </p:cNvPr>
            <p:cNvSpPr/>
            <p:nvPr/>
          </p:nvSpPr>
          <p:spPr bwMode="auto">
            <a:xfrm>
              <a:off x="6324064" y="1719602"/>
              <a:ext cx="1848244" cy="697493"/>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lang="en-US" dirty="0"/>
                <a:t>Mitigación Internacional</a:t>
              </a:r>
              <a:r>
                <a:rPr kumimoji="0" lang="en-US" sz="1500" b="0" i="0" u="none" strike="noStrike" cap="none" normalizeH="0" baseline="0" dirty="0">
                  <a:ln>
                    <a:noFill/>
                  </a:ln>
                  <a:solidFill>
                    <a:schemeClr val="tx1"/>
                  </a:solidFill>
                  <a:effectLst/>
                  <a:latin typeface="Arial" charset="0"/>
                </a:rPr>
                <a:t> </a:t>
              </a:r>
            </a:p>
          </p:txBody>
        </p:sp>
        <p:sp>
          <p:nvSpPr>
            <p:cNvPr id="17" name="Rectangle 16">
              <a:extLst>
                <a:ext uri="{FF2B5EF4-FFF2-40B4-BE49-F238E27FC236}">
                  <a16:creationId xmlns:a16="http://schemas.microsoft.com/office/drawing/2014/main" id="{CD5933CE-D7EA-4206-800A-58850D584B2D}"/>
                </a:ext>
              </a:extLst>
            </p:cNvPr>
            <p:cNvSpPr/>
            <p:nvPr/>
          </p:nvSpPr>
          <p:spPr bwMode="auto">
            <a:xfrm>
              <a:off x="6340664" y="2524505"/>
              <a:ext cx="1368152" cy="792088"/>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s-PA" sz="1500" b="0" i="0" u="none" strike="noStrike" cap="none" normalizeH="0" baseline="0" dirty="0">
                  <a:ln>
                    <a:noFill/>
                  </a:ln>
                  <a:solidFill>
                    <a:schemeClr val="tx1"/>
                  </a:solidFill>
                  <a:effectLst/>
                  <a:latin typeface="Arial" charset="0"/>
                </a:rPr>
                <a:t>Autorizado para fines distintos a los anteriores</a:t>
              </a:r>
            </a:p>
          </p:txBody>
        </p:sp>
        <p:pic>
          <p:nvPicPr>
            <p:cNvPr id="14" name="Picture 13">
              <a:extLst>
                <a:ext uri="{FF2B5EF4-FFF2-40B4-BE49-F238E27FC236}">
                  <a16:creationId xmlns:a16="http://schemas.microsoft.com/office/drawing/2014/main" id="{76A04767-4D38-49DD-8BEF-46322B098FE2}"/>
                </a:ext>
              </a:extLst>
            </p:cNvPr>
            <p:cNvPicPr>
              <a:picLocks noChangeAspect="1"/>
            </p:cNvPicPr>
            <p:nvPr/>
          </p:nvPicPr>
          <p:blipFill>
            <a:blip r:embed="rId3"/>
            <a:stretch>
              <a:fillRect/>
            </a:stretch>
          </p:blipFill>
          <p:spPr>
            <a:xfrm>
              <a:off x="2848456" y="1890865"/>
              <a:ext cx="457301" cy="317900"/>
            </a:xfrm>
            <a:prstGeom prst="rect">
              <a:avLst/>
            </a:prstGeom>
          </p:spPr>
          <p:style>
            <a:lnRef idx="1">
              <a:schemeClr val="accent6"/>
            </a:lnRef>
            <a:fillRef idx="2">
              <a:schemeClr val="accent6"/>
            </a:fillRef>
            <a:effectRef idx="1">
              <a:schemeClr val="accent6"/>
            </a:effectRef>
            <a:fontRef idx="minor">
              <a:schemeClr val="dk1"/>
            </a:fontRef>
          </p:style>
        </p:pic>
        <p:pic>
          <p:nvPicPr>
            <p:cNvPr id="18" name="Picture 17">
              <a:extLst>
                <a:ext uri="{FF2B5EF4-FFF2-40B4-BE49-F238E27FC236}">
                  <a16:creationId xmlns:a16="http://schemas.microsoft.com/office/drawing/2014/main" id="{4BD3F95A-C4FC-4FD5-9AC5-ECA3DC140EE6}"/>
                </a:ext>
              </a:extLst>
            </p:cNvPr>
            <p:cNvPicPr>
              <a:picLocks noChangeAspect="1"/>
            </p:cNvPicPr>
            <p:nvPr/>
          </p:nvPicPr>
          <p:blipFill>
            <a:blip r:embed="rId4"/>
            <a:stretch>
              <a:fillRect/>
            </a:stretch>
          </p:blipFill>
          <p:spPr>
            <a:xfrm>
              <a:off x="2848456" y="2699807"/>
              <a:ext cx="457301" cy="409124"/>
            </a:xfrm>
            <a:prstGeom prst="rect">
              <a:avLst/>
            </a:prstGeom>
          </p:spPr>
          <p:style>
            <a:lnRef idx="1">
              <a:schemeClr val="accent6"/>
            </a:lnRef>
            <a:fillRef idx="2">
              <a:schemeClr val="accent6"/>
            </a:fillRef>
            <a:effectRef idx="1">
              <a:schemeClr val="accent6"/>
            </a:effectRef>
            <a:fontRef idx="minor">
              <a:schemeClr val="dk1"/>
            </a:fontRef>
          </p:style>
        </p:pic>
        <p:grpSp>
          <p:nvGrpSpPr>
            <p:cNvPr id="1042" name="Group 1041">
              <a:extLst>
                <a:ext uri="{FF2B5EF4-FFF2-40B4-BE49-F238E27FC236}">
                  <a16:creationId xmlns:a16="http://schemas.microsoft.com/office/drawing/2014/main" id="{E3F6CFD1-97FC-4FD6-B9EE-8CFE82AB1BCB}"/>
                </a:ext>
              </a:extLst>
            </p:cNvPr>
            <p:cNvGrpSpPr/>
            <p:nvPr/>
          </p:nvGrpSpPr>
          <p:grpSpPr>
            <a:xfrm>
              <a:off x="7669156" y="1727923"/>
              <a:ext cx="507785" cy="689173"/>
              <a:chOff x="8263533" y="1728446"/>
              <a:chExt cx="507785" cy="732313"/>
            </a:xfrm>
          </p:grpSpPr>
          <p:pic>
            <p:nvPicPr>
              <p:cNvPr id="21" name="Picture 20">
                <a:extLst>
                  <a:ext uri="{FF2B5EF4-FFF2-40B4-BE49-F238E27FC236}">
                    <a16:creationId xmlns:a16="http://schemas.microsoft.com/office/drawing/2014/main" id="{7E79DBAF-F21A-4212-86E8-938980B500FD}"/>
                  </a:ext>
                </a:extLst>
              </p:cNvPr>
              <p:cNvPicPr>
                <a:picLocks noChangeAspect="1"/>
              </p:cNvPicPr>
              <p:nvPr/>
            </p:nvPicPr>
            <p:blipFill>
              <a:blip r:embed="rId5"/>
              <a:stretch>
                <a:fillRect/>
              </a:stretch>
            </p:blipFill>
            <p:spPr>
              <a:xfrm>
                <a:off x="8263533" y="1728446"/>
                <a:ext cx="507785" cy="549801"/>
              </a:xfrm>
              <a:prstGeom prst="rect">
                <a:avLst/>
              </a:prstGeom>
            </p:spPr>
            <p:style>
              <a:lnRef idx="1">
                <a:schemeClr val="accent6"/>
              </a:lnRef>
              <a:fillRef idx="2">
                <a:schemeClr val="accent6"/>
              </a:fillRef>
              <a:effectRef idx="1">
                <a:schemeClr val="accent6"/>
              </a:effectRef>
              <a:fontRef idx="minor">
                <a:schemeClr val="dk1"/>
              </a:fontRef>
            </p:style>
          </p:pic>
          <p:pic>
            <p:nvPicPr>
              <p:cNvPr id="22" name="Picture 21">
                <a:extLst>
                  <a:ext uri="{FF2B5EF4-FFF2-40B4-BE49-F238E27FC236}">
                    <a16:creationId xmlns:a16="http://schemas.microsoft.com/office/drawing/2014/main" id="{BDA124B6-E30B-4F9D-B239-741A99662D85}"/>
                  </a:ext>
                </a:extLst>
              </p:cNvPr>
              <p:cNvPicPr>
                <a:picLocks noChangeAspect="1"/>
              </p:cNvPicPr>
              <p:nvPr/>
            </p:nvPicPr>
            <p:blipFill>
              <a:blip r:embed="rId6"/>
              <a:stretch>
                <a:fillRect/>
              </a:stretch>
            </p:blipFill>
            <p:spPr>
              <a:xfrm>
                <a:off x="8263533" y="2151071"/>
                <a:ext cx="506244" cy="309688"/>
              </a:xfrm>
              <a:prstGeom prst="rect">
                <a:avLst/>
              </a:prstGeom>
            </p:spPr>
            <p:style>
              <a:lnRef idx="1">
                <a:schemeClr val="accent6"/>
              </a:lnRef>
              <a:fillRef idx="2">
                <a:schemeClr val="accent6"/>
              </a:fillRef>
              <a:effectRef idx="1">
                <a:schemeClr val="accent6"/>
              </a:effectRef>
              <a:fontRef idx="minor">
                <a:schemeClr val="dk1"/>
              </a:fontRef>
            </p:style>
          </p:pic>
        </p:grpSp>
        <p:cxnSp>
          <p:nvCxnSpPr>
            <p:cNvPr id="27" name="Straight Arrow Connector 26">
              <a:extLst>
                <a:ext uri="{FF2B5EF4-FFF2-40B4-BE49-F238E27FC236}">
                  <a16:creationId xmlns:a16="http://schemas.microsoft.com/office/drawing/2014/main" id="{6F8A6019-B00A-4C08-AB38-02BBC0C9ED5D}"/>
                </a:ext>
              </a:extLst>
            </p:cNvPr>
            <p:cNvCxnSpPr>
              <a:stCxn id="9" idx="3"/>
            </p:cNvCxnSpPr>
            <p:nvPr/>
          </p:nvCxnSpPr>
          <p:spPr bwMode="auto">
            <a:xfrm>
              <a:off x="5392394" y="1620516"/>
              <a:ext cx="957732" cy="136894"/>
            </a:xfrm>
            <a:prstGeom prst="straightConnector1">
              <a:avLst/>
            </a:prstGeom>
            <a:ln>
              <a:headEnd type="none" w="med" len="med"/>
              <a:tailEnd type="triangle"/>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cxnSp>
        <p:cxnSp>
          <p:nvCxnSpPr>
            <p:cNvPr id="29" name="Straight Arrow Connector 28">
              <a:extLst>
                <a:ext uri="{FF2B5EF4-FFF2-40B4-BE49-F238E27FC236}">
                  <a16:creationId xmlns:a16="http://schemas.microsoft.com/office/drawing/2014/main" id="{DF9F32F4-26F0-45D2-8225-F57CC3D2F187}"/>
                </a:ext>
              </a:extLst>
            </p:cNvPr>
            <p:cNvCxnSpPr>
              <a:stCxn id="9" idx="3"/>
              <a:endCxn id="15" idx="1"/>
            </p:cNvCxnSpPr>
            <p:nvPr/>
          </p:nvCxnSpPr>
          <p:spPr bwMode="auto">
            <a:xfrm flipV="1">
              <a:off x="5392394" y="1224472"/>
              <a:ext cx="932522" cy="396044"/>
            </a:xfrm>
            <a:prstGeom prst="straightConnector1">
              <a:avLst/>
            </a:prstGeom>
            <a:ln>
              <a:headEnd type="none" w="med" len="med"/>
              <a:tailEnd type="triangle"/>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cxnSp>
        <p:cxnSp>
          <p:nvCxnSpPr>
            <p:cNvPr id="31" name="Straight Arrow Connector 30">
              <a:extLst>
                <a:ext uri="{FF2B5EF4-FFF2-40B4-BE49-F238E27FC236}">
                  <a16:creationId xmlns:a16="http://schemas.microsoft.com/office/drawing/2014/main" id="{9E8717F7-1F0C-4220-AF15-B83CDD7A5E64}"/>
                </a:ext>
              </a:extLst>
            </p:cNvPr>
            <p:cNvCxnSpPr>
              <a:stCxn id="9" idx="3"/>
            </p:cNvCxnSpPr>
            <p:nvPr/>
          </p:nvCxnSpPr>
          <p:spPr bwMode="auto">
            <a:xfrm>
              <a:off x="5392394" y="1620516"/>
              <a:ext cx="1014803" cy="750961"/>
            </a:xfrm>
            <a:prstGeom prst="straightConnector1">
              <a:avLst/>
            </a:prstGeom>
            <a:ln>
              <a:headEnd type="none" w="med" len="med"/>
              <a:tailEnd type="triangle"/>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cxnSp>
        <p:sp>
          <p:nvSpPr>
            <p:cNvPr id="1043" name="Right Brace 1042">
              <a:extLst>
                <a:ext uri="{FF2B5EF4-FFF2-40B4-BE49-F238E27FC236}">
                  <a16:creationId xmlns:a16="http://schemas.microsoft.com/office/drawing/2014/main" id="{D600FAC2-E89B-4131-BDD3-E2C9DC0C7B7F}"/>
                </a:ext>
              </a:extLst>
            </p:cNvPr>
            <p:cNvSpPr/>
            <p:nvPr/>
          </p:nvSpPr>
          <p:spPr bwMode="auto">
            <a:xfrm>
              <a:off x="8161101" y="824265"/>
              <a:ext cx="328903" cy="2488165"/>
            </a:xfrm>
            <a:prstGeom prst="rightBrace">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1044" name="TextBox 1043">
              <a:extLst>
                <a:ext uri="{FF2B5EF4-FFF2-40B4-BE49-F238E27FC236}">
                  <a16:creationId xmlns:a16="http://schemas.microsoft.com/office/drawing/2014/main" id="{4E7A432D-CF0C-410C-B0CE-22B12F0691D4}"/>
                </a:ext>
              </a:extLst>
            </p:cNvPr>
            <p:cNvSpPr txBox="1"/>
            <p:nvPr/>
          </p:nvSpPr>
          <p:spPr>
            <a:xfrm>
              <a:off x="8432412" y="1840691"/>
              <a:ext cx="384364" cy="55399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a:t>AC</a:t>
              </a:r>
            </a:p>
          </p:txBody>
        </p:sp>
        <p:pic>
          <p:nvPicPr>
            <p:cNvPr id="1045" name="Picture 1044">
              <a:extLst>
                <a:ext uri="{FF2B5EF4-FFF2-40B4-BE49-F238E27FC236}">
                  <a16:creationId xmlns:a16="http://schemas.microsoft.com/office/drawing/2014/main" id="{07AA407C-9589-4A10-B5E6-951808CD0951}"/>
                </a:ext>
              </a:extLst>
            </p:cNvPr>
            <p:cNvPicPr>
              <a:picLocks noChangeAspect="1"/>
            </p:cNvPicPr>
            <p:nvPr/>
          </p:nvPicPr>
          <p:blipFill>
            <a:blip r:embed="rId7"/>
            <a:stretch>
              <a:fillRect/>
            </a:stretch>
          </p:blipFill>
          <p:spPr>
            <a:xfrm>
              <a:off x="6577724" y="3683650"/>
              <a:ext cx="841432" cy="646652"/>
            </a:xfrm>
            <a:prstGeom prst="rect">
              <a:avLst/>
            </a:prstGeom>
          </p:spPr>
          <p:style>
            <a:lnRef idx="1">
              <a:schemeClr val="accent6"/>
            </a:lnRef>
            <a:fillRef idx="2">
              <a:schemeClr val="accent6"/>
            </a:fillRef>
            <a:effectRef idx="1">
              <a:schemeClr val="accent6"/>
            </a:effectRef>
            <a:fontRef idx="minor">
              <a:schemeClr val="dk1"/>
            </a:fontRef>
          </p:style>
        </p:pic>
        <p:cxnSp>
          <p:nvCxnSpPr>
            <p:cNvPr id="1047" name="Straight Arrow Connector 1046">
              <a:extLst>
                <a:ext uri="{FF2B5EF4-FFF2-40B4-BE49-F238E27FC236}">
                  <a16:creationId xmlns:a16="http://schemas.microsoft.com/office/drawing/2014/main" id="{91BADD28-3622-4C19-A9B3-E124F7B82A09}"/>
                </a:ext>
              </a:extLst>
            </p:cNvPr>
            <p:cNvCxnSpPr>
              <a:stCxn id="13" idx="3"/>
            </p:cNvCxnSpPr>
            <p:nvPr/>
          </p:nvCxnSpPr>
          <p:spPr bwMode="auto">
            <a:xfrm>
              <a:off x="5410659" y="3685518"/>
              <a:ext cx="946604" cy="123226"/>
            </a:xfrm>
            <a:prstGeom prst="straightConnector1">
              <a:avLst/>
            </a:prstGeom>
            <a:ln>
              <a:headEnd type="none" w="med" len="med"/>
              <a:tailEnd type="triangle"/>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cxnSp>
        <p:sp>
          <p:nvSpPr>
            <p:cNvPr id="56" name="Rectangle 55">
              <a:extLst>
                <a:ext uri="{FF2B5EF4-FFF2-40B4-BE49-F238E27FC236}">
                  <a16:creationId xmlns:a16="http://schemas.microsoft.com/office/drawing/2014/main" id="{D2A9FBC0-FDAD-43AA-9A57-8455B4A5D8F0}"/>
                </a:ext>
              </a:extLst>
            </p:cNvPr>
            <p:cNvSpPr/>
            <p:nvPr/>
          </p:nvSpPr>
          <p:spPr bwMode="auto">
            <a:xfrm>
              <a:off x="6357263" y="4623143"/>
              <a:ext cx="1368152" cy="762229"/>
            </a:xfrm>
            <a:prstGeom prst="rect">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dirty="0">
                <a:ln>
                  <a:noFill/>
                </a:ln>
                <a:solidFill>
                  <a:schemeClr val="tx1"/>
                </a:solidFill>
                <a:effectLst/>
                <a:latin typeface="Arial" charset="0"/>
              </a:endParaRPr>
            </a:p>
          </p:txBody>
        </p:sp>
        <p:pic>
          <p:nvPicPr>
            <p:cNvPr id="1049" name="Picture 1048">
              <a:extLst>
                <a:ext uri="{FF2B5EF4-FFF2-40B4-BE49-F238E27FC236}">
                  <a16:creationId xmlns:a16="http://schemas.microsoft.com/office/drawing/2014/main" id="{FEB57B43-A5C2-442A-8018-9B108DDB8B54}"/>
                </a:ext>
              </a:extLst>
            </p:cNvPr>
            <p:cNvPicPr>
              <a:picLocks noChangeAspect="1"/>
            </p:cNvPicPr>
            <p:nvPr/>
          </p:nvPicPr>
          <p:blipFill>
            <a:blip r:embed="rId8"/>
            <a:stretch>
              <a:fillRect/>
            </a:stretch>
          </p:blipFill>
          <p:spPr>
            <a:xfrm>
              <a:off x="6577724" y="4678247"/>
              <a:ext cx="946604" cy="652019"/>
            </a:xfrm>
            <a:prstGeom prst="rect">
              <a:avLst/>
            </a:prstGeom>
          </p:spPr>
          <p:style>
            <a:lnRef idx="1">
              <a:schemeClr val="accent6"/>
            </a:lnRef>
            <a:fillRef idx="2">
              <a:schemeClr val="accent6"/>
            </a:fillRef>
            <a:effectRef idx="1">
              <a:schemeClr val="accent6"/>
            </a:effectRef>
            <a:fontRef idx="minor">
              <a:schemeClr val="dk1"/>
            </a:fontRef>
          </p:style>
        </p:pic>
        <p:sp>
          <p:nvSpPr>
            <p:cNvPr id="60" name="Right Brace 59">
              <a:extLst>
                <a:ext uri="{FF2B5EF4-FFF2-40B4-BE49-F238E27FC236}">
                  <a16:creationId xmlns:a16="http://schemas.microsoft.com/office/drawing/2014/main" id="{52AE5BFC-1271-4483-B856-402BC18C27C1}"/>
                </a:ext>
              </a:extLst>
            </p:cNvPr>
            <p:cNvSpPr/>
            <p:nvPr/>
          </p:nvSpPr>
          <p:spPr bwMode="auto">
            <a:xfrm>
              <a:off x="7946518" y="3570363"/>
              <a:ext cx="328903" cy="1759903"/>
            </a:xfrm>
            <a:prstGeom prst="rightBrace">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500" b="0" i="0" u="none" strike="noStrike" cap="none" normalizeH="0" baseline="0">
                <a:ln>
                  <a:noFill/>
                </a:ln>
                <a:solidFill>
                  <a:schemeClr val="tx1"/>
                </a:solidFill>
                <a:effectLst/>
                <a:latin typeface="Arial" charset="0"/>
              </a:endParaRPr>
            </a:p>
          </p:txBody>
        </p:sp>
        <p:sp>
          <p:nvSpPr>
            <p:cNvPr id="61" name="TextBox 60">
              <a:extLst>
                <a:ext uri="{FF2B5EF4-FFF2-40B4-BE49-F238E27FC236}">
                  <a16:creationId xmlns:a16="http://schemas.microsoft.com/office/drawing/2014/main" id="{EE311DBB-ABE9-4924-B12E-1358A29A75BB}"/>
                </a:ext>
              </a:extLst>
            </p:cNvPr>
            <p:cNvSpPr txBox="1"/>
            <p:nvPr/>
          </p:nvSpPr>
          <p:spPr>
            <a:xfrm>
              <a:off x="8287655" y="3873702"/>
              <a:ext cx="384364" cy="113107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a:t>NO </a:t>
              </a:r>
            </a:p>
            <a:p>
              <a:r>
                <a:rPr lang="en-US" dirty="0"/>
                <a:t>AC</a:t>
              </a:r>
            </a:p>
          </p:txBody>
        </p:sp>
      </p:grpSp>
      <p:cxnSp>
        <p:nvCxnSpPr>
          <p:cNvPr id="32" name="Straight Arrow Connector 31">
            <a:extLst>
              <a:ext uri="{FF2B5EF4-FFF2-40B4-BE49-F238E27FC236}">
                <a16:creationId xmlns:a16="http://schemas.microsoft.com/office/drawing/2014/main" id="{52EA1987-7138-4384-9D5E-F199F3A271C1}"/>
              </a:ext>
            </a:extLst>
          </p:cNvPr>
          <p:cNvCxnSpPr>
            <a:stCxn id="13" idx="3"/>
            <a:endCxn id="56" idx="1"/>
          </p:cNvCxnSpPr>
          <p:nvPr/>
        </p:nvCxnSpPr>
        <p:spPr bwMode="auto">
          <a:xfrm>
            <a:off x="5541527" y="4062764"/>
            <a:ext cx="967669" cy="1221368"/>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98167352"/>
      </p:ext>
    </p:extLst>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9d8c265a-5436-43a7-80c1-713d2827ffde" ContentTypeId="0x0101" PreviousValue="false"/>
</file>

<file path=customXml/item3.xml><?xml version="1.0" encoding="utf-8"?>
<p:properties xmlns:p="http://schemas.microsoft.com/office/2006/metadata/properties" xmlns:xsi="http://www.w3.org/2001/XMLSchema-instance" xmlns:pc="http://schemas.microsoft.com/office/infopath/2007/PartnerControls">
  <documentManagement>
    <SharedWithUsers xmlns="4d9e8f3e-9aac-4453-becf-897ac064282d">
      <UserInfo>
        <DisplayName>Ama Kissiwah Boateng</DisplayName>
        <AccountId>35</AccountId>
        <AccountType/>
      </UserInfo>
    </SharedWithUsers>
    <TaxCatchAll xmlns="eb4559c4-8463-4985-927f-f0d558bff8f0" xsi:nil="true"/>
    <lcf76f155ced4ddcb4097134ff3c332f xmlns="697bf1a9-5dbc-488a-a9c5-e26b8673b87e">
      <Terms xmlns="http://schemas.microsoft.com/office/infopath/2007/PartnerControls"/>
    </lcf76f155ced4ddcb4097134ff3c332f>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B199D1123C8F6A46A36AC289E84E52F3" ma:contentTypeVersion="16" ma:contentTypeDescription="Create a new document." ma:contentTypeScope="" ma:versionID="ada851d81feefd72e503ae0b0f9ed27d">
  <xsd:schema xmlns:xsd="http://www.w3.org/2001/XMLSchema" xmlns:xs="http://www.w3.org/2001/XMLSchema" xmlns:p="http://schemas.microsoft.com/office/2006/metadata/properties" xmlns:ns2="697bf1a9-5dbc-488a-a9c5-e26b8673b87e" xmlns:ns3="4d9e8f3e-9aac-4453-becf-897ac064282d" xmlns:ns4="eb4559c4-8463-4985-927f-f0d558bff8f0" targetNamespace="http://schemas.microsoft.com/office/2006/metadata/properties" ma:root="true" ma:fieldsID="c9deb8f50365330834fe5e07e2e55a8d" ns2:_="" ns3:_="" ns4:_="">
    <xsd:import namespace="697bf1a9-5dbc-488a-a9c5-e26b8673b87e"/>
    <xsd:import namespace="4d9e8f3e-9aac-4453-becf-897ac064282d"/>
    <xsd:import namespace="eb4559c4-8463-4985-927f-f0d558bff8f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3:SharedWithUsers" minOccurs="0"/>
                <xsd:element ref="ns3:SharedWithDetail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7bf1a9-5dbc-488a-a9c5-e26b8673b8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d8c265a-5436-43a7-80c1-713d2827ffd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d9e8f3e-9aac-4453-becf-897ac064282d"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b4559c4-8463-4985-927f-f0d558bff8f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4a0ae36b-2251-4bd5-9ed6-e99344f9d35d}" ma:internalName="TaxCatchAll" ma:showField="CatchAllData" ma:web="4d9e8f3e-9aac-4453-becf-897ac064282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334585-9378-483C-AEB1-5669EB296305}">
  <ds:schemaRefs>
    <ds:schemaRef ds:uri="http://schemas.microsoft.com/sharepoint/v3/contenttype/forms"/>
  </ds:schemaRefs>
</ds:datastoreItem>
</file>

<file path=customXml/itemProps2.xml><?xml version="1.0" encoding="utf-8"?>
<ds:datastoreItem xmlns:ds="http://schemas.openxmlformats.org/officeDocument/2006/customXml" ds:itemID="{B4C75F2E-CABA-4AE3-B519-ED47FC47C747}">
  <ds:schemaRefs>
    <ds:schemaRef ds:uri="Microsoft.SharePoint.Taxonomy.ContentTypeSync"/>
  </ds:schemaRefs>
</ds:datastoreItem>
</file>

<file path=customXml/itemProps3.xml><?xml version="1.0" encoding="utf-8"?>
<ds:datastoreItem xmlns:ds="http://schemas.openxmlformats.org/officeDocument/2006/customXml" ds:itemID="{132A68BD-695F-4D96-B5FB-1DD2907E05C2}">
  <ds:schemaRefs>
    <ds:schemaRef ds:uri="http://purl.org/dc/terms/"/>
    <ds:schemaRef ds:uri="http://schemas.microsoft.com/office/2006/metadata/properties"/>
    <ds:schemaRef ds:uri="697bf1a9-5dbc-488a-a9c5-e26b8673b87e"/>
    <ds:schemaRef ds:uri="http://schemas.microsoft.com/office/2006/documentManagement/types"/>
    <ds:schemaRef ds:uri="http://purl.org/dc/dcmitype/"/>
    <ds:schemaRef ds:uri="http://schemas.openxmlformats.org/package/2006/metadata/core-properties"/>
    <ds:schemaRef ds:uri="http://purl.org/dc/elements/1.1/"/>
    <ds:schemaRef ds:uri="http://www.w3.org/XML/1998/namespace"/>
    <ds:schemaRef ds:uri="http://schemas.microsoft.com/office/infopath/2007/PartnerControls"/>
    <ds:schemaRef ds:uri="eb4559c4-8463-4985-927f-f0d558bff8f0"/>
    <ds:schemaRef ds:uri="4d9e8f3e-9aac-4453-becf-897ac064282d"/>
  </ds:schemaRefs>
</ds:datastoreItem>
</file>

<file path=customXml/itemProps4.xml><?xml version="1.0" encoding="utf-8"?>
<ds:datastoreItem xmlns:ds="http://schemas.openxmlformats.org/officeDocument/2006/customXml" ds:itemID="{84430683-F192-45D1-A579-7689A5EBA8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7bf1a9-5dbc-488a-a9c5-e26b8673b87e"/>
    <ds:schemaRef ds:uri="4d9e8f3e-9aac-4453-becf-897ac064282d"/>
    <ds:schemaRef ds:uri="eb4559c4-8463-4985-927f-f0d558bff8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9325</TotalTime>
  <Words>1167</Words>
  <Application>Microsoft Office PowerPoint</Application>
  <PresentationFormat>On-screen Show (4:3)</PresentationFormat>
  <Paragraphs>154</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Times New Roman</vt:lpstr>
      <vt:lpstr>Wingdings</vt:lpstr>
      <vt:lpstr>blank</vt:lpstr>
      <vt:lpstr>PowerPoint Presentation</vt:lpstr>
      <vt:lpstr>PowerPoint Presentation</vt:lpstr>
      <vt:lpstr>Artículo 6: cooperación para las CDN</vt:lpstr>
      <vt:lpstr>Alcance de las Actividades del Artículo 6</vt:lpstr>
      <vt:lpstr>Requerimientos de Participación para el Artículo 6.2 y 6.4</vt:lpstr>
      <vt:lpstr>Qué es un ITMO?</vt:lpstr>
      <vt:lpstr>PowerPoint Presentation</vt:lpstr>
      <vt:lpstr>PowerPoint Presentation</vt:lpstr>
      <vt:lpstr>Aprobación y Autorización  </vt:lpstr>
      <vt:lpstr>PowerPoint Presentation</vt:lpstr>
      <vt:lpstr>¿Por qué la importancia del Artículo 6?</vt:lpstr>
      <vt:lpstr> ¡GRACIAS!  Article 6 Capacity Building Online Course.  Cooperative Approaches    </vt:lpstr>
    </vt:vector>
  </TitlesOfParts>
  <Company>UNFCCC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EB106_presentation template</dc:title>
  <dc:creator>BBaldus@unfccc.int</dc:creator>
  <cp:lastModifiedBy>Fabiana Rodrigues</cp:lastModifiedBy>
  <cp:revision>148</cp:revision>
  <cp:lastPrinted>2004-03-02T21:24:15Z</cp:lastPrinted>
  <dcterms:created xsi:type="dcterms:W3CDTF">2011-05-09T15:39:14Z</dcterms:created>
  <dcterms:modified xsi:type="dcterms:W3CDTF">2023-05-18T14:18:09Z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0x010100B199D1123C8F6A46A36AC289E84E52F3</vt:lpwstr>
  </property>
  <property fmtid="{D5CDD505-2E9C-101B-9397-08002B2CF9AE}" pid="3" name="MediaServiceImageTags">
    <vt:lpwstr/>
  </property>
</Properties>
</file>