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15" r:id="rId3"/>
    <p:sldId id="258" r:id="rId4"/>
    <p:sldId id="316" r:id="rId5"/>
    <p:sldId id="314" r:id="rId6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Almeyda" initials="MA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48" d="100"/>
          <a:sy n="48" d="100"/>
        </p:scale>
        <p:origin x="891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Almeyda" userId="e82bab35-35b5-459b-9aa0-d371a74eb4aa" providerId="ADAL" clId="{1940F8FE-B733-45A1-9291-6A2415F0D02C}"/>
    <pc:docChg chg="custSel modSld modMainMaster">
      <pc:chgData name="Miguel Almeyda" userId="e82bab35-35b5-459b-9aa0-d371a74eb4aa" providerId="ADAL" clId="{1940F8FE-B733-45A1-9291-6A2415F0D02C}" dt="2023-05-18T19:39:32.582" v="191" actId="113"/>
      <pc:docMkLst>
        <pc:docMk/>
      </pc:docMkLst>
      <pc:sldChg chg="delSp modSp mod">
        <pc:chgData name="Miguel Almeyda" userId="e82bab35-35b5-459b-9aa0-d371a74eb4aa" providerId="ADAL" clId="{1940F8FE-B733-45A1-9291-6A2415F0D02C}" dt="2023-05-18T19:39:32.582" v="191" actId="113"/>
        <pc:sldMkLst>
          <pc:docMk/>
          <pc:sldMk cId="825887028" sldId="256"/>
        </pc:sldMkLst>
        <pc:spChg chg="mod">
          <ac:chgData name="Miguel Almeyda" userId="e82bab35-35b5-459b-9aa0-d371a74eb4aa" providerId="ADAL" clId="{1940F8FE-B733-45A1-9291-6A2415F0D02C}" dt="2023-05-18T19:27:16.383" v="38"/>
          <ac:spMkLst>
            <pc:docMk/>
            <pc:sldMk cId="825887028" sldId="256"/>
            <ac:spMk id="10" creationId="{FB30E21A-E6D5-21D6-A276-224C816BA4E3}"/>
          </ac:spMkLst>
        </pc:spChg>
        <pc:spChg chg="del">
          <ac:chgData name="Miguel Almeyda" userId="e82bab35-35b5-459b-9aa0-d371a74eb4aa" providerId="ADAL" clId="{1940F8FE-B733-45A1-9291-6A2415F0D02C}" dt="2023-05-18T19:09:27.994" v="7" actId="478"/>
          <ac:spMkLst>
            <pc:docMk/>
            <pc:sldMk cId="825887028" sldId="256"/>
            <ac:spMk id="11" creationId="{BD3A995B-B7C8-9A3E-73A5-C1BED5009DB6}"/>
          </ac:spMkLst>
        </pc:spChg>
        <pc:spChg chg="mod">
          <ac:chgData name="Miguel Almeyda" userId="e82bab35-35b5-459b-9aa0-d371a74eb4aa" providerId="ADAL" clId="{1940F8FE-B733-45A1-9291-6A2415F0D02C}" dt="2023-05-18T19:39:32.582" v="191" actId="113"/>
          <ac:spMkLst>
            <pc:docMk/>
            <pc:sldMk cId="825887028" sldId="256"/>
            <ac:spMk id="13" creationId="{D6D25671-8FA3-0D95-6A01-B837662AB5A6}"/>
          </ac:spMkLst>
        </pc:spChg>
      </pc:sldChg>
      <pc:sldChg chg="modSp mod">
        <pc:chgData name="Miguel Almeyda" userId="e82bab35-35b5-459b-9aa0-d371a74eb4aa" providerId="ADAL" clId="{1940F8FE-B733-45A1-9291-6A2415F0D02C}" dt="2023-05-18T19:29:14.341" v="52" actId="1036"/>
        <pc:sldMkLst>
          <pc:docMk/>
          <pc:sldMk cId="3580294560" sldId="258"/>
        </pc:sldMkLst>
        <pc:spChg chg="mod">
          <ac:chgData name="Miguel Almeyda" userId="e82bab35-35b5-459b-9aa0-d371a74eb4aa" providerId="ADAL" clId="{1940F8FE-B733-45A1-9291-6A2415F0D02C}" dt="2023-05-18T19:29:14.341" v="52" actId="1036"/>
          <ac:spMkLst>
            <pc:docMk/>
            <pc:sldMk cId="3580294560" sldId="258"/>
            <ac:spMk id="4" creationId="{9D8B0FE8-7DA6-F71E-C252-D50013BFD7D6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1" creationId="{DC57FB09-E88A-46FB-BCB4-8202426F8C64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2" creationId="{55C33701-6061-40B1-A374-6ED0D7CD1F94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3" creationId="{7E618CD8-FE7F-4097-99CE-2B5C80A7740B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4" creationId="{FAC723B1-FE5E-4275-8EC0-9C36EC2F0BD0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5" creationId="{FA0BC0D0-707D-4120-A5A9-D57708DD5EF5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6" creationId="{13D513CB-2CAF-4C6B-A5E0-371E65285CB6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7" creationId="{B9920E14-D91D-4931-8DF4-6A6BF12B7AE0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8" creationId="{1F9FB5D3-F26B-4921-B810-5F7BC00D7A7A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19" creationId="{3FD0C4D2-7166-4BD9-8E0F-FAF62D12236A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0" creationId="{3C5CB600-B531-4448-BC7F-8252AA231D88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1" creationId="{4D719856-BF67-49BD-964C-938639B3C686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2" creationId="{54A3C56A-4605-4FE0-9AC9-32BA088CAC47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3" creationId="{E926B345-B2D3-4698-A11D-D9505552102D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4" creationId="{D703AD85-7000-4FE7-96FF-4A7C701C50E2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5" creationId="{6ACFDBC4-4380-4CB1-BC30-6760CFE489AB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6" creationId="{CA51A9C9-7385-4F4B-991E-37BA1037660E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7" creationId="{BE49AEED-57A2-4400-8CB2-874FF54911E9}"/>
          </ac:spMkLst>
        </pc:spChg>
        <pc:spChg chg="mod">
          <ac:chgData name="Miguel Almeyda" userId="e82bab35-35b5-459b-9aa0-d371a74eb4aa" providerId="ADAL" clId="{1940F8FE-B733-45A1-9291-6A2415F0D02C}" dt="2023-05-18T19:29:06.554" v="44" actId="403"/>
          <ac:spMkLst>
            <pc:docMk/>
            <pc:sldMk cId="3580294560" sldId="258"/>
            <ac:spMk id="29" creationId="{33DA6E63-8200-45AB-8434-D6870050F18C}"/>
          </ac:spMkLst>
        </pc:spChg>
        <pc:grpChg chg="mod">
          <ac:chgData name="Miguel Almeyda" userId="e82bab35-35b5-459b-9aa0-d371a74eb4aa" providerId="ADAL" clId="{1940F8FE-B733-45A1-9291-6A2415F0D02C}" dt="2023-05-18T19:29:06.554" v="44" actId="403"/>
          <ac:grpSpMkLst>
            <pc:docMk/>
            <pc:sldMk cId="3580294560" sldId="258"/>
            <ac:grpSpMk id="9" creationId="{585B733C-C468-461A-92AB-AE3D337206A0}"/>
          </ac:grpSpMkLst>
        </pc:grpChg>
        <pc:grpChg chg="mod">
          <ac:chgData name="Miguel Almeyda" userId="e82bab35-35b5-459b-9aa0-d371a74eb4aa" providerId="ADAL" clId="{1940F8FE-B733-45A1-9291-6A2415F0D02C}" dt="2023-05-18T19:29:06.554" v="44" actId="403"/>
          <ac:grpSpMkLst>
            <pc:docMk/>
            <pc:sldMk cId="3580294560" sldId="258"/>
            <ac:grpSpMk id="10" creationId="{4F8B58D9-DBFF-4FEE-B622-7708A59046B1}"/>
          </ac:grpSpMkLst>
        </pc:grpChg>
        <pc:picChg chg="mod">
          <ac:chgData name="Miguel Almeyda" userId="e82bab35-35b5-459b-9aa0-d371a74eb4aa" providerId="ADAL" clId="{1940F8FE-B733-45A1-9291-6A2415F0D02C}" dt="2023-05-18T19:29:06.554" v="44" actId="403"/>
          <ac:picMkLst>
            <pc:docMk/>
            <pc:sldMk cId="3580294560" sldId="258"/>
            <ac:picMk id="28" creationId="{66484C40-E5D9-4AE0-B56E-F66BF9B94842}"/>
          </ac:picMkLst>
        </pc:picChg>
        <pc:cxnChg chg="mod">
          <ac:chgData name="Miguel Almeyda" userId="e82bab35-35b5-459b-9aa0-d371a74eb4aa" providerId="ADAL" clId="{1940F8FE-B733-45A1-9291-6A2415F0D02C}" dt="2023-05-18T19:29:06.554" v="44" actId="403"/>
          <ac:cxnSpMkLst>
            <pc:docMk/>
            <pc:sldMk cId="3580294560" sldId="258"/>
            <ac:cxnSpMk id="6" creationId="{18245EB9-A4D2-06A9-DECA-9DF6E9AD77BE}"/>
          </ac:cxnSpMkLst>
        </pc:cxnChg>
      </pc:sldChg>
      <pc:sldChg chg="addSp modSp mod modTransition modAnim">
        <pc:chgData name="Miguel Almeyda" userId="e82bab35-35b5-459b-9aa0-d371a74eb4aa" providerId="ADAL" clId="{1940F8FE-B733-45A1-9291-6A2415F0D02C}" dt="2023-05-18T19:36:50.171" v="71" actId="404"/>
        <pc:sldMkLst>
          <pc:docMk/>
          <pc:sldMk cId="1424316654" sldId="314"/>
        </pc:sldMkLst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4" creationId="{9D8B0FE8-7DA6-F71E-C252-D50013BFD7D6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31" creationId="{93325911-3028-4AB7-B004-1A2288ADF1BA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33" creationId="{5AED1504-E35F-4571-990E-D90AF6F6CC10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34" creationId="{E037B56C-9C1E-4225-A84A-791E068EA48B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35" creationId="{85994078-64C4-422B-8396-4C0C8A4A1E52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36" creationId="{F107C480-08D9-4289-9FC3-A7F0A2436BB8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37" creationId="{17DD75C0-5171-4C31-8C02-2F56980B271E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38" creationId="{6829A2B8-5AA4-43E2-8CF5-3C063B291F4A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39" creationId="{E213474D-C12B-4B7E-8EB3-663AA2560CA7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40" creationId="{3C44F638-A02B-408F-AB5B-42FA4198A93E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41" creationId="{27093F89-A1AC-4F31-A5A4-FA09B8E90457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42" creationId="{9194181D-E87D-4B1A-9AA5-DFEFA1FA265E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43" creationId="{AC3EC1AE-6C25-45EF-AE62-7E43B1A72A81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46" creationId="{726D6DAB-2E65-424E-82DA-570FA38C45C7}"/>
          </ac:spMkLst>
        </pc:spChg>
        <pc:spChg chg="mod">
          <ac:chgData name="Miguel Almeyda" userId="e82bab35-35b5-459b-9aa0-d371a74eb4aa" providerId="ADAL" clId="{1940F8FE-B733-45A1-9291-6A2415F0D02C}" dt="2023-05-18T19:36:50.171" v="71" actId="404"/>
          <ac:spMkLst>
            <pc:docMk/>
            <pc:sldMk cId="1424316654" sldId="314"/>
            <ac:spMk id="47" creationId="{AF4B78CB-2C7A-41B7-85FA-309812795177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48" creationId="{E5FBFA70-2262-46C6-85BB-648E6613C05F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49" creationId="{D583DD42-F4F6-4772-818E-C7108DEAB1BD}"/>
          </ac:spMkLst>
        </pc:spChg>
        <pc:spChg chg="mod">
          <ac:chgData name="Miguel Almeyda" userId="e82bab35-35b5-459b-9aa0-d371a74eb4aa" providerId="ADAL" clId="{1940F8FE-B733-45A1-9291-6A2415F0D02C}" dt="2023-05-18T19:30:04.721" v="64" actId="404"/>
          <ac:spMkLst>
            <pc:docMk/>
            <pc:sldMk cId="1424316654" sldId="314"/>
            <ac:spMk id="50" creationId="{A748C2E3-A110-4553-8346-4C43AAA3E470}"/>
          </ac:spMkLst>
        </pc:spChg>
        <pc:grpChg chg="add mod">
          <ac:chgData name="Miguel Almeyda" userId="e82bab35-35b5-459b-9aa0-d371a74eb4aa" providerId="ADAL" clId="{1940F8FE-B733-45A1-9291-6A2415F0D02C}" dt="2023-05-18T19:30:04.721" v="64" actId="404"/>
          <ac:grpSpMkLst>
            <pc:docMk/>
            <pc:sldMk cId="1424316654" sldId="314"/>
            <ac:grpSpMk id="2" creationId="{5A228DD6-B0AD-41FD-8CA1-91070F09BE63}"/>
          </ac:grpSpMkLst>
        </pc:grpChg>
        <pc:grpChg chg="mod">
          <ac:chgData name="Miguel Almeyda" userId="e82bab35-35b5-459b-9aa0-d371a74eb4aa" providerId="ADAL" clId="{1940F8FE-B733-45A1-9291-6A2415F0D02C}" dt="2023-05-18T19:30:04.721" v="64" actId="404"/>
          <ac:grpSpMkLst>
            <pc:docMk/>
            <pc:sldMk cId="1424316654" sldId="314"/>
            <ac:grpSpMk id="30" creationId="{7791FA6A-5E1F-470C-BFE2-B287F164B80D}"/>
          </ac:grpSpMkLst>
        </pc:grpChg>
        <pc:cxnChg chg="mod">
          <ac:chgData name="Miguel Almeyda" userId="e82bab35-35b5-459b-9aa0-d371a74eb4aa" providerId="ADAL" clId="{1940F8FE-B733-45A1-9291-6A2415F0D02C}" dt="2023-05-18T19:30:04.721" v="64" actId="404"/>
          <ac:cxnSpMkLst>
            <pc:docMk/>
            <pc:sldMk cId="1424316654" sldId="314"/>
            <ac:cxnSpMk id="6" creationId="{18245EB9-A4D2-06A9-DECA-9DF6E9AD77BE}"/>
          </ac:cxnSpMkLst>
        </pc:cxnChg>
      </pc:sldChg>
      <pc:sldChg chg="modSp mod">
        <pc:chgData name="Miguel Almeyda" userId="e82bab35-35b5-459b-9aa0-d371a74eb4aa" providerId="ADAL" clId="{1940F8FE-B733-45A1-9291-6A2415F0D02C}" dt="2023-05-18T19:29:42.010" v="62" actId="1036"/>
        <pc:sldMkLst>
          <pc:docMk/>
          <pc:sldMk cId="1732110828" sldId="316"/>
        </pc:sldMkLst>
        <pc:spChg chg="mod">
          <ac:chgData name="Miguel Almeyda" userId="e82bab35-35b5-459b-9aa0-d371a74eb4aa" providerId="ADAL" clId="{1940F8FE-B733-45A1-9291-6A2415F0D02C}" dt="2023-05-18T19:29:42.010" v="62" actId="1036"/>
          <ac:spMkLst>
            <pc:docMk/>
            <pc:sldMk cId="1732110828" sldId="316"/>
            <ac:spMk id="4" creationId="{9D8B0FE8-7DA6-F71E-C252-D50013BFD7D6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1" creationId="{93325911-3028-4AB7-B004-1A2288ADF1BA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2" creationId="{BCD2BE4F-3B76-42CD-8264-F7AFB21B3E05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3" creationId="{5AED1504-E35F-4571-990E-D90AF6F6CC10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4" creationId="{E037B56C-9C1E-4225-A84A-791E068EA48B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5" creationId="{85994078-64C4-422B-8396-4C0C8A4A1E52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6" creationId="{F107C480-08D9-4289-9FC3-A7F0A2436BB8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7" creationId="{17DD75C0-5171-4C31-8C02-2F56980B271E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8" creationId="{6829A2B8-5AA4-43E2-8CF5-3C063B291F4A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39" creationId="{E213474D-C12B-4B7E-8EB3-663AA2560CA7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40" creationId="{3C44F638-A02B-408F-AB5B-42FA4198A93E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41" creationId="{27093F89-A1AC-4F31-A5A4-FA09B8E90457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42" creationId="{9194181D-E87D-4B1A-9AA5-DFEFA1FA265E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43" creationId="{AC3EC1AE-6C25-45EF-AE62-7E43B1A72A81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44" creationId="{3DD55A90-952A-4EF6-A16E-02FF907E81EB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45" creationId="{2B5240F4-B024-4BAA-950B-0375695C3444}"/>
          </ac:spMkLst>
        </pc:spChg>
        <pc:spChg chg="mod">
          <ac:chgData name="Miguel Almeyda" userId="e82bab35-35b5-459b-9aa0-d371a74eb4aa" providerId="ADAL" clId="{1940F8FE-B733-45A1-9291-6A2415F0D02C}" dt="2023-05-18T19:29:32.628" v="56" actId="404"/>
          <ac:spMkLst>
            <pc:docMk/>
            <pc:sldMk cId="1732110828" sldId="316"/>
            <ac:spMk id="46" creationId="{726D6DAB-2E65-424E-82DA-570FA38C45C7}"/>
          </ac:spMkLst>
        </pc:spChg>
        <pc:grpChg chg="mod">
          <ac:chgData name="Miguel Almeyda" userId="e82bab35-35b5-459b-9aa0-d371a74eb4aa" providerId="ADAL" clId="{1940F8FE-B733-45A1-9291-6A2415F0D02C}" dt="2023-05-18T19:29:32.628" v="56" actId="404"/>
          <ac:grpSpMkLst>
            <pc:docMk/>
            <pc:sldMk cId="1732110828" sldId="316"/>
            <ac:grpSpMk id="30" creationId="{7791FA6A-5E1F-470C-BFE2-B287F164B80D}"/>
          </ac:grpSpMkLst>
        </pc:grpChg>
        <pc:cxnChg chg="mod">
          <ac:chgData name="Miguel Almeyda" userId="e82bab35-35b5-459b-9aa0-d371a74eb4aa" providerId="ADAL" clId="{1940F8FE-B733-45A1-9291-6A2415F0D02C}" dt="2023-05-18T19:29:32.628" v="56" actId="404"/>
          <ac:cxnSpMkLst>
            <pc:docMk/>
            <pc:sldMk cId="1732110828" sldId="316"/>
            <ac:cxnSpMk id="6" creationId="{18245EB9-A4D2-06A9-DECA-9DF6E9AD77BE}"/>
          </ac:cxnSpMkLst>
        </pc:cxnChg>
      </pc:sldChg>
      <pc:sldMasterChg chg="delSp mod">
        <pc:chgData name="Miguel Almeyda" userId="e82bab35-35b5-459b-9aa0-d371a74eb4aa" providerId="ADAL" clId="{1940F8FE-B733-45A1-9291-6A2415F0D02C}" dt="2023-05-18T19:38:24.339" v="73"/>
        <pc:sldMasterMkLst>
          <pc:docMk/>
          <pc:sldMasterMk cId="1090232972" sldId="2147483648"/>
        </pc:sldMasterMkLst>
        <pc:spChg chg="del">
          <ac:chgData name="Miguel Almeyda" userId="e82bab35-35b5-459b-9aa0-d371a74eb4aa" providerId="ADAL" clId="{1940F8FE-B733-45A1-9291-6A2415F0D02C}" dt="2023-05-18T19:38:24.339" v="73"/>
          <ac:spMkLst>
            <pc:docMk/>
            <pc:sldMasterMk cId="1090232972" sldId="2147483648"/>
            <ac:spMk id="7" creationId="{6EABDF61-2DC0-4EFA-B17C-8A49C205225B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D4C7F-E360-4B0B-B716-1175CDC21A8C}" type="datetimeFigureOut">
              <a:rPr lang="es-GT" smtClean="0"/>
              <a:t>18/05/2023</a:t>
            </a:fld>
            <a:endParaRPr lang="es-G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04C62-271D-4A4B-B1BD-F28B708DF133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75937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3CBE3-5F5A-D567-6E5A-ADCE907E0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FD005-D833-F8CD-7856-5D00B25E5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3BCE1-7253-47FA-BBFA-0700F9E2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6C2AE-52DC-255C-68BA-33D5F731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8CF63-21B8-FF82-8D3D-2E37E444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7051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5587-BFEA-21DC-6D54-2E3C085C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AB7BA-F868-E18B-B998-94B78B7A9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DAAE0-0340-84D5-32D7-C96434D7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6BE27-78D1-18CE-1075-8C888A2B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0BFDA-DE80-34CD-A7FC-A2224A5EB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0195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3B4676-7545-2FD9-C6AC-671396A4D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263E4-CF0A-4BC4-66D7-AFFF0E232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781E7-D4E1-3C85-81C9-1203C93F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49C09-1F24-3D83-886F-CCB752CC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5F7A4-4D56-B4C5-9544-EFBBE9D3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7585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2C1C-7CA5-4DAC-BA6F-E969FA8E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B4789-C30C-4068-BDEF-7A69BDAE3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FDFC2-D0CC-F3BC-0A8E-BA4CC421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5F6FC-944D-91CD-531F-E15EFF59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8F680-1DC6-AFE4-40FB-6F5FCAAF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3864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C4089-F736-C87E-9AB4-709586B0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C50FB-D757-0CF3-F925-313CBA3C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013DB-E5B3-8439-4D8E-E76CAE32D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F6F6D-AA09-2AB2-CDCC-DE5DBA80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11C40-8693-1B0D-98A0-68AD92B19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1631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839E-CB9D-AECE-AC20-B2514B519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DD617-D8A5-FCCF-082F-061A55B7E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10A2E4-80AC-C9EE-D5B2-28DFE262C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C9A7C-A1C4-9645-D0BF-98C4CAD5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91340-7411-E6DF-D7F7-E75BAE78E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217B0-D3B8-C8DC-C988-304B7D049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7815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9719E-9F13-6B0C-9C36-C59A431F1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16063-5CDC-9183-ED86-1FEE969DC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C34B2D-935F-E02F-BA02-ACBD82FBA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B9251-F9FC-BDBE-122C-16A300168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6C8B8C-3430-5A2F-EDEE-334D221311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FBE35-058F-EFDE-20EC-C3903C5B7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9EB61C-D656-C78D-01FC-0F183AC2B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A8561A-6372-DD60-7F33-528A785E9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7057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AA44-EF64-9EF9-DDBA-93B5D382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D43BF7-A285-A784-40E9-A066B02E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7FA17-A2BC-92EE-EAA9-E8E30EB1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A5EB5-3023-3805-34F8-79AE91A60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8525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1D104F-513E-CE73-0946-01EADC61A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434E7-4D82-A40A-B577-4C7DF51E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AFED7-9471-1A01-64A7-713F1383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7622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9AE71-F4A9-EFE1-D08F-AC16F8AD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2E2D1-63DE-F7FC-96AF-43EC656F4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EF9F9-27D0-CF08-9B0D-7992DA0EB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04A3C-9176-8CD9-9E60-63207605D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E4614-E832-898C-C40D-6EDB1BC8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FBDD3-23C7-382A-59D3-6D5755FA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4073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6399D-5F32-BAD1-D04B-EFED09B4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D36B80-3866-383D-EEE6-B4AAC3A20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97CB0-C0AF-4641-5E8C-9EADED203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2130A-97D5-F47D-E172-5B4D65706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710ED-770D-1017-387E-FA23A7DF6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746B3-4F8D-E113-644B-264704B53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5008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82376D-FE86-8188-3BB8-57AD89CC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8B27C-63D7-A5FA-B0D5-794831859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9F373-7FFD-D835-0A32-C8D249DE7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29F52-0894-48AC-B40D-AAF02A048345}" type="datetimeFigureOut">
              <a:rPr lang="es-PA" smtClean="0"/>
              <a:t>05/18/2023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15220-F7F1-5C18-BF3F-CAF25EE62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39AEB-96C6-93E0-99F8-77B000571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9023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A0A9D83-69C9-3E64-E673-EBFF2C4E4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58480" y="1272529"/>
            <a:ext cx="3924833" cy="66528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30E21A-E6D5-21D6-A276-224C816BA4E3}"/>
              </a:ext>
            </a:extLst>
          </p:cNvPr>
          <p:cNvSpPr txBox="1"/>
          <p:nvPr/>
        </p:nvSpPr>
        <p:spPr>
          <a:xfrm>
            <a:off x="724460" y="3749996"/>
            <a:ext cx="8229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GT" sz="3600" dirty="0"/>
              <a:t>Potencial de acción climática en APP</a:t>
            </a:r>
            <a:endParaRPr lang="en-US" altLang="es-GT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D25671-8FA3-0D95-6A01-B837662AB5A6}"/>
              </a:ext>
            </a:extLst>
          </p:cNvPr>
          <p:cNvSpPr txBox="1"/>
          <p:nvPr/>
        </p:nvSpPr>
        <p:spPr>
          <a:xfrm>
            <a:off x="724460" y="5585471"/>
            <a:ext cx="822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Miguel Almeyda, Oficial Jefe de País en Guatemala </a:t>
            </a:r>
          </a:p>
          <a:p>
            <a:r>
              <a:rPr lang="es-PA" sz="1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Banco Centroamericano de Integración Económica BCIE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1505D23-8AEA-A48F-3A8A-EB81F48164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7056" y="361236"/>
            <a:ext cx="9048750" cy="7239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727E1304-E78E-6921-C07F-457954FC78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3814" y="1935204"/>
            <a:ext cx="6942510" cy="161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8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7F6236FA-29D8-D9E1-2555-C1C7A44782C8}"/>
              </a:ext>
            </a:extLst>
          </p:cNvPr>
          <p:cNvSpPr txBox="1"/>
          <p:nvPr/>
        </p:nvSpPr>
        <p:spPr>
          <a:xfrm>
            <a:off x="361729" y="298261"/>
            <a:ext cx="10719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3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¿Qué son las APP?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E2157B4-7C5D-E913-B371-EB8427DA756A}"/>
              </a:ext>
            </a:extLst>
          </p:cNvPr>
          <p:cNvCxnSpPr/>
          <p:nvPr/>
        </p:nvCxnSpPr>
        <p:spPr>
          <a:xfrm>
            <a:off x="0" y="1105025"/>
            <a:ext cx="188421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2CC291A-8F0E-256E-98D7-2D661ACE1254}"/>
              </a:ext>
            </a:extLst>
          </p:cNvPr>
          <p:cNvSpPr txBox="1"/>
          <p:nvPr/>
        </p:nvSpPr>
        <p:spPr>
          <a:xfrm>
            <a:off x="493756" y="1407783"/>
            <a:ext cx="78189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APPs</a:t>
            </a:r>
            <a:r>
              <a:rPr lang="es-GT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mecanismos jurídico-financieros de largo plazo entre los sectores público y privado para el desarrollo y provisión de infraestructura y servicios públicos. Cubren distintas etapas del ciclo de vida de los proyectos de inversión.</a:t>
            </a:r>
          </a:p>
          <a:p>
            <a:endParaRPr lang="es-GT" b="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s-GT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Sector privado responsable de la gestión e implementación del proyecto (y en buena medida del financiamiento), entrega del activo acordado, y de su exitosa operación a lo largo del contrato APP.</a:t>
            </a:r>
          </a:p>
          <a:p>
            <a:endParaRPr lang="es-GT" b="1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3E6F613C-FE6B-D957-0BEC-F7FBAD8CD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49433" y="1272734"/>
            <a:ext cx="3467100" cy="5876925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18A77F7F-07FE-96C3-8C9A-FCB4E03C0E10}"/>
              </a:ext>
            </a:extLst>
          </p:cNvPr>
          <p:cNvSpPr txBox="1"/>
          <p:nvPr/>
        </p:nvSpPr>
        <p:spPr>
          <a:xfrm>
            <a:off x="493755" y="4057650"/>
            <a:ext cx="73133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Las </a:t>
            </a:r>
            <a:r>
              <a:rPr lang="es-GT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APPs</a:t>
            </a:r>
            <a:r>
              <a:rPr lang="es-GT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implican: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GT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Una distribución de responsabilidades y riesgos entre los sectores público y privado que serán asumidos en función de sus fortalezas y su capacidad de gestión.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GT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 atención en la calidad y la eficiencia con que los sectores público o privado proveen infraestructura y servicios públicos.</a:t>
            </a:r>
          </a:p>
        </p:txBody>
      </p:sp>
    </p:spTree>
    <p:extLst>
      <p:ext uri="{BB962C8B-B14F-4D97-AF65-F5344CB8AC3E}">
        <p14:creationId xmlns:p14="http://schemas.microsoft.com/office/powerpoint/2010/main" val="174748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8B0FE8-7DA6-F71E-C252-D50013BFD7D6}"/>
              </a:ext>
            </a:extLst>
          </p:cNvPr>
          <p:cNvSpPr txBox="1"/>
          <p:nvPr/>
        </p:nvSpPr>
        <p:spPr>
          <a:xfrm>
            <a:off x="361729" y="435421"/>
            <a:ext cx="107193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GT" sz="4000" dirty="0">
                <a:latin typeface="Roboto" panose="02000000000000000000" pitchFamily="2" charset="0"/>
                <a:ea typeface="Roboto" panose="02000000000000000000" pitchFamily="2" charset="0"/>
              </a:rPr>
              <a:t>Perfil de Pagos del Sector Público</a:t>
            </a:r>
            <a:br>
              <a:rPr lang="es-ES" altLang="es-GT" sz="40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ES" altLang="es-GT" sz="3200" dirty="0">
                <a:latin typeface="Roboto" panose="02000000000000000000" pitchFamily="2" charset="0"/>
                <a:ea typeface="Roboto" panose="02000000000000000000" pitchFamily="2" charset="0"/>
              </a:rPr>
              <a:t>Adquisición (</a:t>
            </a:r>
            <a:r>
              <a:rPr lang="es-ES" altLang="es-GT" sz="3200" dirty="0" err="1">
                <a:latin typeface="Roboto" panose="02000000000000000000" pitchFamily="2" charset="0"/>
                <a:ea typeface="Roboto" panose="02000000000000000000" pitchFamily="2" charset="0"/>
              </a:rPr>
              <a:t>Procurement</a:t>
            </a:r>
            <a:r>
              <a:rPr lang="es-ES" altLang="es-GT" sz="3200" dirty="0">
                <a:latin typeface="Roboto" panose="02000000000000000000" pitchFamily="2" charset="0"/>
                <a:ea typeface="Roboto" panose="02000000000000000000" pitchFamily="2" charset="0"/>
              </a:rPr>
              <a:t>) Tradicional</a:t>
            </a:r>
            <a:endParaRPr lang="en-US" altLang="es-GT" sz="3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245EB9-A4D2-06A9-DECA-9DF6E9AD77BE}"/>
              </a:ext>
            </a:extLst>
          </p:cNvPr>
          <p:cNvCxnSpPr/>
          <p:nvPr/>
        </p:nvCxnSpPr>
        <p:spPr>
          <a:xfrm>
            <a:off x="0" y="1105025"/>
            <a:ext cx="188421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3">
            <a:extLst>
              <a:ext uri="{FF2B5EF4-FFF2-40B4-BE49-F238E27FC236}">
                <a16:creationId xmlns:a16="http://schemas.microsoft.com/office/drawing/2014/main" id="{585B733C-C468-461A-92AB-AE3D337206A0}"/>
              </a:ext>
            </a:extLst>
          </p:cNvPr>
          <p:cNvGrpSpPr>
            <a:grpSpLocks/>
          </p:cNvGrpSpPr>
          <p:nvPr/>
        </p:nvGrpSpPr>
        <p:grpSpPr bwMode="auto">
          <a:xfrm>
            <a:off x="594360" y="2057400"/>
            <a:ext cx="5715000" cy="4635500"/>
            <a:chOff x="816" y="1344"/>
            <a:chExt cx="3600" cy="2920"/>
          </a:xfrm>
        </p:grpSpPr>
        <p:grpSp>
          <p:nvGrpSpPr>
            <p:cNvPr id="10" name="Group 4">
              <a:extLst>
                <a:ext uri="{FF2B5EF4-FFF2-40B4-BE49-F238E27FC236}">
                  <a16:creationId xmlns:a16="http://schemas.microsoft.com/office/drawing/2014/main" id="{4F8B58D9-DBFF-4FEE-B622-7708A59046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1784"/>
              <a:ext cx="3600" cy="2278"/>
              <a:chOff x="480" y="1536"/>
              <a:chExt cx="3600" cy="2278"/>
            </a:xfrm>
          </p:grpSpPr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13D513CB-2CAF-4C6B-A5E0-371E65285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" y="1536"/>
                <a:ext cx="3168" cy="2016"/>
              </a:xfrm>
              <a:custGeom>
                <a:avLst/>
                <a:gdLst>
                  <a:gd name="T0" fmla="*/ 0 w 3168"/>
                  <a:gd name="T1" fmla="*/ 0 h 2016"/>
                  <a:gd name="T2" fmla="*/ 0 w 3168"/>
                  <a:gd name="T3" fmla="*/ 2016 h 2016"/>
                  <a:gd name="T4" fmla="*/ 3168 w 3168"/>
                  <a:gd name="T5" fmla="*/ 2016 h 2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68" h="2016">
                    <a:moveTo>
                      <a:pt x="0" y="0"/>
                    </a:moveTo>
                    <a:lnTo>
                      <a:pt x="0" y="2016"/>
                    </a:lnTo>
                    <a:lnTo>
                      <a:pt x="3168" y="2016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17" name="Rectangle 6">
                <a:extLst>
                  <a:ext uri="{FF2B5EF4-FFF2-40B4-BE49-F238E27FC236}">
                    <a16:creationId xmlns:a16="http://schemas.microsoft.com/office/drawing/2014/main" id="{B9920E14-D91D-4931-8DF4-6A6BF12B7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4" y="2240"/>
                <a:ext cx="624" cy="129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anchor="ctr"/>
              <a:lstStyle/>
              <a:p>
                <a:pPr algn="ctr"/>
                <a:r>
                  <a:rPr lang="es-ES" altLang="es-GT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Costo estimado del capital</a:t>
                </a:r>
                <a:endParaRPr lang="en-US" altLang="es-GT" sz="1600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18" name="Rectangle 7">
                <a:extLst>
                  <a:ext uri="{FF2B5EF4-FFF2-40B4-BE49-F238E27FC236}">
                    <a16:creationId xmlns:a16="http://schemas.microsoft.com/office/drawing/2014/main" id="{1F9FB5D3-F26B-4921-B810-5F7BC00D7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4" y="1832"/>
                <a:ext cx="624" cy="400"/>
              </a:xfrm>
              <a:prstGeom prst="rect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s-ES" altLang="es-GT" sz="1400">
                    <a:latin typeface="Roboto" panose="02000000000000000000" pitchFamily="2" charset="0"/>
                    <a:ea typeface="Roboto" panose="02000000000000000000" pitchFamily="2" charset="0"/>
                  </a:rPr>
                  <a:t>Sobrecostos</a:t>
                </a:r>
                <a:endParaRPr lang="en-US" altLang="es-GT" sz="14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19" name="Rectangle 8">
                <a:extLst>
                  <a:ext uri="{FF2B5EF4-FFF2-40B4-BE49-F238E27FC236}">
                    <a16:creationId xmlns:a16="http://schemas.microsoft.com/office/drawing/2014/main" id="{3FD0C4D2-7166-4BD9-8E0F-FAF62D1223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4" y="2912"/>
                <a:ext cx="2224" cy="208"/>
              </a:xfrm>
              <a:prstGeom prst="rect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s-ES" altLang="es-GT" sz="1400">
                    <a:latin typeface="Roboto" panose="02000000000000000000" pitchFamily="2" charset="0"/>
                    <a:ea typeface="Roboto" panose="02000000000000000000" pitchFamily="2" charset="0"/>
                  </a:rPr>
                  <a:t>Sobrecostos</a:t>
                </a:r>
                <a:endParaRPr lang="en-US" altLang="es-GT" sz="14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20" name="Rectangle 9">
                <a:extLst>
                  <a:ext uri="{FF2B5EF4-FFF2-40B4-BE49-F238E27FC236}">
                    <a16:creationId xmlns:a16="http://schemas.microsoft.com/office/drawing/2014/main" id="{3C5CB600-B531-4448-BC7F-8252AA231D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704" y="2576"/>
                <a:ext cx="1712" cy="208"/>
              </a:xfrm>
              <a:prstGeom prst="rect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s-ES" altLang="es-GT" sz="1400">
                    <a:latin typeface="Roboto" panose="02000000000000000000" pitchFamily="2" charset="0"/>
                    <a:ea typeface="Roboto" panose="02000000000000000000" pitchFamily="2" charset="0"/>
                  </a:rPr>
                  <a:t>Sobrecostos</a:t>
                </a:r>
                <a:endParaRPr lang="en-US" altLang="es-GT" sz="14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21" name="Rectangle 10">
                <a:extLst>
                  <a:ext uri="{FF2B5EF4-FFF2-40B4-BE49-F238E27FC236}">
                    <a16:creationId xmlns:a16="http://schemas.microsoft.com/office/drawing/2014/main" id="{4D719856-BF67-49BD-964C-938639B3C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4" y="3120"/>
                <a:ext cx="2224" cy="41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s-ES" altLang="es-GT" sz="1400">
                    <a:latin typeface="Roboto" panose="02000000000000000000" pitchFamily="2" charset="0"/>
                    <a:ea typeface="Roboto" panose="02000000000000000000" pitchFamily="2" charset="0"/>
                  </a:rPr>
                  <a:t>Costos estimados de operación</a:t>
                </a:r>
                <a:endParaRPr lang="en-US" altLang="es-GT" sz="14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22" name="Text Box 11">
                <a:extLst>
                  <a:ext uri="{FF2B5EF4-FFF2-40B4-BE49-F238E27FC236}">
                    <a16:creationId xmlns:a16="http://schemas.microsoft.com/office/drawing/2014/main" id="{54A3C56A-4605-4FE0-9AC9-32BA088CAC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3600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altLang="es-GT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Año</a:t>
                </a:r>
                <a:endParaRPr lang="en-US" altLang="es-GT" sz="1600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23" name="Text Box 12">
                <a:extLst>
                  <a:ext uri="{FF2B5EF4-FFF2-40B4-BE49-F238E27FC236}">
                    <a16:creationId xmlns:a16="http://schemas.microsoft.com/office/drawing/2014/main" id="{E926B345-B2D3-4698-A11D-D950555210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84" y="3600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5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24" name="Text Box 13">
                <a:extLst>
                  <a:ext uri="{FF2B5EF4-FFF2-40B4-BE49-F238E27FC236}">
                    <a16:creationId xmlns:a16="http://schemas.microsoft.com/office/drawing/2014/main" id="{D703AD85-7000-4FE7-96FF-4A7C701C50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88" y="3601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10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25" name="Text Box 14">
                <a:extLst>
                  <a:ext uri="{FF2B5EF4-FFF2-40B4-BE49-F238E27FC236}">
                    <a16:creationId xmlns:a16="http://schemas.microsoft.com/office/drawing/2014/main" id="{6ACFDBC4-4380-4CB1-BC30-6760CFE489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3601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15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26" name="Text Box 15">
                <a:extLst>
                  <a:ext uri="{FF2B5EF4-FFF2-40B4-BE49-F238E27FC236}">
                    <a16:creationId xmlns:a16="http://schemas.microsoft.com/office/drawing/2014/main" id="{CA51A9C9-7385-4F4B-991E-37BA103766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3601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20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p:grp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DC57FB09-E88A-46FB-BCB4-8202426F8C6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476" y="1332"/>
              <a:ext cx="216" cy="816"/>
            </a:xfrm>
            <a:prstGeom prst="leftBrace">
              <a:avLst>
                <a:gd name="adj1" fmla="val 31481"/>
                <a:gd name="adj2" fmla="val 50000"/>
              </a:avLst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2" name="AutoShape 17">
              <a:extLst>
                <a:ext uri="{FF2B5EF4-FFF2-40B4-BE49-F238E27FC236}">
                  <a16:creationId xmlns:a16="http://schemas.microsoft.com/office/drawing/2014/main" id="{55C33701-6061-40B1-A374-6ED0D7CD1F9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012" y="1428"/>
              <a:ext cx="216" cy="2208"/>
            </a:xfrm>
            <a:prstGeom prst="leftBrace">
              <a:avLst>
                <a:gd name="adj1" fmla="val 85185"/>
                <a:gd name="adj2" fmla="val 50000"/>
              </a:avLst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3" name="Text Box 18">
              <a:extLst>
                <a:ext uri="{FF2B5EF4-FFF2-40B4-BE49-F238E27FC236}">
                  <a16:creationId xmlns:a16="http://schemas.microsoft.com/office/drawing/2014/main" id="{7E618CD8-FE7F-4097-99CE-2B5C80A774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344"/>
              <a:ext cx="9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Construcción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4" name="Text Box 19">
              <a:extLst>
                <a:ext uri="{FF2B5EF4-FFF2-40B4-BE49-F238E27FC236}">
                  <a16:creationId xmlns:a16="http://schemas.microsoft.com/office/drawing/2014/main" id="{FAC723B1-FE5E-4275-8EC0-9C36EC2F0B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160"/>
              <a:ext cx="192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Operación y mantenimiento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5" name="Text Box 20">
              <a:extLst>
                <a:ext uri="{FF2B5EF4-FFF2-40B4-BE49-F238E27FC236}">
                  <a16:creationId xmlns:a16="http://schemas.microsoft.com/office/drawing/2014/main" id="{FA0BC0D0-707D-4120-A5A9-D57708DD5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4128"/>
              <a:ext cx="1872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altLang="es-GT" sz="800">
                  <a:latin typeface="Roboto" panose="02000000000000000000" pitchFamily="2" charset="0"/>
                  <a:ea typeface="Roboto" panose="02000000000000000000" pitchFamily="2" charset="0"/>
                </a:rPr>
                <a:t>Fuente: PriceWaterhouseCoopers (2005)</a:t>
              </a:r>
              <a:endParaRPr lang="en-US" altLang="es-GT" sz="8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27" name="Text Box 21">
            <a:extLst>
              <a:ext uri="{FF2B5EF4-FFF2-40B4-BE49-F238E27FC236}">
                <a16:creationId xmlns:a16="http://schemas.microsoft.com/office/drawing/2014/main" id="{BE49AEED-57A2-4400-8CB2-874FF5491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090" y="2023110"/>
            <a:ext cx="3124200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El capital y los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costos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de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operación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son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pagados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por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el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sector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público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el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cual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asume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los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riesgos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de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sobrecostos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y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rezagos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66484C40-E5D9-4AE0-B56E-F66BF9B948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49433" y="1272734"/>
            <a:ext cx="3467100" cy="5876925"/>
          </a:xfrm>
          <a:prstGeom prst="rect">
            <a:avLst/>
          </a:prstGeom>
        </p:spPr>
      </p:pic>
      <p:sp>
        <p:nvSpPr>
          <p:cNvPr id="29" name="Text Box 11">
            <a:extLst>
              <a:ext uri="{FF2B5EF4-FFF2-40B4-BE49-F238E27FC236}">
                <a16:creationId xmlns:a16="http://schemas.microsoft.com/office/drawing/2014/main" id="{33DA6E63-8200-45AB-8434-D6870050F18C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15245" y="4323975"/>
            <a:ext cx="8940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Costo</a:t>
            </a:r>
            <a:endParaRPr lang="en-US" altLang="es-GT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29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8B0FE8-7DA6-F71E-C252-D50013BFD7D6}"/>
              </a:ext>
            </a:extLst>
          </p:cNvPr>
          <p:cNvSpPr txBox="1"/>
          <p:nvPr/>
        </p:nvSpPr>
        <p:spPr>
          <a:xfrm>
            <a:off x="361729" y="412561"/>
            <a:ext cx="107193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GT" sz="4000" dirty="0">
                <a:latin typeface="Roboto" panose="02000000000000000000" pitchFamily="2" charset="0"/>
                <a:ea typeface="Roboto" panose="02000000000000000000" pitchFamily="2" charset="0"/>
              </a:rPr>
              <a:t>Perfil de Pagos del Sector Público</a:t>
            </a:r>
            <a:br>
              <a:rPr lang="es-ES" altLang="es-GT" sz="40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ES" altLang="es-GT" sz="3200" dirty="0">
                <a:latin typeface="Roboto" panose="02000000000000000000" pitchFamily="2" charset="0"/>
                <a:ea typeface="Roboto" panose="02000000000000000000" pitchFamily="2" charset="0"/>
              </a:rPr>
              <a:t>Adquisición APP</a:t>
            </a:r>
            <a:endParaRPr lang="en-US" altLang="es-GT" sz="3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245EB9-A4D2-06A9-DECA-9DF6E9AD77BE}"/>
              </a:ext>
            </a:extLst>
          </p:cNvPr>
          <p:cNvCxnSpPr/>
          <p:nvPr/>
        </p:nvCxnSpPr>
        <p:spPr>
          <a:xfrm>
            <a:off x="0" y="1105025"/>
            <a:ext cx="188421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phic 27">
            <a:extLst>
              <a:ext uri="{FF2B5EF4-FFF2-40B4-BE49-F238E27FC236}">
                <a16:creationId xmlns:a16="http://schemas.microsoft.com/office/drawing/2014/main" id="{66484C40-E5D9-4AE0-B56E-F66BF9B948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49433" y="1272734"/>
            <a:ext cx="3467100" cy="5876925"/>
          </a:xfrm>
          <a:prstGeom prst="rect">
            <a:avLst/>
          </a:prstGeom>
        </p:spPr>
      </p:pic>
      <p:grpSp>
        <p:nvGrpSpPr>
          <p:cNvPr id="30" name="Group 3">
            <a:extLst>
              <a:ext uri="{FF2B5EF4-FFF2-40B4-BE49-F238E27FC236}">
                <a16:creationId xmlns:a16="http://schemas.microsoft.com/office/drawing/2014/main" id="{7791FA6A-5E1F-470C-BFE2-B287F164B80D}"/>
              </a:ext>
            </a:extLst>
          </p:cNvPr>
          <p:cNvGrpSpPr>
            <a:grpSpLocks/>
          </p:cNvGrpSpPr>
          <p:nvPr/>
        </p:nvGrpSpPr>
        <p:grpSpPr bwMode="auto">
          <a:xfrm>
            <a:off x="502920" y="2057400"/>
            <a:ext cx="5715000" cy="4635500"/>
            <a:chOff x="768" y="1296"/>
            <a:chExt cx="3600" cy="2920"/>
          </a:xfrm>
        </p:grpSpPr>
        <p:sp>
          <p:nvSpPr>
            <p:cNvPr id="31" name="Freeform 4">
              <a:extLst>
                <a:ext uri="{FF2B5EF4-FFF2-40B4-BE49-F238E27FC236}">
                  <a16:creationId xmlns:a16="http://schemas.microsoft.com/office/drawing/2014/main" id="{93325911-3028-4AB7-B004-1A2288ADF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36"/>
              <a:ext cx="3168" cy="2016"/>
            </a:xfrm>
            <a:custGeom>
              <a:avLst/>
              <a:gdLst>
                <a:gd name="T0" fmla="*/ 0 w 3168"/>
                <a:gd name="T1" fmla="*/ 0 h 2016"/>
                <a:gd name="T2" fmla="*/ 0 w 3168"/>
                <a:gd name="T3" fmla="*/ 2016 h 2016"/>
                <a:gd name="T4" fmla="*/ 3168 w 3168"/>
                <a:gd name="T5" fmla="*/ 2016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68" h="2016">
                  <a:moveTo>
                    <a:pt x="0" y="0"/>
                  </a:moveTo>
                  <a:lnTo>
                    <a:pt x="0" y="2016"/>
                  </a:lnTo>
                  <a:lnTo>
                    <a:pt x="3168" y="201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2" name="Rectangle 5">
              <a:extLst>
                <a:ext uri="{FF2B5EF4-FFF2-40B4-BE49-F238E27FC236}">
                  <a16:creationId xmlns:a16="http://schemas.microsoft.com/office/drawing/2014/main" id="{BCD2BE4F-3B76-42CD-8264-F7AFB21B3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40"/>
              <a:ext cx="768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No hay pagos hasta que el activo esté listo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5AED1504-E35F-4571-990E-D90AF6F6C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" y="2899"/>
              <a:ext cx="2224" cy="337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s-ES" altLang="es-GT" sz="1400" dirty="0">
                  <a:latin typeface="Roboto" panose="02000000000000000000" pitchFamily="2" charset="0"/>
                  <a:ea typeface="Roboto" panose="02000000000000000000" pitchFamily="2" charset="0"/>
                </a:rPr>
                <a:t>Pago basado en uso</a:t>
              </a:r>
              <a:endParaRPr lang="en-US" altLang="es-GT" sz="14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E037B56C-9C1E-4225-A84A-791E068EA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" y="3232"/>
              <a:ext cx="2224" cy="5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s-ES" altLang="es-GT" sz="1400" dirty="0">
                  <a:latin typeface="Roboto" panose="02000000000000000000" pitchFamily="2" charset="0"/>
                  <a:ea typeface="Roboto" panose="02000000000000000000" pitchFamily="2" charset="0"/>
                </a:rPr>
                <a:t>Pago basado en disponibilidad </a:t>
              </a:r>
            </a:p>
          </p:txBody>
        </p:sp>
        <p:sp>
          <p:nvSpPr>
            <p:cNvPr id="35" name="Text Box 8">
              <a:extLst>
                <a:ext uri="{FF2B5EF4-FFF2-40B4-BE49-F238E27FC236}">
                  <a16:creationId xmlns:a16="http://schemas.microsoft.com/office/drawing/2014/main" id="{85994078-64C4-422B-8396-4C0C8A4A1E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800"/>
              <a:ext cx="38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Año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6" name="Text Box 9">
              <a:extLst>
                <a:ext uri="{FF2B5EF4-FFF2-40B4-BE49-F238E27FC236}">
                  <a16:creationId xmlns:a16="http://schemas.microsoft.com/office/drawing/2014/main" id="{F107C480-08D9-4289-9FC3-A7F0A2436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2" y="3800"/>
              <a:ext cx="38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5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7" name="Text Box 10">
              <a:extLst>
                <a:ext uri="{FF2B5EF4-FFF2-40B4-BE49-F238E27FC236}">
                  <a16:creationId xmlns:a16="http://schemas.microsoft.com/office/drawing/2014/main" id="{17DD75C0-5171-4C31-8C02-2F56980B27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6" y="3801"/>
              <a:ext cx="38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8" name="Text Box 11">
              <a:extLst>
                <a:ext uri="{FF2B5EF4-FFF2-40B4-BE49-F238E27FC236}">
                  <a16:creationId xmlns:a16="http://schemas.microsoft.com/office/drawing/2014/main" id="{6829A2B8-5AA4-43E2-8CF5-3C063B291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0" y="3801"/>
              <a:ext cx="38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15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9" name="Text Box 12">
              <a:extLst>
                <a:ext uri="{FF2B5EF4-FFF2-40B4-BE49-F238E27FC236}">
                  <a16:creationId xmlns:a16="http://schemas.microsoft.com/office/drawing/2014/main" id="{E213474D-C12B-4B7E-8EB3-663AA2560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801"/>
              <a:ext cx="38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20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0" name="AutoShape 13">
              <a:extLst>
                <a:ext uri="{FF2B5EF4-FFF2-40B4-BE49-F238E27FC236}">
                  <a16:creationId xmlns:a16="http://schemas.microsoft.com/office/drawing/2014/main" id="{3C44F638-A02B-408F-AB5B-42FA4198A93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428" y="1284"/>
              <a:ext cx="216" cy="816"/>
            </a:xfrm>
            <a:prstGeom prst="leftBrace">
              <a:avLst>
                <a:gd name="adj1" fmla="val 31481"/>
                <a:gd name="adj2" fmla="val 50000"/>
              </a:avLst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1" name="AutoShape 14">
              <a:extLst>
                <a:ext uri="{FF2B5EF4-FFF2-40B4-BE49-F238E27FC236}">
                  <a16:creationId xmlns:a16="http://schemas.microsoft.com/office/drawing/2014/main" id="{27093F89-A1AC-4F31-A5A4-FA09B8E9045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64" y="1380"/>
              <a:ext cx="216" cy="2208"/>
            </a:xfrm>
            <a:prstGeom prst="leftBrace">
              <a:avLst>
                <a:gd name="adj1" fmla="val 85185"/>
                <a:gd name="adj2" fmla="val 50000"/>
              </a:avLst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2" name="Text Box 15">
              <a:extLst>
                <a:ext uri="{FF2B5EF4-FFF2-40B4-BE49-F238E27FC236}">
                  <a16:creationId xmlns:a16="http://schemas.microsoft.com/office/drawing/2014/main" id="{9194181D-E87D-4B1A-9AA5-DFEFA1FA26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296"/>
              <a:ext cx="9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Construcción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3" name="Text Box 16">
              <a:extLst>
                <a:ext uri="{FF2B5EF4-FFF2-40B4-BE49-F238E27FC236}">
                  <a16:creationId xmlns:a16="http://schemas.microsoft.com/office/drawing/2014/main" id="{AC3EC1AE-6C25-45EF-AE62-7E43B1A72A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112"/>
              <a:ext cx="192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altLang="es-GT" sz="1600">
                  <a:latin typeface="Roboto" panose="02000000000000000000" pitchFamily="2" charset="0"/>
                  <a:ea typeface="Roboto" panose="02000000000000000000" pitchFamily="2" charset="0"/>
                </a:rPr>
                <a:t>Operación y mantenimiento</a:t>
              </a:r>
              <a:endParaRPr lang="en-US" altLang="es-GT" sz="16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4" name="Text Box 17">
              <a:extLst>
                <a:ext uri="{FF2B5EF4-FFF2-40B4-BE49-F238E27FC236}">
                  <a16:creationId xmlns:a16="http://schemas.microsoft.com/office/drawing/2014/main" id="{3DD55A90-952A-4EF6-A16E-02FF907E8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4080"/>
              <a:ext cx="1872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altLang="es-GT" sz="800">
                  <a:latin typeface="Roboto" panose="02000000000000000000" pitchFamily="2" charset="0"/>
                  <a:ea typeface="Roboto" panose="02000000000000000000" pitchFamily="2" charset="0"/>
                </a:rPr>
                <a:t>Fuente: PriceWaterhouseCoopers (2005)</a:t>
              </a:r>
              <a:endParaRPr lang="en-US" altLang="es-GT" sz="80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45" name="Text Box 18">
            <a:extLst>
              <a:ext uri="{FF2B5EF4-FFF2-40B4-BE49-F238E27FC236}">
                <a16:creationId xmlns:a16="http://schemas.microsoft.com/office/drawing/2014/main" id="{2B5240F4-B024-4BAA-950B-0375695C3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1974851"/>
            <a:ext cx="3429000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El sector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público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sólo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paga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en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el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largo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plazo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conforme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son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entregados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los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servicios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. El sector privado se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fondea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mediante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deuda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y,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en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menor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medida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, capital. Los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retornos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al capital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dependen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de la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calidad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de los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servicios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es-GT" sz="1600" dirty="0" err="1">
                <a:latin typeface="Roboto" panose="02000000000000000000" pitchFamily="2" charset="0"/>
                <a:ea typeface="Roboto" panose="02000000000000000000" pitchFamily="2" charset="0"/>
              </a:rPr>
              <a:t>provistos</a:t>
            </a:r>
            <a:r>
              <a:rPr lang="en-U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46" name="Text Box 11">
            <a:extLst>
              <a:ext uri="{FF2B5EF4-FFF2-40B4-BE49-F238E27FC236}">
                <a16:creationId xmlns:a16="http://schemas.microsoft.com/office/drawing/2014/main" id="{726D6DAB-2E65-424E-82DA-570FA38C45C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15245" y="4323975"/>
            <a:ext cx="8940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GT" sz="1600" dirty="0">
                <a:latin typeface="Roboto" panose="02000000000000000000" pitchFamily="2" charset="0"/>
                <a:ea typeface="Roboto" panose="02000000000000000000" pitchFamily="2" charset="0"/>
              </a:rPr>
              <a:t>Costo</a:t>
            </a:r>
            <a:endParaRPr lang="en-US" altLang="es-GT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1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8B0FE8-7DA6-F71E-C252-D50013BFD7D6}"/>
              </a:ext>
            </a:extLst>
          </p:cNvPr>
          <p:cNvSpPr txBox="1"/>
          <p:nvPr/>
        </p:nvSpPr>
        <p:spPr>
          <a:xfrm>
            <a:off x="361729" y="343981"/>
            <a:ext cx="10719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GT" sz="4000" dirty="0">
                <a:latin typeface="Roboto" panose="02000000000000000000" pitchFamily="2" charset="0"/>
                <a:ea typeface="Roboto" panose="02000000000000000000" pitchFamily="2" charset="0"/>
              </a:rPr>
              <a:t>Potencial de acción climática en APP</a:t>
            </a:r>
            <a:endParaRPr lang="en-US" altLang="es-GT" sz="3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4B78CB-2C7A-41B7-85FA-309812795177}"/>
              </a:ext>
            </a:extLst>
          </p:cNvPr>
          <p:cNvSpPr txBox="1"/>
          <p:nvPr/>
        </p:nvSpPr>
        <p:spPr>
          <a:xfrm>
            <a:off x="6423661" y="1288329"/>
            <a:ext cx="54178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A" b="1" i="0" u="sng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Ingeniería:</a:t>
            </a:r>
            <a:r>
              <a:rPr lang="es-PA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construcción resiliente, eficiencia energética, energía renovable, movilidad cero emisiones.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A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A" b="1" u="sng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Legal:</a:t>
            </a:r>
            <a:r>
              <a:rPr lang="es-PA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cumplimiento de compromisos nacionales en descarbonización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A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A" b="1" u="sng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Finanzas:</a:t>
            </a:r>
          </a:p>
          <a:p>
            <a:r>
              <a:rPr lang="es-PA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es-PA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Climate</a:t>
            </a:r>
            <a:r>
              <a:rPr lang="es-PA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PA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Finance</a:t>
            </a:r>
            <a:r>
              <a:rPr lang="es-PA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</a:p>
          <a:p>
            <a:endParaRPr lang="es-PA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A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Capital: inversionistas interesados en proyectos verdes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A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Deuda: emisión de bonos verdes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PA" sz="16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A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Ingresos: créditos de carbono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A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Egresos: eficiencias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PA" sz="16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PA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Cobertura: seguros paramétricos vs eventos climáticos</a:t>
            </a:r>
          </a:p>
          <a:p>
            <a:endParaRPr lang="es-PA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228DD6-B0AD-41FD-8CA1-91070F09BE63}"/>
              </a:ext>
            </a:extLst>
          </p:cNvPr>
          <p:cNvGrpSpPr/>
          <p:nvPr/>
        </p:nvGrpSpPr>
        <p:grpSpPr>
          <a:xfrm>
            <a:off x="0" y="1105025"/>
            <a:ext cx="6217920" cy="5267202"/>
            <a:chOff x="0" y="1105025"/>
            <a:chExt cx="6217920" cy="526720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8245EB9-A4D2-06A9-DECA-9DF6E9AD77BE}"/>
                </a:ext>
              </a:extLst>
            </p:cNvPr>
            <p:cNvCxnSpPr/>
            <p:nvPr/>
          </p:nvCxnSpPr>
          <p:spPr>
            <a:xfrm>
              <a:off x="0" y="1105025"/>
              <a:ext cx="1884218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3">
              <a:extLst>
                <a:ext uri="{FF2B5EF4-FFF2-40B4-BE49-F238E27FC236}">
                  <a16:creationId xmlns:a16="http://schemas.microsoft.com/office/drawing/2014/main" id="{7791FA6A-5E1F-470C-BFE2-B287F164B8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0" y="1181101"/>
              <a:ext cx="5715000" cy="5191126"/>
              <a:chOff x="768" y="744"/>
              <a:chExt cx="3600" cy="3270"/>
            </a:xfrm>
          </p:grpSpPr>
          <p:sp>
            <p:nvSpPr>
              <p:cNvPr id="31" name="Freeform 4">
                <a:extLst>
                  <a:ext uri="{FF2B5EF4-FFF2-40B4-BE49-F238E27FC236}">
                    <a16:creationId xmlns:a16="http://schemas.microsoft.com/office/drawing/2014/main" id="{93325911-3028-4AB7-B004-1A2288ADF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4" y="1736"/>
                <a:ext cx="3168" cy="2016"/>
              </a:xfrm>
              <a:custGeom>
                <a:avLst/>
                <a:gdLst>
                  <a:gd name="T0" fmla="*/ 0 w 3168"/>
                  <a:gd name="T1" fmla="*/ 0 h 2016"/>
                  <a:gd name="T2" fmla="*/ 0 w 3168"/>
                  <a:gd name="T3" fmla="*/ 2016 h 2016"/>
                  <a:gd name="T4" fmla="*/ 3168 w 3168"/>
                  <a:gd name="T5" fmla="*/ 2016 h 2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68" h="2016">
                    <a:moveTo>
                      <a:pt x="0" y="0"/>
                    </a:moveTo>
                    <a:lnTo>
                      <a:pt x="0" y="2016"/>
                    </a:lnTo>
                    <a:lnTo>
                      <a:pt x="3168" y="2016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33" name="Rectangle 6">
                <a:extLst>
                  <a:ext uri="{FF2B5EF4-FFF2-40B4-BE49-F238E27FC236}">
                    <a16:creationId xmlns:a16="http://schemas.microsoft.com/office/drawing/2014/main" id="{5AED1504-E35F-4571-990E-D90AF6F6CC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2" y="2899"/>
                <a:ext cx="2224" cy="337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s-ES" altLang="es-GT" sz="1400" dirty="0">
                    <a:latin typeface="Roboto" panose="02000000000000000000" pitchFamily="2" charset="0"/>
                    <a:ea typeface="Roboto" panose="02000000000000000000" pitchFamily="2" charset="0"/>
                  </a:rPr>
                  <a:t>Pago basado en uso</a:t>
                </a:r>
                <a:endParaRPr lang="en-US" altLang="es-GT" sz="1400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34" name="Rectangle 7">
                <a:extLst>
                  <a:ext uri="{FF2B5EF4-FFF2-40B4-BE49-F238E27FC236}">
                    <a16:creationId xmlns:a16="http://schemas.microsoft.com/office/drawing/2014/main" id="{E037B56C-9C1E-4225-A84A-791E068EA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2" y="3232"/>
                <a:ext cx="2224" cy="50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s-ES" altLang="es-GT" sz="1400" dirty="0">
                    <a:latin typeface="Roboto" panose="02000000000000000000" pitchFamily="2" charset="0"/>
                    <a:ea typeface="Roboto" panose="02000000000000000000" pitchFamily="2" charset="0"/>
                  </a:rPr>
                  <a:t>Pago basado en disponibilidad </a:t>
                </a:r>
              </a:p>
            </p:txBody>
          </p:sp>
          <p:sp>
            <p:nvSpPr>
              <p:cNvPr id="35" name="Text Box 8">
                <a:extLst>
                  <a:ext uri="{FF2B5EF4-FFF2-40B4-BE49-F238E27FC236}">
                    <a16:creationId xmlns:a16="http://schemas.microsoft.com/office/drawing/2014/main" id="{85994078-64C4-422B-8396-4C0C8A4A1E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3800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Año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36" name="Text Box 9">
                <a:extLst>
                  <a:ext uri="{FF2B5EF4-FFF2-40B4-BE49-F238E27FC236}">
                    <a16:creationId xmlns:a16="http://schemas.microsoft.com/office/drawing/2014/main" id="{F107C480-08D9-4289-9FC3-A7F0A2436B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2" y="3800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5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37" name="Text Box 10">
                <a:extLst>
                  <a:ext uri="{FF2B5EF4-FFF2-40B4-BE49-F238E27FC236}">
                    <a16:creationId xmlns:a16="http://schemas.microsoft.com/office/drawing/2014/main" id="{17DD75C0-5171-4C31-8C02-2F56980B27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6" y="3801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10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38" name="Text Box 11">
                <a:extLst>
                  <a:ext uri="{FF2B5EF4-FFF2-40B4-BE49-F238E27FC236}">
                    <a16:creationId xmlns:a16="http://schemas.microsoft.com/office/drawing/2014/main" id="{6829A2B8-5AA4-43E2-8CF5-3C063B291F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0" y="3801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15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39" name="Text Box 12">
                <a:extLst>
                  <a:ext uri="{FF2B5EF4-FFF2-40B4-BE49-F238E27FC236}">
                    <a16:creationId xmlns:a16="http://schemas.microsoft.com/office/drawing/2014/main" id="{E213474D-C12B-4B7E-8EB3-663AA2560C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3801"/>
                <a:ext cx="38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>
                    <a:latin typeface="Roboto" panose="02000000000000000000" pitchFamily="2" charset="0"/>
                    <a:ea typeface="Roboto" panose="02000000000000000000" pitchFamily="2" charset="0"/>
                  </a:rPr>
                  <a:t>20</a:t>
                </a:r>
                <a:endParaRPr lang="en-US" alt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40" name="AutoShape 13">
                <a:extLst>
                  <a:ext uri="{FF2B5EF4-FFF2-40B4-BE49-F238E27FC236}">
                    <a16:creationId xmlns:a16="http://schemas.microsoft.com/office/drawing/2014/main" id="{3C44F638-A02B-408F-AB5B-42FA4198A93E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406" y="732"/>
                <a:ext cx="216" cy="816"/>
              </a:xfrm>
              <a:prstGeom prst="leftBrace">
                <a:avLst>
                  <a:gd name="adj1" fmla="val 31481"/>
                  <a:gd name="adj2" fmla="val 50000"/>
                </a:avLst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41" name="AutoShape 14">
                <a:extLst>
                  <a:ext uri="{FF2B5EF4-FFF2-40B4-BE49-F238E27FC236}">
                    <a16:creationId xmlns:a16="http://schemas.microsoft.com/office/drawing/2014/main" id="{27093F89-A1AC-4F31-A5A4-FA09B8E9045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59" y="43"/>
                <a:ext cx="216" cy="2208"/>
              </a:xfrm>
              <a:prstGeom prst="leftBrace">
                <a:avLst>
                  <a:gd name="adj1" fmla="val 85185"/>
                  <a:gd name="adj2" fmla="val 50000"/>
                </a:avLst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GT" sz="160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42" name="Text Box 15">
                <a:extLst>
                  <a:ext uri="{FF2B5EF4-FFF2-40B4-BE49-F238E27FC236}">
                    <a16:creationId xmlns:a16="http://schemas.microsoft.com/office/drawing/2014/main" id="{9194181D-E87D-4B1A-9AA5-DFEFA1FA26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4" y="744"/>
                <a:ext cx="960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altLang="es-GT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Construcción</a:t>
                </a:r>
                <a:endParaRPr lang="en-US" altLang="es-GT" sz="1600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43" name="Text Box 16">
                <a:extLst>
                  <a:ext uri="{FF2B5EF4-FFF2-40B4-BE49-F238E27FC236}">
                    <a16:creationId xmlns:a16="http://schemas.microsoft.com/office/drawing/2014/main" id="{AC3EC1AE-6C25-45EF-AE62-7E43B1A72A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7" y="775"/>
                <a:ext cx="1920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" altLang="es-GT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Operación y mantenimiento</a:t>
                </a:r>
                <a:endParaRPr lang="en-US" altLang="es-GT" sz="1600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p:grpSp>
        <p:sp>
          <p:nvSpPr>
            <p:cNvPr id="46" name="Text Box 11">
              <a:extLst>
                <a:ext uri="{FF2B5EF4-FFF2-40B4-BE49-F238E27FC236}">
                  <a16:creationId xmlns:a16="http://schemas.microsoft.com/office/drawing/2014/main" id="{726D6DAB-2E65-424E-82DA-570FA38C4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15245" y="4323975"/>
              <a:ext cx="89409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altLang="es-GT" sz="1600" dirty="0">
                  <a:latin typeface="Roboto" panose="02000000000000000000" pitchFamily="2" charset="0"/>
                  <a:ea typeface="Roboto" panose="02000000000000000000" pitchFamily="2" charset="0"/>
                </a:rPr>
                <a:t>Costo</a:t>
              </a:r>
              <a:endParaRPr lang="en-US" altLang="es-GT" sz="16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8" name="Rectangle 6">
              <a:extLst>
                <a:ext uri="{FF2B5EF4-FFF2-40B4-BE49-F238E27FC236}">
                  <a16:creationId xmlns:a16="http://schemas.microsoft.com/office/drawing/2014/main" id="{E5FBFA70-2262-46C6-85BB-648E6613C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4900" y="4320223"/>
              <a:ext cx="3530600" cy="27495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s-ES" altLang="es-GT" sz="1400" dirty="0">
                  <a:latin typeface="Roboto" panose="02000000000000000000" pitchFamily="2" charset="0"/>
                  <a:ea typeface="Roboto" panose="02000000000000000000" pitchFamily="2" charset="0"/>
                </a:rPr>
                <a:t>Créditos de carbono, eficiencias</a:t>
              </a:r>
              <a:endParaRPr lang="en-US" altLang="es-GT" sz="14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583DD42-F4F6-4772-818E-C7108DEAB1BD}"/>
                </a:ext>
              </a:extLst>
            </p:cNvPr>
            <p:cNvSpPr txBox="1"/>
            <p:nvPr/>
          </p:nvSpPr>
          <p:spPr>
            <a:xfrm>
              <a:off x="1036320" y="2340550"/>
              <a:ext cx="153923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PA" sz="1600" b="1" i="0" dirty="0">
                  <a:solidFill>
                    <a:schemeClr val="accent6">
                      <a:lumMod val="50000"/>
                    </a:schemeClr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Capital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s-PA" sz="1600" b="1" i="0" dirty="0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PA" sz="1600" b="1" dirty="0">
                  <a:solidFill>
                    <a:schemeClr val="accent6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Deuda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748C2E3-A110-4553-8346-4C43AAA3E470}"/>
                </a:ext>
              </a:extLst>
            </p:cNvPr>
            <p:cNvSpPr txBox="1"/>
            <p:nvPr/>
          </p:nvSpPr>
          <p:spPr>
            <a:xfrm>
              <a:off x="3417570" y="2287210"/>
              <a:ext cx="1539239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PA" sz="1600" b="1" i="0" dirty="0">
                  <a:solidFill>
                    <a:schemeClr val="accent6">
                      <a:lumMod val="50000"/>
                    </a:schemeClr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Ingresos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s-PA" sz="1600" b="1" i="0" dirty="0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PA" sz="1600" b="1" dirty="0">
                  <a:solidFill>
                    <a:schemeClr val="accent6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Egresos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s-PA" sz="16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PA" sz="1600" b="1" dirty="0">
                  <a:solidFill>
                    <a:schemeClr val="accent6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Cobertura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431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389</Words>
  <Application>Microsoft Office PowerPoint</Application>
  <PresentationFormat>Widescreen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  Delgado-Olguin (Afilliate)</dc:creator>
  <cp:lastModifiedBy>Miguel Almeyda</cp:lastModifiedBy>
  <cp:revision>12</cp:revision>
  <dcterms:created xsi:type="dcterms:W3CDTF">2023-05-12T18:57:47Z</dcterms:created>
  <dcterms:modified xsi:type="dcterms:W3CDTF">2023-05-18T19:42:08Z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98e6780-c51c-43ab-8a09-cd846d04dda4_Enabled">
    <vt:lpwstr>true</vt:lpwstr>
  </property>
  <property fmtid="{D5CDD505-2E9C-101B-9397-08002B2CF9AE}" pid="3" name="MSIP_Label_b98e6780-c51c-43ab-8a09-cd846d04dda4_SetDate">
    <vt:lpwstr>2023-05-18T19:38:24Z</vt:lpwstr>
  </property>
  <property fmtid="{D5CDD505-2E9C-101B-9397-08002B2CF9AE}" pid="4" name="MSIP_Label_b98e6780-c51c-43ab-8a09-cd846d04dda4_Method">
    <vt:lpwstr>Privileged</vt:lpwstr>
  </property>
  <property fmtid="{D5CDD505-2E9C-101B-9397-08002B2CF9AE}" pid="5" name="MSIP_Label_b98e6780-c51c-43ab-8a09-cd846d04dda4_Name">
    <vt:lpwstr>b98e6780-c51c-43ab-8a09-cd846d04dda4</vt:lpwstr>
  </property>
  <property fmtid="{D5CDD505-2E9C-101B-9397-08002B2CF9AE}" pid="6" name="MSIP_Label_b98e6780-c51c-43ab-8a09-cd846d04dda4_SiteId">
    <vt:lpwstr>7c454549-6212-4ac1-be14-96aadbceb0ba</vt:lpwstr>
  </property>
  <property fmtid="{D5CDD505-2E9C-101B-9397-08002B2CF9AE}" pid="7" name="MSIP_Label_b98e6780-c51c-43ab-8a09-cd846d04dda4_ActionId">
    <vt:lpwstr>c15e1959-4132-4dc8-b0a7-1383562218a0</vt:lpwstr>
  </property>
  <property fmtid="{D5CDD505-2E9C-101B-9397-08002B2CF9AE}" pid="8" name="MSIP_Label_b98e6780-c51c-43ab-8a09-cd846d04dda4_ContentBits">
    <vt:lpwstr>0</vt:lpwstr>
  </property>
</Properties>
</file>