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78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08844-4ABA-34B7-19D1-A3FF0E0EF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5528FB-056E-790E-668A-F98696BE6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B26699-A79B-A8AA-D2DE-7C3CD3C2A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857B-3273-8448-B1BD-8D53A6B5FEE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2B50B9-27E6-2B38-2CD9-45A5A432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0FE760-BCE1-96A8-32F3-C693B0A2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8A78-BE17-D240-AE4A-7598342F08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8184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6C0C94-3D47-5382-B643-1E6AA8A8C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AB02F01-C981-8B7E-EB2B-111E50101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4B4C41-54BF-AD52-6AD0-A5A2FAA4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857B-3273-8448-B1BD-8D53A6B5FEE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4CB5CD-3EB1-9FAE-02D2-11D1B31F3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8240CF-DF59-F823-22BB-7D7C4A8F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8A78-BE17-D240-AE4A-7598342F08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5322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24C171D-557B-2B92-47B6-0D40B9999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892822-C14B-224B-1F93-2EF9F30B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388F22-8EFD-4F21-5F00-4B67948B0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857B-3273-8448-B1BD-8D53A6B5FEE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F17ACF-EE6E-9625-4FFE-B901942F4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A8352F-D7AF-EE5A-ADFC-1ECDFC7A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8A78-BE17-D240-AE4A-7598342F08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8160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BD3A0-057E-2E93-4309-145E3B89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AEA65D-7340-8F41-F881-AEDEECD17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E3707F-87C7-139E-D417-1E8EB55A4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857B-3273-8448-B1BD-8D53A6B5FEE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9FA6A1-8763-2092-E5B1-14120063C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411796-B77E-E4D0-FAC6-C200E286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8A78-BE17-D240-AE4A-7598342F08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823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3375F0-5C3C-E432-728A-FBEAA3874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6F8234-53B2-01F0-1FD9-774E59FC1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297E62-A4F9-C0D4-2402-CFCE4D41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857B-3273-8448-B1BD-8D53A6B5FEE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E2D1CE-2869-65DE-8E5E-550BB4F44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E256C8-F9D0-2F70-468B-9281CE339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8A78-BE17-D240-AE4A-7598342F08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134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074D7-D585-E455-BD3A-880EEE83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2321D4-ACDC-7A36-62F8-BFAE108EF1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9F2D9F-6184-8C17-BEC9-A679111D7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FEB90D-177B-72F4-9A5C-EC286A97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857B-3273-8448-B1BD-8D53A6B5FEE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34B0C3-6E75-3ED9-7EFC-6E334298A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107A93-48B7-6B2C-5F4F-5783EACD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8A78-BE17-D240-AE4A-7598342F08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547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A1554-EBF0-370E-34EF-C4986F04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D66DDE-F917-7F7B-F11D-6BE094756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B81DF9-A91C-380F-217B-2F9F70459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5B3EA7-96A0-22F9-5C69-3A498AE0C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95156CE-F8C2-50CF-9B34-14E1D2410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3428446-F215-7936-D0D3-5840DE98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857B-3273-8448-B1BD-8D53A6B5FEE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58436D8-A5DF-D723-AAB4-756738AD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AB7BAD7-E907-D947-EC19-9D3EF97C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8A78-BE17-D240-AE4A-7598342F08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38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48578-3235-3ED0-DA51-2251927F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C9A15BF-DF79-CC24-B71A-80B3BE602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857B-3273-8448-B1BD-8D53A6B5FEE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06BACD-4288-9C71-E501-4A4C3628C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A6E6A8-BDA8-CD24-EEFC-7A9BDE58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8A78-BE17-D240-AE4A-7598342F08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6252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4278B0F-28C0-F399-2840-BAB1A0F1D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857B-3273-8448-B1BD-8D53A6B5FEE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FAEB77F-84D9-57B9-EA2A-AC58F62E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71D7DD-C8E2-FEB1-2F0D-D30CFA00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8A78-BE17-D240-AE4A-7598342F08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346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21D040-5F65-5ADF-8F0E-C0B6B94B4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E11378-6AAE-580A-E7BA-5AC5FDBB4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AEC3D7-A426-529F-BEE0-780BF19D5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8542EA-E765-8C22-B863-3B87532D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857B-3273-8448-B1BD-8D53A6B5FEE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4B56A4-B2D2-B335-4C5C-527188BE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A91307-AE25-E486-FC12-39A4D3F9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8A78-BE17-D240-AE4A-7598342F08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1231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05D33-ACE9-256D-2D70-758F4AD29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5466FFD-C1C2-BEEC-CF2E-C80FCD80A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F0145D-DC53-6693-5BF3-F02478E15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0E113-B1EC-BA03-FC41-022F2DF7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857B-3273-8448-B1BD-8D53A6B5FEE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3FA9E9-7BE3-DCD2-A943-8E0FBD4B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00DF84-64D4-DC1D-5DE1-5198E196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08A78-BE17-D240-AE4A-7598342F08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8038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46ADEC6-93D9-E4E7-B885-2EEB4FA7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C33366-B480-009A-3A3C-C068ABF03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DEAB91-13BF-F6E0-E55E-B6CC85D4F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3857B-3273-8448-B1BD-8D53A6B5FEE6}" type="datetimeFigureOut">
              <a:rPr lang="es-ES_tradnl" smtClean="0"/>
              <a:t>18/05/2023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6CA210-F3B6-758E-A983-72E16A48C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1C4387-1FFC-968D-9626-19A8DE6AF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08A78-BE17-D240-AE4A-7598342F08D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8726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A43C001-E439-685E-86A8-08F8AB35C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87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4F37307-9409-E0AB-5F46-B5D90D967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42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CF548A-3248-4038-4DAF-8AFBD0F98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72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1ACA77-DA37-C0B9-7DA0-2BF0B6367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07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8B9BA7-876D-498C-C6D2-1A85E31F7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5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BE3EDE-6663-957C-285B-365D68D24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26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A056D3-A387-89BE-0E21-9D2AABF7D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97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C2B4E3-BE16-C3B8-F711-AAAE25FB6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75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D65FB37-F69D-E54F-3EFC-1424EE966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305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E86FFD-6776-D593-F374-919BD4C0D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82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D4AFA0-7BC0-136A-C46F-CE59A3897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1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C1A18D-571E-97A9-E038-0A8C2595D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02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1AACA99-5BEE-9FD9-AD94-620FF99F6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08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3223B7-30F1-AD0E-45E1-1BEA6488B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93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87E1DC7-169F-6101-2CBF-628BFE492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74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73A363-FACA-00FA-4697-C72DAA3DC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16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18F0933-DCA3-F409-4BE7-33BA8FE44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72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728C0B-EC76-29DA-672F-EAF736028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99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FF161E5-03B8-3A10-9602-CFC008F3D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46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6A47E8-4194-20D1-C9A0-F3E1FE926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80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D80819-A2B2-6366-67ED-4CD426024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32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1ECBABE-4A12-1FA4-7D42-2130F68DE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16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A19ECD2-9115-A8D6-8317-3BB20CC75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97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25CB0A-325F-AE19-1253-E5471EC36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90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53FD58-5547-1864-3FFC-AC92F1105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5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29AB530-8C25-6DE2-999C-4353EDC03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1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3217FC-922D-E158-EA4A-024107F1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06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931D93-E1B6-FAE5-44E9-D70318444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6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4AFA11-F9F8-476A-F0D4-7B64CFC7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3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4D8044-70C5-DAF3-E550-C8BAD248B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349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Panorámica</PresentationFormat>
  <Paragraphs>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Alvaro William Mor�n Puente</dc:creator>
  <cp:lastModifiedBy>Alfredo Ibrahim  Flores Sarria</cp:lastModifiedBy>
  <cp:revision>1</cp:revision>
  <dcterms:created xsi:type="dcterms:W3CDTF">2023-05-18T14:25:39Z</dcterms:created>
  <dcterms:modified xsi:type="dcterms:W3CDTF">2023-05-18T17:17:46Z</dcterms:modified>
</cp:coreProperties>
</file>