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75" r:id="rId7"/>
    <p:sldId id="280" r:id="rId8"/>
    <p:sldId id="281" r:id="rId9"/>
    <p:sldId id="279" r:id="rId10"/>
    <p:sldId id="282" r:id="rId11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 Delgado-Olguin (Afilliate)" userId="de81ed8d-c33b-49bb-8692-88f0838c2912" providerId="ADAL" clId="{45149226-74B3-4DD0-AEC4-B2EF53FC7CFF}"/>
    <pc:docChg chg="custSel modSld">
      <pc:chgData name="Karla  Delgado-Olguin (Afilliate)" userId="de81ed8d-c33b-49bb-8692-88f0838c2912" providerId="ADAL" clId="{45149226-74B3-4DD0-AEC4-B2EF53FC7CFF}" dt="2023-05-12T21:56:19.186" v="4" actId="1076"/>
      <pc:docMkLst>
        <pc:docMk/>
      </pc:docMkLst>
      <pc:sldChg chg="addSp delSp modSp mod">
        <pc:chgData name="Karla  Delgado-Olguin (Afilliate)" userId="de81ed8d-c33b-49bb-8692-88f0838c2912" providerId="ADAL" clId="{45149226-74B3-4DD0-AEC4-B2EF53FC7CFF}" dt="2023-05-12T21:56:19.186" v="4" actId="1076"/>
        <pc:sldMkLst>
          <pc:docMk/>
          <pc:sldMk cId="825887028" sldId="256"/>
        </pc:sldMkLst>
        <pc:picChg chg="add mod">
          <ac:chgData name="Karla  Delgado-Olguin (Afilliate)" userId="de81ed8d-c33b-49bb-8692-88f0838c2912" providerId="ADAL" clId="{45149226-74B3-4DD0-AEC4-B2EF53FC7CFF}" dt="2023-05-12T21:56:19.186" v="4" actId="1076"/>
          <ac:picMkLst>
            <pc:docMk/>
            <pc:sldMk cId="825887028" sldId="256"/>
            <ac:picMk id="3" creationId="{727E1304-E78E-6921-C07F-457954FC783F}"/>
          </ac:picMkLst>
        </pc:picChg>
        <pc:picChg chg="del">
          <ac:chgData name="Karla  Delgado-Olguin (Afilliate)" userId="de81ed8d-c33b-49bb-8692-88f0838c2912" providerId="ADAL" clId="{45149226-74B3-4DD0-AEC4-B2EF53FC7CFF}" dt="2023-05-12T21:55:21.614" v="0" actId="478"/>
          <ac:picMkLst>
            <pc:docMk/>
            <pc:sldMk cId="825887028" sldId="256"/>
            <ac:picMk id="5" creationId="{762AC3BA-4814-A328-9A00-1FD354403FAB}"/>
          </ac:picMkLst>
        </pc:picChg>
      </pc:sldChg>
    </pc:docChg>
  </pc:docChgLst>
  <pc:docChgLst>
    <pc:chgData name="Karla  Delgado-Olguin (Afilliate)" userId="de81ed8d-c33b-49bb-8692-88f0838c2912" providerId="ADAL" clId="{981E5A2C-7F09-4606-A0DD-2A74429E82BE}"/>
    <pc:docChg chg="modSld">
      <pc:chgData name="Karla  Delgado-Olguin (Afilliate)" userId="de81ed8d-c33b-49bb-8692-88f0838c2912" providerId="ADAL" clId="{981E5A2C-7F09-4606-A0DD-2A74429E82BE}" dt="2023-05-12T20:21:34.342" v="6" actId="1076"/>
      <pc:docMkLst>
        <pc:docMk/>
      </pc:docMkLst>
      <pc:sldChg chg="addSp modSp mod">
        <pc:chgData name="Karla  Delgado-Olguin (Afilliate)" userId="de81ed8d-c33b-49bb-8692-88f0838c2912" providerId="ADAL" clId="{981E5A2C-7F09-4606-A0DD-2A74429E82BE}" dt="2023-05-12T20:21:34.342" v="6" actId="1076"/>
        <pc:sldMkLst>
          <pc:docMk/>
          <pc:sldMk cId="825887028" sldId="256"/>
        </pc:sldMkLst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0" creationId="{FB30E21A-E6D5-21D6-A276-224C816BA4E3}"/>
          </ac:spMkLst>
        </pc:spChg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1" creationId="{BD3A995B-B7C8-9A3E-73A5-C1BED5009DB6}"/>
          </ac:spMkLst>
        </pc:spChg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3" creationId="{D6D25671-8FA3-0D95-6A01-B837662AB5A6}"/>
          </ac:spMkLst>
        </pc:spChg>
        <pc:picChg chg="mod">
          <ac:chgData name="Karla  Delgado-Olguin (Afilliate)" userId="de81ed8d-c33b-49bb-8692-88f0838c2912" providerId="ADAL" clId="{981E5A2C-7F09-4606-A0DD-2A74429E82BE}" dt="2023-05-12T20:21:34.342" v="6" actId="1076"/>
          <ac:picMkLst>
            <pc:docMk/>
            <pc:sldMk cId="825887028" sldId="256"/>
            <ac:picMk id="5" creationId="{762AC3BA-4814-A328-9A00-1FD354403FAB}"/>
          </ac:picMkLst>
        </pc:picChg>
        <pc:picChg chg="mod">
          <ac:chgData name="Karla  Delgado-Olguin (Afilliate)" userId="de81ed8d-c33b-49bb-8692-88f0838c2912" providerId="ADAL" clId="{981E5A2C-7F09-4606-A0DD-2A74429E82BE}" dt="2023-05-12T20:21:30.502" v="5" actId="1076"/>
          <ac:picMkLst>
            <pc:docMk/>
            <pc:sldMk cId="825887028" sldId="256"/>
            <ac:picMk id="9" creationId="{7A0A9D83-69C9-3E64-E673-EBFF2C4E46A7}"/>
          </ac:picMkLst>
        </pc:picChg>
        <pc:picChg chg="add mod">
          <ac:chgData name="Karla  Delgado-Olguin (Afilliate)" userId="de81ed8d-c33b-49bb-8692-88f0838c2912" providerId="ADAL" clId="{981E5A2C-7F09-4606-A0DD-2A74429E82BE}" dt="2023-05-12T20:21:22.423" v="1" actId="1076"/>
          <ac:picMkLst>
            <pc:docMk/>
            <pc:sldMk cId="825887028" sldId="256"/>
            <ac:picMk id="15" creationId="{71505D23-8AEA-A48F-3A8A-EB81F481642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49826-1E8A-4298-9C67-0D2A3E4D843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B85BF6B4-1C41-4AC5-BFB4-8E58202C04D3}">
      <dgm:prSet phldrT="[Texto]" custT="1"/>
      <dgm:spPr/>
      <dgm:t>
        <a:bodyPr/>
        <a:lstStyle/>
        <a:p>
          <a:pPr algn="ctr"/>
          <a:r>
            <a:rPr lang="es-HN" sz="2500" b="1" dirty="0"/>
            <a:t>Estrategia de la Gestión Financiera de Riesgos de Desastres 2020 (BM)</a:t>
          </a:r>
        </a:p>
      </dgm:t>
    </dgm:pt>
    <dgm:pt modelId="{E7DE2CC0-9A50-422C-9008-C360D19BA82E}" type="parTrans" cxnId="{DE214B8A-37AA-4888-9A21-8F5AF9983A8C}">
      <dgm:prSet/>
      <dgm:spPr/>
      <dgm:t>
        <a:bodyPr/>
        <a:lstStyle/>
        <a:p>
          <a:endParaRPr lang="es-HN"/>
        </a:p>
      </dgm:t>
    </dgm:pt>
    <dgm:pt modelId="{1934DFB7-B0CE-4464-81A2-8F6D78DA97A7}" type="sibTrans" cxnId="{DE214B8A-37AA-4888-9A21-8F5AF9983A8C}">
      <dgm:prSet/>
      <dgm:spPr/>
      <dgm:t>
        <a:bodyPr/>
        <a:lstStyle/>
        <a:p>
          <a:endParaRPr lang="es-HN"/>
        </a:p>
      </dgm:t>
    </dgm:pt>
    <dgm:pt modelId="{F852E772-0BC8-4B31-88DE-3A957EF268FC}">
      <dgm:prSet phldrT="[Texto]"/>
      <dgm:spPr/>
      <dgm:t>
        <a:bodyPr/>
        <a:lstStyle/>
        <a:p>
          <a:r>
            <a:rPr lang="es-HN" b="1" dirty="0"/>
            <a:t>Marcaje CC de la Inversión Pública (PGIZ)</a:t>
          </a:r>
          <a:endParaRPr lang="es-HN" dirty="0"/>
        </a:p>
      </dgm:t>
    </dgm:pt>
    <dgm:pt modelId="{BE9846C8-13F2-4C56-B75E-065231437801}" type="parTrans" cxnId="{91FE6B58-EE2B-4253-910D-AADC2D04D99C}">
      <dgm:prSet/>
      <dgm:spPr/>
      <dgm:t>
        <a:bodyPr/>
        <a:lstStyle/>
        <a:p>
          <a:endParaRPr lang="es-HN"/>
        </a:p>
      </dgm:t>
    </dgm:pt>
    <dgm:pt modelId="{60007A7A-31A8-489F-80DE-E5E9DA331D06}" type="sibTrans" cxnId="{91FE6B58-EE2B-4253-910D-AADC2D04D99C}">
      <dgm:prSet/>
      <dgm:spPr/>
      <dgm:t>
        <a:bodyPr/>
        <a:lstStyle/>
        <a:p>
          <a:endParaRPr lang="es-HN"/>
        </a:p>
      </dgm:t>
    </dgm:pt>
    <dgm:pt modelId="{A0A36194-6629-4D6F-BED5-0D580438A1E0}">
      <dgm:prSet phldrT="[Texto]"/>
      <dgm:spPr/>
      <dgm:t>
        <a:bodyPr/>
        <a:lstStyle/>
        <a:p>
          <a:r>
            <a:rPr lang="es-HN" b="1" dirty="0"/>
            <a:t>Componente SIG, específicamente en el Modulo de Inversión Publica como una Plataforma de </a:t>
          </a:r>
          <a:r>
            <a:rPr lang="es-HN" b="1" dirty="0" err="1"/>
            <a:t>Geoservicios</a:t>
          </a:r>
          <a:r>
            <a:rPr lang="es-HN" b="1" dirty="0"/>
            <a:t>.</a:t>
          </a:r>
          <a:endParaRPr lang="es-HN" dirty="0"/>
        </a:p>
      </dgm:t>
    </dgm:pt>
    <dgm:pt modelId="{F208312F-F244-4FD2-A195-C169E94A0E2F}" type="parTrans" cxnId="{473EA26A-3815-4DCC-B8EB-D058B8C7F37E}">
      <dgm:prSet/>
      <dgm:spPr/>
      <dgm:t>
        <a:bodyPr/>
        <a:lstStyle/>
        <a:p>
          <a:endParaRPr lang="es-HN"/>
        </a:p>
      </dgm:t>
    </dgm:pt>
    <dgm:pt modelId="{D0AB00E8-DBC2-4C1B-97BD-297C876E2B6B}" type="sibTrans" cxnId="{473EA26A-3815-4DCC-B8EB-D058B8C7F37E}">
      <dgm:prSet/>
      <dgm:spPr/>
      <dgm:t>
        <a:bodyPr/>
        <a:lstStyle/>
        <a:p>
          <a:endParaRPr lang="es-HN"/>
        </a:p>
      </dgm:t>
    </dgm:pt>
    <dgm:pt modelId="{01526070-099D-4E67-B40A-D17C40170836}" type="pres">
      <dgm:prSet presAssocID="{2CD49826-1E8A-4298-9C67-0D2A3E4D8436}" presName="Name0" presStyleCnt="0">
        <dgm:presLayoutVars>
          <dgm:chMax val="7"/>
          <dgm:chPref val="7"/>
          <dgm:dir/>
        </dgm:presLayoutVars>
      </dgm:prSet>
      <dgm:spPr/>
    </dgm:pt>
    <dgm:pt modelId="{E39345AB-43FE-4F36-81E6-05B33D38E26A}" type="pres">
      <dgm:prSet presAssocID="{2CD49826-1E8A-4298-9C67-0D2A3E4D8436}" presName="Name1" presStyleCnt="0"/>
      <dgm:spPr/>
    </dgm:pt>
    <dgm:pt modelId="{644F46BC-C110-434E-AC5D-3D58D0F42016}" type="pres">
      <dgm:prSet presAssocID="{2CD49826-1E8A-4298-9C67-0D2A3E4D8436}" presName="cycle" presStyleCnt="0"/>
      <dgm:spPr/>
    </dgm:pt>
    <dgm:pt modelId="{25CFFE77-3C6D-4231-A9A0-60486EA456FB}" type="pres">
      <dgm:prSet presAssocID="{2CD49826-1E8A-4298-9C67-0D2A3E4D8436}" presName="srcNode" presStyleLbl="node1" presStyleIdx="0" presStyleCnt="3"/>
      <dgm:spPr/>
    </dgm:pt>
    <dgm:pt modelId="{CCA46D4A-4514-4FCD-AA42-60BE90D92A63}" type="pres">
      <dgm:prSet presAssocID="{2CD49826-1E8A-4298-9C67-0D2A3E4D8436}" presName="conn" presStyleLbl="parChTrans1D2" presStyleIdx="0" presStyleCnt="1"/>
      <dgm:spPr/>
    </dgm:pt>
    <dgm:pt modelId="{BC6521A1-CB54-43B3-8018-F48E06F0C982}" type="pres">
      <dgm:prSet presAssocID="{2CD49826-1E8A-4298-9C67-0D2A3E4D8436}" presName="extraNode" presStyleLbl="node1" presStyleIdx="0" presStyleCnt="3"/>
      <dgm:spPr/>
    </dgm:pt>
    <dgm:pt modelId="{BDD3A89B-52E7-4F41-A17E-EA7E7B96D2DE}" type="pres">
      <dgm:prSet presAssocID="{2CD49826-1E8A-4298-9C67-0D2A3E4D8436}" presName="dstNode" presStyleLbl="node1" presStyleIdx="0" presStyleCnt="3"/>
      <dgm:spPr/>
    </dgm:pt>
    <dgm:pt modelId="{6F499AA5-FB99-4E0D-BEF2-2FB02A12D54D}" type="pres">
      <dgm:prSet presAssocID="{B85BF6B4-1C41-4AC5-BFB4-8E58202C04D3}" presName="text_1" presStyleLbl="node1" presStyleIdx="0" presStyleCnt="3" custScaleX="108298" custScaleY="109951" custLinFactNeighborX="12837" custLinFactNeighborY="-3989">
        <dgm:presLayoutVars>
          <dgm:bulletEnabled val="1"/>
        </dgm:presLayoutVars>
      </dgm:prSet>
      <dgm:spPr/>
    </dgm:pt>
    <dgm:pt modelId="{5AF646D8-CA28-4179-8E3F-173BFEDD17B6}" type="pres">
      <dgm:prSet presAssocID="{B85BF6B4-1C41-4AC5-BFB4-8E58202C04D3}" presName="accent_1" presStyleCnt="0"/>
      <dgm:spPr/>
    </dgm:pt>
    <dgm:pt modelId="{235A2BB5-E564-4BD8-ABD9-1555268E97D9}" type="pres">
      <dgm:prSet presAssocID="{B85BF6B4-1C41-4AC5-BFB4-8E58202C04D3}" presName="accentRepeatNode" presStyleLbl="solidFgAcc1" presStyleIdx="0" presStyleCnt="3"/>
      <dgm:spPr/>
    </dgm:pt>
    <dgm:pt modelId="{5AD4B24D-916F-435D-A69E-CA28F8611ED1}" type="pres">
      <dgm:prSet presAssocID="{F852E772-0BC8-4B31-88DE-3A957EF268FC}" presName="text_2" presStyleLbl="node1" presStyleIdx="1" presStyleCnt="3">
        <dgm:presLayoutVars>
          <dgm:bulletEnabled val="1"/>
        </dgm:presLayoutVars>
      </dgm:prSet>
      <dgm:spPr/>
    </dgm:pt>
    <dgm:pt modelId="{8EC84D09-A570-4573-A2DA-E26064F187B3}" type="pres">
      <dgm:prSet presAssocID="{F852E772-0BC8-4B31-88DE-3A957EF268FC}" presName="accent_2" presStyleCnt="0"/>
      <dgm:spPr/>
    </dgm:pt>
    <dgm:pt modelId="{94D6DEC5-2F6B-4321-BD94-A9CE076E369A}" type="pres">
      <dgm:prSet presAssocID="{F852E772-0BC8-4B31-88DE-3A957EF268FC}" presName="accentRepeatNode" presStyleLbl="solidFgAcc1" presStyleIdx="1" presStyleCnt="3"/>
      <dgm:spPr/>
    </dgm:pt>
    <dgm:pt modelId="{9F306B69-31A6-464C-B6C5-06AC43121067}" type="pres">
      <dgm:prSet presAssocID="{A0A36194-6629-4D6F-BED5-0D580438A1E0}" presName="text_3" presStyleLbl="node1" presStyleIdx="2" presStyleCnt="3" custLinFactNeighborX="-296" custLinFactNeighborY="-7984">
        <dgm:presLayoutVars>
          <dgm:bulletEnabled val="1"/>
        </dgm:presLayoutVars>
      </dgm:prSet>
      <dgm:spPr/>
    </dgm:pt>
    <dgm:pt modelId="{4DDA24FA-FC2D-47E4-B43D-7805B2AC835D}" type="pres">
      <dgm:prSet presAssocID="{A0A36194-6629-4D6F-BED5-0D580438A1E0}" presName="accent_3" presStyleCnt="0"/>
      <dgm:spPr/>
    </dgm:pt>
    <dgm:pt modelId="{901FA665-BF97-444E-9A68-6F3D2E8582BB}" type="pres">
      <dgm:prSet presAssocID="{A0A36194-6629-4D6F-BED5-0D580438A1E0}" presName="accentRepeatNode" presStyleLbl="solidFgAcc1" presStyleIdx="2" presStyleCnt="3"/>
      <dgm:spPr/>
    </dgm:pt>
  </dgm:ptLst>
  <dgm:cxnLst>
    <dgm:cxn modelId="{A87ECD43-4750-4DF9-8293-2E8CB55B8620}" type="presOf" srcId="{1934DFB7-B0CE-4464-81A2-8F6D78DA97A7}" destId="{CCA46D4A-4514-4FCD-AA42-60BE90D92A63}" srcOrd="0" destOrd="0" presId="urn:microsoft.com/office/officeart/2008/layout/VerticalCurvedList"/>
    <dgm:cxn modelId="{473EA26A-3815-4DCC-B8EB-D058B8C7F37E}" srcId="{2CD49826-1E8A-4298-9C67-0D2A3E4D8436}" destId="{A0A36194-6629-4D6F-BED5-0D580438A1E0}" srcOrd="2" destOrd="0" parTransId="{F208312F-F244-4FD2-A195-C169E94A0E2F}" sibTransId="{D0AB00E8-DBC2-4C1B-97BD-297C876E2B6B}"/>
    <dgm:cxn modelId="{91FE6B58-EE2B-4253-910D-AADC2D04D99C}" srcId="{2CD49826-1E8A-4298-9C67-0D2A3E4D8436}" destId="{F852E772-0BC8-4B31-88DE-3A957EF268FC}" srcOrd="1" destOrd="0" parTransId="{BE9846C8-13F2-4C56-B75E-065231437801}" sibTransId="{60007A7A-31A8-489F-80DE-E5E9DA331D06}"/>
    <dgm:cxn modelId="{9B32CB80-8140-4946-80DE-24F9DC327E42}" type="presOf" srcId="{2CD49826-1E8A-4298-9C67-0D2A3E4D8436}" destId="{01526070-099D-4E67-B40A-D17C40170836}" srcOrd="0" destOrd="0" presId="urn:microsoft.com/office/officeart/2008/layout/VerticalCurvedList"/>
    <dgm:cxn modelId="{DE214B8A-37AA-4888-9A21-8F5AF9983A8C}" srcId="{2CD49826-1E8A-4298-9C67-0D2A3E4D8436}" destId="{B85BF6B4-1C41-4AC5-BFB4-8E58202C04D3}" srcOrd="0" destOrd="0" parTransId="{E7DE2CC0-9A50-422C-9008-C360D19BA82E}" sibTransId="{1934DFB7-B0CE-4464-81A2-8F6D78DA97A7}"/>
    <dgm:cxn modelId="{C40277AB-C27C-4550-9F38-0CE0F2062EDB}" type="presOf" srcId="{A0A36194-6629-4D6F-BED5-0D580438A1E0}" destId="{9F306B69-31A6-464C-B6C5-06AC43121067}" srcOrd="0" destOrd="0" presId="urn:microsoft.com/office/officeart/2008/layout/VerticalCurvedList"/>
    <dgm:cxn modelId="{BB8FD6BC-6D37-4180-8527-A71F2CC067A1}" type="presOf" srcId="{F852E772-0BC8-4B31-88DE-3A957EF268FC}" destId="{5AD4B24D-916F-435D-A69E-CA28F8611ED1}" srcOrd="0" destOrd="0" presId="urn:microsoft.com/office/officeart/2008/layout/VerticalCurvedList"/>
    <dgm:cxn modelId="{C4BDA1DC-C823-4173-AEA5-DA65E76D7083}" type="presOf" srcId="{B85BF6B4-1C41-4AC5-BFB4-8E58202C04D3}" destId="{6F499AA5-FB99-4E0D-BEF2-2FB02A12D54D}" srcOrd="0" destOrd="0" presId="urn:microsoft.com/office/officeart/2008/layout/VerticalCurvedList"/>
    <dgm:cxn modelId="{A40E67FF-61B2-4174-BF24-02EBE05A79CF}" type="presParOf" srcId="{01526070-099D-4E67-B40A-D17C40170836}" destId="{E39345AB-43FE-4F36-81E6-05B33D38E26A}" srcOrd="0" destOrd="0" presId="urn:microsoft.com/office/officeart/2008/layout/VerticalCurvedList"/>
    <dgm:cxn modelId="{2AA6B5BB-7235-45D8-8811-5A5784687794}" type="presParOf" srcId="{E39345AB-43FE-4F36-81E6-05B33D38E26A}" destId="{644F46BC-C110-434E-AC5D-3D58D0F42016}" srcOrd="0" destOrd="0" presId="urn:microsoft.com/office/officeart/2008/layout/VerticalCurvedList"/>
    <dgm:cxn modelId="{2231E3EB-B2E5-400D-AB8C-BCA39AC1B87C}" type="presParOf" srcId="{644F46BC-C110-434E-AC5D-3D58D0F42016}" destId="{25CFFE77-3C6D-4231-A9A0-60486EA456FB}" srcOrd="0" destOrd="0" presId="urn:microsoft.com/office/officeart/2008/layout/VerticalCurvedList"/>
    <dgm:cxn modelId="{90A27D0E-A9C0-4723-82B6-203A7DFBC63A}" type="presParOf" srcId="{644F46BC-C110-434E-AC5D-3D58D0F42016}" destId="{CCA46D4A-4514-4FCD-AA42-60BE90D92A63}" srcOrd="1" destOrd="0" presId="urn:microsoft.com/office/officeart/2008/layout/VerticalCurvedList"/>
    <dgm:cxn modelId="{9A526882-FAB6-48C8-A228-320A16DAAF4F}" type="presParOf" srcId="{644F46BC-C110-434E-AC5D-3D58D0F42016}" destId="{BC6521A1-CB54-43B3-8018-F48E06F0C982}" srcOrd="2" destOrd="0" presId="urn:microsoft.com/office/officeart/2008/layout/VerticalCurvedList"/>
    <dgm:cxn modelId="{F1C1E965-C9D0-41AF-ABED-2A7B237D67A3}" type="presParOf" srcId="{644F46BC-C110-434E-AC5D-3D58D0F42016}" destId="{BDD3A89B-52E7-4F41-A17E-EA7E7B96D2DE}" srcOrd="3" destOrd="0" presId="urn:microsoft.com/office/officeart/2008/layout/VerticalCurvedList"/>
    <dgm:cxn modelId="{254332A8-04BB-455E-B6F5-83F3F6E21905}" type="presParOf" srcId="{E39345AB-43FE-4F36-81E6-05B33D38E26A}" destId="{6F499AA5-FB99-4E0D-BEF2-2FB02A12D54D}" srcOrd="1" destOrd="0" presId="urn:microsoft.com/office/officeart/2008/layout/VerticalCurvedList"/>
    <dgm:cxn modelId="{0460C0BB-587B-4C40-AE74-5BBFE0AFDA91}" type="presParOf" srcId="{E39345AB-43FE-4F36-81E6-05B33D38E26A}" destId="{5AF646D8-CA28-4179-8E3F-173BFEDD17B6}" srcOrd="2" destOrd="0" presId="urn:microsoft.com/office/officeart/2008/layout/VerticalCurvedList"/>
    <dgm:cxn modelId="{0A4A2634-8534-4C4E-9108-58773E9B7C63}" type="presParOf" srcId="{5AF646D8-CA28-4179-8E3F-173BFEDD17B6}" destId="{235A2BB5-E564-4BD8-ABD9-1555268E97D9}" srcOrd="0" destOrd="0" presId="urn:microsoft.com/office/officeart/2008/layout/VerticalCurvedList"/>
    <dgm:cxn modelId="{61434085-3DF3-4354-9EEE-F10847D4944C}" type="presParOf" srcId="{E39345AB-43FE-4F36-81E6-05B33D38E26A}" destId="{5AD4B24D-916F-435D-A69E-CA28F8611ED1}" srcOrd="3" destOrd="0" presId="urn:microsoft.com/office/officeart/2008/layout/VerticalCurvedList"/>
    <dgm:cxn modelId="{A824A057-A8DE-4596-B24E-281F681AF2D0}" type="presParOf" srcId="{E39345AB-43FE-4F36-81E6-05B33D38E26A}" destId="{8EC84D09-A570-4573-A2DA-E26064F187B3}" srcOrd="4" destOrd="0" presId="urn:microsoft.com/office/officeart/2008/layout/VerticalCurvedList"/>
    <dgm:cxn modelId="{3EC2A8F6-8053-43B9-B0F0-B93C7A4D6D88}" type="presParOf" srcId="{8EC84D09-A570-4573-A2DA-E26064F187B3}" destId="{94D6DEC5-2F6B-4321-BD94-A9CE076E369A}" srcOrd="0" destOrd="0" presId="urn:microsoft.com/office/officeart/2008/layout/VerticalCurvedList"/>
    <dgm:cxn modelId="{3F2AF519-DE4A-4DAA-AE99-19ECE22D1BD5}" type="presParOf" srcId="{E39345AB-43FE-4F36-81E6-05B33D38E26A}" destId="{9F306B69-31A6-464C-B6C5-06AC43121067}" srcOrd="5" destOrd="0" presId="urn:microsoft.com/office/officeart/2008/layout/VerticalCurvedList"/>
    <dgm:cxn modelId="{5839A7FE-6F12-4A3F-815E-6BFE9FABCE56}" type="presParOf" srcId="{E39345AB-43FE-4F36-81E6-05B33D38E26A}" destId="{4DDA24FA-FC2D-47E4-B43D-7805B2AC835D}" srcOrd="6" destOrd="0" presId="urn:microsoft.com/office/officeart/2008/layout/VerticalCurvedList"/>
    <dgm:cxn modelId="{3769C2A2-B76F-4DB9-97BD-4E7B0DE76B86}" type="presParOf" srcId="{4DDA24FA-FC2D-47E4-B43D-7805B2AC835D}" destId="{901FA665-BF97-444E-9A68-6F3D2E8582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49826-1E8A-4298-9C67-0D2A3E4D843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B85BF6B4-1C41-4AC5-BFB4-8E58202C04D3}">
      <dgm:prSet phldrT="[Texto]" custT="1"/>
      <dgm:spPr/>
      <dgm:t>
        <a:bodyPr/>
        <a:lstStyle/>
        <a:p>
          <a:pPr algn="ctr"/>
          <a:r>
            <a:rPr lang="es-HN" sz="2500" b="1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Incorporando la Variable de Precios Social en la GMG </a:t>
          </a:r>
          <a:endParaRPr lang="es-HN" sz="2500" b="1" dirty="0"/>
        </a:p>
      </dgm:t>
    </dgm:pt>
    <dgm:pt modelId="{E7DE2CC0-9A50-422C-9008-C360D19BA82E}" type="parTrans" cxnId="{DE214B8A-37AA-4888-9A21-8F5AF9983A8C}">
      <dgm:prSet/>
      <dgm:spPr/>
      <dgm:t>
        <a:bodyPr/>
        <a:lstStyle/>
        <a:p>
          <a:endParaRPr lang="es-HN"/>
        </a:p>
      </dgm:t>
    </dgm:pt>
    <dgm:pt modelId="{1934DFB7-B0CE-4464-81A2-8F6D78DA97A7}" type="sibTrans" cxnId="{DE214B8A-37AA-4888-9A21-8F5AF9983A8C}">
      <dgm:prSet/>
      <dgm:spPr/>
      <dgm:t>
        <a:bodyPr/>
        <a:lstStyle/>
        <a:p>
          <a:endParaRPr lang="es-HN"/>
        </a:p>
      </dgm:t>
    </dgm:pt>
    <dgm:pt modelId="{F852E772-0BC8-4B31-88DE-3A957EF268FC}">
      <dgm:prSet phldrT="[Texto]"/>
      <dgm:spPr/>
      <dgm:t>
        <a:bodyPr/>
        <a:lstStyle/>
        <a:p>
          <a:r>
            <a:rPr lang="es-HN" b="1" i="1" dirty="0"/>
            <a:t>Estimación del precio social del carbono para su inclusión en la evaluación de la inversión pública en Honduras</a:t>
          </a:r>
          <a:endParaRPr lang="es-HN" dirty="0"/>
        </a:p>
      </dgm:t>
    </dgm:pt>
    <dgm:pt modelId="{BE9846C8-13F2-4C56-B75E-065231437801}" type="parTrans" cxnId="{91FE6B58-EE2B-4253-910D-AADC2D04D99C}">
      <dgm:prSet/>
      <dgm:spPr/>
      <dgm:t>
        <a:bodyPr/>
        <a:lstStyle/>
        <a:p>
          <a:endParaRPr lang="es-HN"/>
        </a:p>
      </dgm:t>
    </dgm:pt>
    <dgm:pt modelId="{60007A7A-31A8-489F-80DE-E5E9DA331D06}" type="sibTrans" cxnId="{91FE6B58-EE2B-4253-910D-AADC2D04D99C}">
      <dgm:prSet/>
      <dgm:spPr/>
      <dgm:t>
        <a:bodyPr/>
        <a:lstStyle/>
        <a:p>
          <a:endParaRPr lang="es-HN"/>
        </a:p>
      </dgm:t>
    </dgm:pt>
    <dgm:pt modelId="{01526070-099D-4E67-B40A-D17C40170836}" type="pres">
      <dgm:prSet presAssocID="{2CD49826-1E8A-4298-9C67-0D2A3E4D8436}" presName="Name0" presStyleCnt="0">
        <dgm:presLayoutVars>
          <dgm:chMax val="7"/>
          <dgm:chPref val="7"/>
          <dgm:dir/>
        </dgm:presLayoutVars>
      </dgm:prSet>
      <dgm:spPr/>
    </dgm:pt>
    <dgm:pt modelId="{E39345AB-43FE-4F36-81E6-05B33D38E26A}" type="pres">
      <dgm:prSet presAssocID="{2CD49826-1E8A-4298-9C67-0D2A3E4D8436}" presName="Name1" presStyleCnt="0"/>
      <dgm:spPr/>
    </dgm:pt>
    <dgm:pt modelId="{644F46BC-C110-434E-AC5D-3D58D0F42016}" type="pres">
      <dgm:prSet presAssocID="{2CD49826-1E8A-4298-9C67-0D2A3E4D8436}" presName="cycle" presStyleCnt="0"/>
      <dgm:spPr/>
    </dgm:pt>
    <dgm:pt modelId="{25CFFE77-3C6D-4231-A9A0-60486EA456FB}" type="pres">
      <dgm:prSet presAssocID="{2CD49826-1E8A-4298-9C67-0D2A3E4D8436}" presName="srcNode" presStyleLbl="node1" presStyleIdx="0" presStyleCnt="2"/>
      <dgm:spPr/>
    </dgm:pt>
    <dgm:pt modelId="{CCA46D4A-4514-4FCD-AA42-60BE90D92A63}" type="pres">
      <dgm:prSet presAssocID="{2CD49826-1E8A-4298-9C67-0D2A3E4D8436}" presName="conn" presStyleLbl="parChTrans1D2" presStyleIdx="0" presStyleCnt="1"/>
      <dgm:spPr/>
    </dgm:pt>
    <dgm:pt modelId="{BC6521A1-CB54-43B3-8018-F48E06F0C982}" type="pres">
      <dgm:prSet presAssocID="{2CD49826-1E8A-4298-9C67-0D2A3E4D8436}" presName="extraNode" presStyleLbl="node1" presStyleIdx="0" presStyleCnt="2"/>
      <dgm:spPr/>
    </dgm:pt>
    <dgm:pt modelId="{BDD3A89B-52E7-4F41-A17E-EA7E7B96D2DE}" type="pres">
      <dgm:prSet presAssocID="{2CD49826-1E8A-4298-9C67-0D2A3E4D8436}" presName="dstNode" presStyleLbl="node1" presStyleIdx="0" presStyleCnt="2"/>
      <dgm:spPr/>
    </dgm:pt>
    <dgm:pt modelId="{6F499AA5-FB99-4E0D-BEF2-2FB02A12D54D}" type="pres">
      <dgm:prSet presAssocID="{B85BF6B4-1C41-4AC5-BFB4-8E58202C04D3}" presName="text_1" presStyleLbl="node1" presStyleIdx="0" presStyleCnt="2" custScaleX="108298" custScaleY="109951" custLinFactNeighborX="12837" custLinFactNeighborY="-3989">
        <dgm:presLayoutVars>
          <dgm:bulletEnabled val="1"/>
        </dgm:presLayoutVars>
      </dgm:prSet>
      <dgm:spPr/>
    </dgm:pt>
    <dgm:pt modelId="{5AF646D8-CA28-4179-8E3F-173BFEDD17B6}" type="pres">
      <dgm:prSet presAssocID="{B85BF6B4-1C41-4AC5-BFB4-8E58202C04D3}" presName="accent_1" presStyleCnt="0"/>
      <dgm:spPr/>
    </dgm:pt>
    <dgm:pt modelId="{235A2BB5-E564-4BD8-ABD9-1555268E97D9}" type="pres">
      <dgm:prSet presAssocID="{B85BF6B4-1C41-4AC5-BFB4-8E58202C04D3}" presName="accentRepeatNode" presStyleLbl="solidFgAcc1" presStyleIdx="0" presStyleCnt="2"/>
      <dgm:spPr/>
    </dgm:pt>
    <dgm:pt modelId="{5AD4B24D-916F-435D-A69E-CA28F8611ED1}" type="pres">
      <dgm:prSet presAssocID="{F852E772-0BC8-4B31-88DE-3A957EF268FC}" presName="text_2" presStyleLbl="node1" presStyleIdx="1" presStyleCnt="2">
        <dgm:presLayoutVars>
          <dgm:bulletEnabled val="1"/>
        </dgm:presLayoutVars>
      </dgm:prSet>
      <dgm:spPr/>
    </dgm:pt>
    <dgm:pt modelId="{8EC84D09-A570-4573-A2DA-E26064F187B3}" type="pres">
      <dgm:prSet presAssocID="{F852E772-0BC8-4B31-88DE-3A957EF268FC}" presName="accent_2" presStyleCnt="0"/>
      <dgm:spPr/>
    </dgm:pt>
    <dgm:pt modelId="{94D6DEC5-2F6B-4321-BD94-A9CE076E369A}" type="pres">
      <dgm:prSet presAssocID="{F852E772-0BC8-4B31-88DE-3A957EF268FC}" presName="accentRepeatNode" presStyleLbl="solidFgAcc1" presStyleIdx="1" presStyleCnt="2"/>
      <dgm:spPr/>
    </dgm:pt>
  </dgm:ptLst>
  <dgm:cxnLst>
    <dgm:cxn modelId="{A87ECD43-4750-4DF9-8293-2E8CB55B8620}" type="presOf" srcId="{1934DFB7-B0CE-4464-81A2-8F6D78DA97A7}" destId="{CCA46D4A-4514-4FCD-AA42-60BE90D92A63}" srcOrd="0" destOrd="0" presId="urn:microsoft.com/office/officeart/2008/layout/VerticalCurvedList"/>
    <dgm:cxn modelId="{91FE6B58-EE2B-4253-910D-AADC2D04D99C}" srcId="{2CD49826-1E8A-4298-9C67-0D2A3E4D8436}" destId="{F852E772-0BC8-4B31-88DE-3A957EF268FC}" srcOrd="1" destOrd="0" parTransId="{BE9846C8-13F2-4C56-B75E-065231437801}" sibTransId="{60007A7A-31A8-489F-80DE-E5E9DA331D06}"/>
    <dgm:cxn modelId="{9B32CB80-8140-4946-80DE-24F9DC327E42}" type="presOf" srcId="{2CD49826-1E8A-4298-9C67-0D2A3E4D8436}" destId="{01526070-099D-4E67-B40A-D17C40170836}" srcOrd="0" destOrd="0" presId="urn:microsoft.com/office/officeart/2008/layout/VerticalCurvedList"/>
    <dgm:cxn modelId="{DE214B8A-37AA-4888-9A21-8F5AF9983A8C}" srcId="{2CD49826-1E8A-4298-9C67-0D2A3E4D8436}" destId="{B85BF6B4-1C41-4AC5-BFB4-8E58202C04D3}" srcOrd="0" destOrd="0" parTransId="{E7DE2CC0-9A50-422C-9008-C360D19BA82E}" sibTransId="{1934DFB7-B0CE-4464-81A2-8F6D78DA97A7}"/>
    <dgm:cxn modelId="{BB8FD6BC-6D37-4180-8527-A71F2CC067A1}" type="presOf" srcId="{F852E772-0BC8-4B31-88DE-3A957EF268FC}" destId="{5AD4B24D-916F-435D-A69E-CA28F8611ED1}" srcOrd="0" destOrd="0" presId="urn:microsoft.com/office/officeart/2008/layout/VerticalCurvedList"/>
    <dgm:cxn modelId="{C4BDA1DC-C823-4173-AEA5-DA65E76D7083}" type="presOf" srcId="{B85BF6B4-1C41-4AC5-BFB4-8E58202C04D3}" destId="{6F499AA5-FB99-4E0D-BEF2-2FB02A12D54D}" srcOrd="0" destOrd="0" presId="urn:microsoft.com/office/officeart/2008/layout/VerticalCurvedList"/>
    <dgm:cxn modelId="{A40E67FF-61B2-4174-BF24-02EBE05A79CF}" type="presParOf" srcId="{01526070-099D-4E67-B40A-D17C40170836}" destId="{E39345AB-43FE-4F36-81E6-05B33D38E26A}" srcOrd="0" destOrd="0" presId="urn:microsoft.com/office/officeart/2008/layout/VerticalCurvedList"/>
    <dgm:cxn modelId="{2AA6B5BB-7235-45D8-8811-5A5784687794}" type="presParOf" srcId="{E39345AB-43FE-4F36-81E6-05B33D38E26A}" destId="{644F46BC-C110-434E-AC5D-3D58D0F42016}" srcOrd="0" destOrd="0" presId="urn:microsoft.com/office/officeart/2008/layout/VerticalCurvedList"/>
    <dgm:cxn modelId="{2231E3EB-B2E5-400D-AB8C-BCA39AC1B87C}" type="presParOf" srcId="{644F46BC-C110-434E-AC5D-3D58D0F42016}" destId="{25CFFE77-3C6D-4231-A9A0-60486EA456FB}" srcOrd="0" destOrd="0" presId="urn:microsoft.com/office/officeart/2008/layout/VerticalCurvedList"/>
    <dgm:cxn modelId="{90A27D0E-A9C0-4723-82B6-203A7DFBC63A}" type="presParOf" srcId="{644F46BC-C110-434E-AC5D-3D58D0F42016}" destId="{CCA46D4A-4514-4FCD-AA42-60BE90D92A63}" srcOrd="1" destOrd="0" presId="urn:microsoft.com/office/officeart/2008/layout/VerticalCurvedList"/>
    <dgm:cxn modelId="{9A526882-FAB6-48C8-A228-320A16DAAF4F}" type="presParOf" srcId="{644F46BC-C110-434E-AC5D-3D58D0F42016}" destId="{BC6521A1-CB54-43B3-8018-F48E06F0C982}" srcOrd="2" destOrd="0" presId="urn:microsoft.com/office/officeart/2008/layout/VerticalCurvedList"/>
    <dgm:cxn modelId="{F1C1E965-C9D0-41AF-ABED-2A7B237D67A3}" type="presParOf" srcId="{644F46BC-C110-434E-AC5D-3D58D0F42016}" destId="{BDD3A89B-52E7-4F41-A17E-EA7E7B96D2DE}" srcOrd="3" destOrd="0" presId="urn:microsoft.com/office/officeart/2008/layout/VerticalCurvedList"/>
    <dgm:cxn modelId="{254332A8-04BB-455E-B6F5-83F3F6E21905}" type="presParOf" srcId="{E39345AB-43FE-4F36-81E6-05B33D38E26A}" destId="{6F499AA5-FB99-4E0D-BEF2-2FB02A12D54D}" srcOrd="1" destOrd="0" presId="urn:microsoft.com/office/officeart/2008/layout/VerticalCurvedList"/>
    <dgm:cxn modelId="{0460C0BB-587B-4C40-AE74-5BBFE0AFDA91}" type="presParOf" srcId="{E39345AB-43FE-4F36-81E6-05B33D38E26A}" destId="{5AF646D8-CA28-4179-8E3F-173BFEDD17B6}" srcOrd="2" destOrd="0" presId="urn:microsoft.com/office/officeart/2008/layout/VerticalCurvedList"/>
    <dgm:cxn modelId="{0A4A2634-8534-4C4E-9108-58773E9B7C63}" type="presParOf" srcId="{5AF646D8-CA28-4179-8E3F-173BFEDD17B6}" destId="{235A2BB5-E564-4BD8-ABD9-1555268E97D9}" srcOrd="0" destOrd="0" presId="urn:microsoft.com/office/officeart/2008/layout/VerticalCurvedList"/>
    <dgm:cxn modelId="{61434085-3DF3-4354-9EEE-F10847D4944C}" type="presParOf" srcId="{E39345AB-43FE-4F36-81E6-05B33D38E26A}" destId="{5AD4B24D-916F-435D-A69E-CA28F8611ED1}" srcOrd="3" destOrd="0" presId="urn:microsoft.com/office/officeart/2008/layout/VerticalCurvedList"/>
    <dgm:cxn modelId="{A824A057-A8DE-4596-B24E-281F681AF2D0}" type="presParOf" srcId="{E39345AB-43FE-4F36-81E6-05B33D38E26A}" destId="{8EC84D09-A570-4573-A2DA-E26064F187B3}" srcOrd="4" destOrd="0" presId="urn:microsoft.com/office/officeart/2008/layout/VerticalCurvedList"/>
    <dgm:cxn modelId="{3EC2A8F6-8053-43B9-B0F0-B93C7A4D6D88}" type="presParOf" srcId="{8EC84D09-A570-4573-A2DA-E26064F187B3}" destId="{94D6DEC5-2F6B-4321-BD94-A9CE076E36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46D4A-4514-4FCD-AA42-60BE90D92A63}">
      <dsp:nvSpPr>
        <dsp:cNvPr id="0" name=""/>
        <dsp:cNvSpPr/>
      </dsp:nvSpPr>
      <dsp:spPr>
        <a:xfrm>
          <a:off x="-4624428" y="-680721"/>
          <a:ext cx="5287731" cy="5287731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99AA5-FB99-4E0D-BEF2-2FB02A12D54D}">
      <dsp:nvSpPr>
        <dsp:cNvPr id="0" name=""/>
        <dsp:cNvSpPr/>
      </dsp:nvSpPr>
      <dsp:spPr>
        <a:xfrm>
          <a:off x="-11552" y="322234"/>
          <a:ext cx="9704670" cy="863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3298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500" b="1" kern="1200" dirty="0"/>
            <a:t>Estrategia de la Gestión Financiera de Riesgos de Desastres 2020 (BM)</a:t>
          </a:r>
        </a:p>
      </dsp:txBody>
      <dsp:txXfrm>
        <a:off x="-11552" y="322234"/>
        <a:ext cx="9704670" cy="863398"/>
      </dsp:txXfrm>
    </dsp:sp>
    <dsp:sp modelId="{235A2BB5-E564-4BD8-ABD9-1555268E97D9}">
      <dsp:nvSpPr>
        <dsp:cNvPr id="0" name=""/>
        <dsp:cNvSpPr/>
      </dsp:nvSpPr>
      <dsp:spPr>
        <a:xfrm>
          <a:off x="-130543" y="294471"/>
          <a:ext cx="981572" cy="981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D4B24D-916F-435D-A69E-CA28F8611ED1}">
      <dsp:nvSpPr>
        <dsp:cNvPr id="0" name=""/>
        <dsp:cNvSpPr/>
      </dsp:nvSpPr>
      <dsp:spPr>
        <a:xfrm>
          <a:off x="645683" y="1570515"/>
          <a:ext cx="8675639" cy="785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329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300" b="1" kern="1200" dirty="0"/>
            <a:t>Marcaje CC de la Inversión Pública (PGIZ)</a:t>
          </a:r>
          <a:endParaRPr lang="es-HN" sz="2300" kern="1200" dirty="0"/>
        </a:p>
      </dsp:txBody>
      <dsp:txXfrm>
        <a:off x="645683" y="1570515"/>
        <a:ext cx="8675639" cy="785257"/>
      </dsp:txXfrm>
    </dsp:sp>
    <dsp:sp modelId="{94D6DEC5-2F6B-4321-BD94-A9CE076E369A}">
      <dsp:nvSpPr>
        <dsp:cNvPr id="0" name=""/>
        <dsp:cNvSpPr/>
      </dsp:nvSpPr>
      <dsp:spPr>
        <a:xfrm>
          <a:off x="154897" y="1472357"/>
          <a:ext cx="981572" cy="981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306B69-31A6-464C-B6C5-06AC43121067}">
      <dsp:nvSpPr>
        <dsp:cNvPr id="0" name=""/>
        <dsp:cNvSpPr/>
      </dsp:nvSpPr>
      <dsp:spPr>
        <a:xfrm>
          <a:off x="333717" y="2685706"/>
          <a:ext cx="8961080" cy="785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329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300" b="1" kern="1200" dirty="0"/>
            <a:t>Componente SIG, específicamente en el Modulo de Inversión Publica como una Plataforma de </a:t>
          </a:r>
          <a:r>
            <a:rPr lang="es-HN" sz="2300" b="1" kern="1200" dirty="0" err="1"/>
            <a:t>Geoservicios</a:t>
          </a:r>
          <a:r>
            <a:rPr lang="es-HN" sz="2300" b="1" kern="1200" dirty="0"/>
            <a:t>.</a:t>
          </a:r>
          <a:endParaRPr lang="es-HN" sz="2300" kern="1200" dirty="0"/>
        </a:p>
      </dsp:txBody>
      <dsp:txXfrm>
        <a:off x="333717" y="2685706"/>
        <a:ext cx="8961080" cy="785257"/>
      </dsp:txXfrm>
    </dsp:sp>
    <dsp:sp modelId="{901FA665-BF97-444E-9A68-6F3D2E8582BB}">
      <dsp:nvSpPr>
        <dsp:cNvPr id="0" name=""/>
        <dsp:cNvSpPr/>
      </dsp:nvSpPr>
      <dsp:spPr>
        <a:xfrm>
          <a:off x="-130543" y="2650244"/>
          <a:ext cx="981572" cy="981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46D4A-4514-4FCD-AA42-60BE90D92A63}">
      <dsp:nvSpPr>
        <dsp:cNvPr id="0" name=""/>
        <dsp:cNvSpPr/>
      </dsp:nvSpPr>
      <dsp:spPr>
        <a:xfrm>
          <a:off x="-4589155" y="-680721"/>
          <a:ext cx="5287731" cy="5287731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99AA5-FB99-4E0D-BEF2-2FB02A12D54D}">
      <dsp:nvSpPr>
        <dsp:cNvPr id="0" name=""/>
        <dsp:cNvSpPr/>
      </dsp:nvSpPr>
      <dsp:spPr>
        <a:xfrm>
          <a:off x="172975" y="460358"/>
          <a:ext cx="9549469" cy="1233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0319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500" b="1" kern="12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Incorporando la Variable de Precios Social en la GMG </a:t>
          </a:r>
          <a:endParaRPr lang="es-HN" sz="2500" b="1" kern="1200" dirty="0"/>
        </a:p>
      </dsp:txBody>
      <dsp:txXfrm>
        <a:off x="172975" y="460358"/>
        <a:ext cx="9549469" cy="1233278"/>
      </dsp:txXfrm>
    </dsp:sp>
    <dsp:sp modelId="{235A2BB5-E564-4BD8-ABD9-1555268E97D9}">
      <dsp:nvSpPr>
        <dsp:cNvPr id="0" name=""/>
        <dsp:cNvSpPr/>
      </dsp:nvSpPr>
      <dsp:spPr>
        <a:xfrm>
          <a:off x="-162213" y="420701"/>
          <a:ext cx="1402077" cy="14020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D4B24D-916F-435D-A69E-CA28F8611ED1}">
      <dsp:nvSpPr>
        <dsp:cNvPr id="0" name=""/>
        <dsp:cNvSpPr/>
      </dsp:nvSpPr>
      <dsp:spPr>
        <a:xfrm>
          <a:off x="538825" y="2243716"/>
          <a:ext cx="8817770" cy="11216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031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2600" b="1" i="1" kern="1200" dirty="0"/>
            <a:t>Estimación del precio social del carbono para su inclusión en la evaluación de la inversión pública en Honduras</a:t>
          </a:r>
          <a:endParaRPr lang="es-HN" sz="2600" kern="1200" dirty="0"/>
        </a:p>
      </dsp:txBody>
      <dsp:txXfrm>
        <a:off x="538825" y="2243716"/>
        <a:ext cx="8817770" cy="1121661"/>
      </dsp:txXfrm>
    </dsp:sp>
    <dsp:sp modelId="{94D6DEC5-2F6B-4321-BD94-A9CE076E369A}">
      <dsp:nvSpPr>
        <dsp:cNvPr id="0" name=""/>
        <dsp:cNvSpPr/>
      </dsp:nvSpPr>
      <dsp:spPr>
        <a:xfrm>
          <a:off x="-162213" y="2103508"/>
          <a:ext cx="1402077" cy="14020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05/19/2023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724460" y="3749996"/>
            <a:ext cx="8229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Sesión Paralela  2B Estructuración d Proyectos como herramienta para implementar la NDC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724460" y="5585471"/>
            <a:ext cx="822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Irene Ortega </a:t>
            </a:r>
          </a:p>
          <a:p>
            <a:r>
              <a:rPr lang="es-PA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DNCC/SERNA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F65137-3945-DFA7-1BE7-270EEF33A9DD}"/>
              </a:ext>
            </a:extLst>
          </p:cNvPr>
          <p:cNvSpPr txBox="1"/>
          <p:nvPr/>
        </p:nvSpPr>
        <p:spPr>
          <a:xfrm>
            <a:off x="2892879" y="5934670"/>
            <a:ext cx="635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600"/>
              </a:spcAft>
            </a:pPr>
            <a:r>
              <a:rPr lang="es-H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HN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A8FF13-81FC-C1CE-8AFB-67064522E1F8}"/>
              </a:ext>
            </a:extLst>
          </p:cNvPr>
          <p:cNvSpPr txBox="1">
            <a:spLocks/>
          </p:cNvSpPr>
          <p:nvPr/>
        </p:nvSpPr>
        <p:spPr>
          <a:xfrm>
            <a:off x="942109" y="1225150"/>
            <a:ext cx="7733734" cy="3667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31900" dirty="0">
                <a:latin typeface="Palace Script MT" panose="030303020206070C0B05" pitchFamily="66" charset="0"/>
              </a:rPr>
              <a:t>Gracias</a:t>
            </a:r>
            <a:endParaRPr lang="es-HN" sz="8000" dirty="0">
              <a:latin typeface="Palace Script MT" panose="030303020206070C0B05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EDF966-3486-22AE-C13C-5D3E81F7A3C9}"/>
              </a:ext>
            </a:extLst>
          </p:cNvPr>
          <p:cNvSpPr txBox="1"/>
          <p:nvPr/>
        </p:nvSpPr>
        <p:spPr>
          <a:xfrm>
            <a:off x="1236519" y="4488848"/>
            <a:ext cx="66571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Dirección Nacional de Cambio Climático </a:t>
            </a:r>
          </a:p>
          <a:p>
            <a:r>
              <a:rPr lang="es-HN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Secretaría de Recursos Naturales y Ambiente (SERNA)</a:t>
            </a:r>
          </a:p>
          <a:p>
            <a:r>
              <a:rPr lang="es-HN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Honduras</a:t>
            </a:r>
          </a:p>
          <a:p>
            <a:r>
              <a:rPr lang="es-HN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cambioclimatico@miambiente.gob.hn y cambioclimatico.hon@gmail.com</a:t>
            </a:r>
          </a:p>
        </p:txBody>
      </p:sp>
    </p:spTree>
    <p:extLst>
      <p:ext uri="{BB962C8B-B14F-4D97-AF65-F5344CB8AC3E}">
        <p14:creationId xmlns:p14="http://schemas.microsoft.com/office/powerpoint/2010/main" val="36376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DC7B-11CA-6BAE-AAE8-4F6466E11F91}"/>
              </a:ext>
            </a:extLst>
          </p:cNvPr>
          <p:cNvSpPr txBox="1"/>
          <p:nvPr/>
        </p:nvSpPr>
        <p:spPr>
          <a:xfrm>
            <a:off x="500776" y="2909427"/>
            <a:ext cx="10719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¿Cómo integrar el cambio climático en la estructuración de proyectos e inversiones públicas?</a:t>
            </a:r>
          </a:p>
        </p:txBody>
      </p:sp>
    </p:spTree>
    <p:extLst>
      <p:ext uri="{BB962C8B-B14F-4D97-AF65-F5344CB8AC3E}">
        <p14:creationId xmlns:p14="http://schemas.microsoft.com/office/powerpoint/2010/main" val="33340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C30A7E9-84B5-D174-A673-63489E70D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649" y="1395756"/>
            <a:ext cx="6705146" cy="50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3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8A77F7F-07FE-96C3-8C9A-FCB4E03C0E10}"/>
              </a:ext>
            </a:extLst>
          </p:cNvPr>
          <p:cNvSpPr txBox="1"/>
          <p:nvPr/>
        </p:nvSpPr>
        <p:spPr>
          <a:xfrm>
            <a:off x="407005" y="1496168"/>
            <a:ext cx="802907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Guía  Metodológica General para la Formulación y Evaluación de  Proyectos (GMG)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Actualmente con el apoyo de la CEPAL a través del Proyecto RIDASICC se trabaja en la elaboración de las Guías Sectoriales de: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Agua y Saneamiento  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Vialidad</a:t>
            </a:r>
          </a:p>
          <a:p>
            <a:pPr marL="342900" lvl="0" indent="-342900" algn="l">
              <a:spcBef>
                <a:spcPts val="600"/>
              </a:spcBef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HN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Agroforestal y</a:t>
            </a:r>
            <a:endParaRPr lang="es-HN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HN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Turismo</a:t>
            </a:r>
            <a:endParaRPr lang="es-HN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algn="l">
              <a:spcAft>
                <a:spcPts val="600"/>
              </a:spcAft>
            </a:pPr>
            <a:r>
              <a:rPr lang="es-HN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Herramientas de Identificación de Riesgos (Blindaje de Proyectos 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754CC4-E65E-2DA9-B2DE-86F204A58B20}"/>
              </a:ext>
            </a:extLst>
          </p:cNvPr>
          <p:cNvSpPr txBox="1"/>
          <p:nvPr/>
        </p:nvSpPr>
        <p:spPr>
          <a:xfrm>
            <a:off x="407005" y="458694"/>
            <a:ext cx="8471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Instrumentos Metodológicos para la Formulación y Evaluación Ex- ante  de Proyectos</a:t>
            </a:r>
          </a:p>
        </p:txBody>
      </p:sp>
    </p:spTree>
    <p:extLst>
      <p:ext uri="{BB962C8B-B14F-4D97-AF65-F5344CB8AC3E}">
        <p14:creationId xmlns:p14="http://schemas.microsoft.com/office/powerpoint/2010/main" val="173352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076D65A-78BD-FDBA-F973-116E7BF14486}"/>
              </a:ext>
            </a:extLst>
          </p:cNvPr>
          <p:cNvGrpSpPr/>
          <p:nvPr/>
        </p:nvGrpSpPr>
        <p:grpSpPr>
          <a:xfrm>
            <a:off x="2796183" y="1884968"/>
            <a:ext cx="6599633" cy="1918054"/>
            <a:chOff x="0" y="0"/>
            <a:chExt cx="7290886" cy="19353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099FA81C-F5FA-1055-9E50-B978168CC738}"/>
                </a:ext>
              </a:extLst>
            </p:cNvPr>
            <p:cNvSpPr/>
            <p:nvPr/>
          </p:nvSpPr>
          <p:spPr>
            <a:xfrm>
              <a:off x="0" y="0"/>
              <a:ext cx="7218929" cy="172315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: esquinas redondeadas 4">
              <a:extLst>
                <a:ext uri="{FF2B5EF4-FFF2-40B4-BE49-F238E27FC236}">
                  <a16:creationId xmlns:a16="http://schemas.microsoft.com/office/drawing/2014/main" id="{D21B661E-1F45-2EC5-6DEB-348474944760}"/>
                </a:ext>
              </a:extLst>
            </p:cNvPr>
            <p:cNvSpPr txBox="1"/>
            <p:nvPr/>
          </p:nvSpPr>
          <p:spPr>
            <a:xfrm>
              <a:off x="1594895" y="132450"/>
              <a:ext cx="5695991" cy="18029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44" tIns="84044" rIns="84044" bIns="84044" numCol="1" spcCol="1270" anchor="ctr" anchorCtr="0">
              <a:noAutofit/>
            </a:bodyPr>
            <a:lstStyle/>
            <a:p>
              <a:pPr defTabSz="9805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HN" sz="2206" dirty="0"/>
                <a:t>METODO PARA REDUCIR LA VULNERABILIADAD EN PROYECTOS DE INFRAESTRUCTURA</a:t>
              </a:r>
            </a:p>
            <a:p>
              <a:pPr defTabSz="9805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HN" sz="2206" dirty="0"/>
                <a:t>“BLINDAJE DE PROYECTOS”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8159CFFF-E8E1-5C3F-68AF-560ECCCB6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683" y="2087926"/>
            <a:ext cx="1048682" cy="1460434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26ECFD0-C50E-EFE4-2AEC-FDA698169B41}"/>
              </a:ext>
            </a:extLst>
          </p:cNvPr>
          <p:cNvGrpSpPr/>
          <p:nvPr/>
        </p:nvGrpSpPr>
        <p:grpSpPr>
          <a:xfrm>
            <a:off x="2723660" y="4172576"/>
            <a:ext cx="6655703" cy="1786789"/>
            <a:chOff x="0" y="1895465"/>
            <a:chExt cx="7218929" cy="17231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E7EEDD53-8AF3-E741-EB3B-ECE3C410EBF2}"/>
                </a:ext>
              </a:extLst>
            </p:cNvPr>
            <p:cNvSpPr/>
            <p:nvPr/>
          </p:nvSpPr>
          <p:spPr>
            <a:xfrm>
              <a:off x="0" y="1895465"/>
              <a:ext cx="7218929" cy="172315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CF19D9EB-50A0-C6D1-4304-47257EEF0930}"/>
                </a:ext>
              </a:extLst>
            </p:cNvPr>
            <p:cNvSpPr txBox="1"/>
            <p:nvPr/>
          </p:nvSpPr>
          <p:spPr>
            <a:xfrm>
              <a:off x="1505935" y="1895465"/>
              <a:ext cx="5602828" cy="1723150"/>
            </a:xfrm>
            <a:prstGeom prst="rect">
              <a:avLst/>
            </a:prstGeom>
            <a:solidFill>
              <a:srgbClr val="FFC0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44" tIns="84044" rIns="84044" bIns="84044" numCol="1" spcCol="1270" anchor="ctr" anchorCtr="0">
              <a:noAutofit/>
            </a:bodyPr>
            <a:lstStyle/>
            <a:p>
              <a:pPr defTabSz="9805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HN" sz="2206" dirty="0"/>
                <a:t>MANUAL PARA LA EVALUACIÓN DE RIESGO DEL EMPLAZAMIENTO Y DEL MEDIO CONSTRUIDO DE COPECO.</a:t>
              </a:r>
            </a:p>
          </p:txBody>
        </p:sp>
      </p:grp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5369082-0987-7313-96B0-AB8351B53D84}"/>
              </a:ext>
            </a:extLst>
          </p:cNvPr>
          <p:cNvSpPr/>
          <p:nvPr/>
        </p:nvSpPr>
        <p:spPr>
          <a:xfrm>
            <a:off x="3000250" y="4384578"/>
            <a:ext cx="1010280" cy="1362783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530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875FFD3-460E-E689-B405-0E48B8A74E46}"/>
              </a:ext>
            </a:extLst>
          </p:cNvPr>
          <p:cNvSpPr txBox="1"/>
          <p:nvPr/>
        </p:nvSpPr>
        <p:spPr>
          <a:xfrm>
            <a:off x="2643936" y="1395756"/>
            <a:ext cx="6904128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71" b="1" u="sng" dirty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47159B-52C4-37CF-F116-26A597DDBA82}"/>
              </a:ext>
            </a:extLst>
          </p:cNvPr>
          <p:cNvSpPr txBox="1"/>
          <p:nvPr/>
        </p:nvSpPr>
        <p:spPr>
          <a:xfrm>
            <a:off x="714776" y="2082340"/>
            <a:ext cx="1049399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método tiene como propósito mejorar la formulación de proyectos locales de inversiones en infraestructura al contribuir a reducir su vulnerabilidad ante diversas amenazas de origen natural, socioambiental y socioeconómico. 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8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281A3D-A110-24BB-ECFD-C795488DFBF3}"/>
              </a:ext>
            </a:extLst>
          </p:cNvPr>
          <p:cNvSpPr txBox="1"/>
          <p:nvPr/>
        </p:nvSpPr>
        <p:spPr>
          <a:xfrm>
            <a:off x="1459345" y="1567618"/>
            <a:ext cx="9867416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71" b="1" u="sng" dirty="0">
                <a:latin typeface="Arial" panose="020B0604020202020204" pitchFamily="34" charset="0"/>
                <a:cs typeface="Arial" panose="020B0604020202020204" pitchFamily="34" charset="0"/>
              </a:rPr>
              <a:t>OTROS AVANCES EN EL TEMA DE GESTION DE RIEGOS y CC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106CA6-BC83-5456-0D1D-F7147484DE9B}"/>
              </a:ext>
            </a:extLst>
          </p:cNvPr>
          <p:cNvSpPr txBox="1"/>
          <p:nvPr/>
        </p:nvSpPr>
        <p:spPr>
          <a:xfrm>
            <a:off x="865239" y="2212045"/>
            <a:ext cx="8658048" cy="64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146" indent="-252146" algn="just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146" indent="-252146" algn="just">
              <a:buFont typeface="Arial" panose="020B0604020202020204" pitchFamily="34" charset="0"/>
              <a:buChar char="•"/>
            </a:pPr>
            <a:endParaRPr lang="es-MX" sz="15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271B5C3-72CB-EA9B-D9B5-8FBE227E8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048923"/>
              </p:ext>
            </p:extLst>
          </p:nvPr>
        </p:nvGraphicFramePr>
        <p:xfrm>
          <a:off x="2032000" y="2212045"/>
          <a:ext cx="9560232" cy="392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42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281A3D-A110-24BB-ECFD-C795488DFBF3}"/>
              </a:ext>
            </a:extLst>
          </p:cNvPr>
          <p:cNvSpPr txBox="1"/>
          <p:nvPr/>
        </p:nvSpPr>
        <p:spPr>
          <a:xfrm>
            <a:off x="1459345" y="1567618"/>
            <a:ext cx="9867416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71" b="1" u="sng" dirty="0">
                <a:latin typeface="Arial" panose="020B0604020202020204" pitchFamily="34" charset="0"/>
                <a:cs typeface="Arial" panose="020B0604020202020204" pitchFamily="34" charset="0"/>
              </a:rPr>
              <a:t>OTROS AVANCES EN EL TEMA DE GESTION DE RIEGOS y CC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106CA6-BC83-5456-0D1D-F7147484DE9B}"/>
              </a:ext>
            </a:extLst>
          </p:cNvPr>
          <p:cNvSpPr txBox="1"/>
          <p:nvPr/>
        </p:nvSpPr>
        <p:spPr>
          <a:xfrm>
            <a:off x="865239" y="2212045"/>
            <a:ext cx="8658048" cy="64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146" indent="-252146" algn="just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146" indent="-252146" algn="just">
              <a:buFont typeface="Arial" panose="020B0604020202020204" pitchFamily="34" charset="0"/>
              <a:buChar char="•"/>
            </a:pPr>
            <a:endParaRPr lang="es-MX" sz="15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271B5C3-72CB-EA9B-D9B5-8FBE227E8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132767"/>
              </p:ext>
            </p:extLst>
          </p:nvPr>
        </p:nvGraphicFramePr>
        <p:xfrm>
          <a:off x="2032000" y="2212045"/>
          <a:ext cx="9560232" cy="392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152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3A9040-5290-32B6-FDEE-E95BBB0CC1CA}"/>
              </a:ext>
            </a:extLst>
          </p:cNvPr>
          <p:cNvSpPr txBox="1"/>
          <p:nvPr/>
        </p:nvSpPr>
        <p:spPr>
          <a:xfrm>
            <a:off x="942108" y="1671087"/>
            <a:ext cx="90572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ES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linea con el Plan Nacional de Inversiones Públicas los compromisos establecidos en la NDC para asegurar la financiación de las medidas.</a:t>
            </a:r>
            <a:endParaRPr lang="es-HN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F65137-3945-DFA7-1BE7-270EEF33A9DD}"/>
              </a:ext>
            </a:extLst>
          </p:cNvPr>
          <p:cNvSpPr txBox="1"/>
          <p:nvPr/>
        </p:nvSpPr>
        <p:spPr>
          <a:xfrm>
            <a:off x="2892879" y="5934670"/>
            <a:ext cx="635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spcAft>
                <a:spcPts val="600"/>
              </a:spcAft>
            </a:pPr>
            <a:r>
              <a:rPr lang="es-H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HN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7BC689-C71D-967D-7BAB-06B0669BBE4E}"/>
              </a:ext>
            </a:extLst>
          </p:cNvPr>
          <p:cNvSpPr txBox="1"/>
          <p:nvPr/>
        </p:nvSpPr>
        <p:spPr>
          <a:xfrm>
            <a:off x="196646" y="340352"/>
            <a:ext cx="6356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</p:spTree>
    <p:extLst>
      <p:ext uri="{BB962C8B-B14F-4D97-AF65-F5344CB8AC3E}">
        <p14:creationId xmlns:p14="http://schemas.microsoft.com/office/powerpoint/2010/main" val="280074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304</Words>
  <Application>Microsoft Office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Palace Script MT</vt:lpstr>
      <vt:lpstr>Roboto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usuario</cp:lastModifiedBy>
  <cp:revision>5</cp:revision>
  <dcterms:created xsi:type="dcterms:W3CDTF">2023-05-12T18:57:47Z</dcterms:created>
  <dcterms:modified xsi:type="dcterms:W3CDTF">2023-05-19T15:27:01Z</dcterms:modified>
</cp:coreProperties>
</file>