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2" r:id="rId7"/>
    <p:sldId id="285" r:id="rId8"/>
    <p:sldId id="287" r:id="rId9"/>
    <p:sldId id="288" r:id="rId10"/>
    <p:sldId id="286" r:id="rId11"/>
    <p:sldId id="290" r:id="rId12"/>
    <p:sldId id="261" r:id="rId13"/>
    <p:sldId id="292" r:id="rId14"/>
    <p:sldId id="289" r:id="rId15"/>
    <p:sldId id="291" r:id="rId1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796B6-3305-4AEC-8ADD-D7DFB528619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21AD-258C-4386-846B-5539F6F139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05/16/2023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5.jpe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4981" y="1085137"/>
            <a:ext cx="3497020" cy="5772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59" y="3605522"/>
            <a:ext cx="822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Roboto" panose="02000000000000000000" pitchFamily="2" charset="0"/>
                <a:ea typeface="Roboto" panose="02000000000000000000" pitchFamily="2" charset="0"/>
              </a:rPr>
              <a:t>El sector privado y los mercados de carbono nacionales </a:t>
            </a:r>
            <a:endParaRPr lang="es-PA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1"/>
            <a:ext cx="822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Carlos Sánchez – Analista Comercial de MÉXICO</a:t>
            </a:r>
            <a:r>
              <a:rPr lang="es-PA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es-PA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0" descr="8_Mesa de trabajo 1 copia 8.jpg">
            <a:extLst>
              <a:ext uri="{FF2B5EF4-FFF2-40B4-BE49-F238E27FC236}">
                <a16:creationId xmlns:a16="http://schemas.microsoft.com/office/drawing/2014/main" id="{343626A6-C2DA-41D5-91C5-35246B6F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55"/>
            <a:ext cx="12192000" cy="6912850"/>
          </a:xfrm>
          <a:prstGeom prst="rect">
            <a:avLst/>
          </a:prstGeom>
        </p:spPr>
      </p:pic>
      <p:pic>
        <p:nvPicPr>
          <p:cNvPr id="190" name="Google Shape;190;p19" descr="Resultado de imagen para factory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7366" y="4818951"/>
            <a:ext cx="2164703" cy="216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 descr="Resultado de imagen para factory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275" y="4818950"/>
            <a:ext cx="1885271" cy="188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 descr="Resultado de imagen para factory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2509" y="4939092"/>
            <a:ext cx="1723952" cy="172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 descr="Resultado de imagen para industry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59119" y="4929391"/>
            <a:ext cx="1664388" cy="166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n relacionad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1574" y="145665"/>
            <a:ext cx="2643609" cy="244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Resultado de imagen para flecha para abaj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825383">
            <a:off x="1477471" y="2214284"/>
            <a:ext cx="1914735" cy="157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Resultado de imagen para flecha para abaj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96102" y="2729525"/>
            <a:ext cx="1914735" cy="157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 descr="Resultado de imagen para flecha para abaj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7815" y="2675173"/>
            <a:ext cx="1914735" cy="157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 descr="Resultado de imagen para flecha para abaj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162358">
            <a:off x="8915143" y="2429073"/>
            <a:ext cx="1914735" cy="157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7437716" y="641471"/>
            <a:ext cx="4397358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33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entury Gothic"/>
                <a:sym typeface="Century Gothic"/>
              </a:rPr>
              <a:t>Reparte gratuitamente</a:t>
            </a:r>
            <a:endParaRPr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7506406" y="1455872"/>
            <a:ext cx="3669594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7241" y="3702297"/>
            <a:ext cx="962025" cy="5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81982" y="4421661"/>
            <a:ext cx="9429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66229" y="4420139"/>
            <a:ext cx="9429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60583" y="4156048"/>
            <a:ext cx="9429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606491" y="4544010"/>
            <a:ext cx="11336695" cy="1175657"/>
          </a:xfrm>
          <a:prstGeom prst="roundRect">
            <a:avLst>
              <a:gd name="adj" fmla="val 16667"/>
            </a:avLst>
          </a:prstGeom>
          <a:solidFill>
            <a:srgbClr val="2F606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40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entury Gothic"/>
                <a:sym typeface="Century Gothic"/>
              </a:rPr>
              <a:t>MERCADO SECUNDARIO</a:t>
            </a:r>
            <a:endParaRPr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368084" y="288803"/>
            <a:ext cx="1330960" cy="8586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99;p19">
            <a:extLst>
              <a:ext uri="{FF2B5EF4-FFF2-40B4-BE49-F238E27FC236}">
                <a16:creationId xmlns:a16="http://schemas.microsoft.com/office/drawing/2014/main" id="{747E131D-E24A-4386-9002-BCB5DB9432CF}"/>
              </a:ext>
            </a:extLst>
          </p:cNvPr>
          <p:cNvSpPr txBox="1"/>
          <p:nvPr/>
        </p:nvSpPr>
        <p:spPr>
          <a:xfrm>
            <a:off x="7475926" y="1350364"/>
            <a:ext cx="4397358" cy="5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33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entury Gothic"/>
                <a:sym typeface="Century Gothic"/>
              </a:rPr>
              <a:t>Vende en Subastas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33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Century Gothic"/>
              </a:rPr>
              <a:t>(mercado primario)</a:t>
            </a:r>
            <a:endParaRPr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Eficiencia Económica del SCE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9" y="1242928"/>
            <a:ext cx="50865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El comercio de emisiones permite a las empresas obtener su máximo beneficio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Las compañías con bajos costos marginales de abatimiento pueden efectuar sus reducciones de bajo costo y vender los permisos excedentes a otros participantes.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Las compañías con altos costos marginales de abatimiento pueden comprar las reducciones de otros participantes en lugar de efectuar reducciones caras.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 De esta manera, el mercado incentiva reducciones de GEI de parte de las empresas con más potencial de abatimiento.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MT"/>
            </a:endParaRPr>
          </a:p>
        </p:txBody>
      </p:sp>
      <p:pic>
        <p:nvPicPr>
          <p:cNvPr id="2" name="Google Shape;313;p26">
            <a:extLst>
              <a:ext uri="{FF2B5EF4-FFF2-40B4-BE49-F238E27FC236}">
                <a16:creationId xmlns:a16="http://schemas.microsoft.com/office/drawing/2014/main" id="{CCB2B90B-1D7F-1109-8C82-A0AE0229B5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1426" y="1358827"/>
            <a:ext cx="5801286" cy="414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46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125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Experiencias de los Impuestos al Carbono en México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bre 7">
            <a:extLst>
              <a:ext uri="{FF2B5EF4-FFF2-40B4-BE49-F238E27FC236}">
                <a16:creationId xmlns:a16="http://schemas.microsoft.com/office/drawing/2014/main" id="{13457C0A-36A4-0D20-D9B9-A0EF771FACCC}"/>
              </a:ext>
            </a:extLst>
          </p:cNvPr>
          <p:cNvSpPr/>
          <p:nvPr/>
        </p:nvSpPr>
        <p:spPr>
          <a:xfrm>
            <a:off x="11328386" y="3596082"/>
            <a:ext cx="42159" cy="52135"/>
          </a:xfrm>
          <a:custGeom>
            <a:avLst/>
            <a:gdLst>
              <a:gd name="connsiteX0" fmla="*/ 4764 w 56209"/>
              <a:gd name="connsiteY0" fmla="*/ 952 h 69510"/>
              <a:gd name="connsiteX1" fmla="*/ 4764 w 56209"/>
              <a:gd name="connsiteY1" fmla="*/ 2857 h 69510"/>
              <a:gd name="connsiteX2" fmla="*/ 2858 w 56209"/>
              <a:gd name="connsiteY2" fmla="*/ 1905 h 69510"/>
              <a:gd name="connsiteX3" fmla="*/ 0 w 56209"/>
              <a:gd name="connsiteY3" fmla="*/ 2857 h 69510"/>
              <a:gd name="connsiteX4" fmla="*/ 2858 w 56209"/>
              <a:gd name="connsiteY4" fmla="*/ 952 h 69510"/>
              <a:gd name="connsiteX5" fmla="*/ 4764 w 56209"/>
              <a:gd name="connsiteY5" fmla="*/ 952 h 69510"/>
              <a:gd name="connsiteX6" fmla="*/ 31439 w 56209"/>
              <a:gd name="connsiteY6" fmla="*/ 4761 h 69510"/>
              <a:gd name="connsiteX7" fmla="*/ 41919 w 56209"/>
              <a:gd name="connsiteY7" fmla="*/ 13331 h 69510"/>
              <a:gd name="connsiteX8" fmla="*/ 51446 w 56209"/>
              <a:gd name="connsiteY8" fmla="*/ 27614 h 69510"/>
              <a:gd name="connsiteX9" fmla="*/ 56209 w 56209"/>
              <a:gd name="connsiteY9" fmla="*/ 39040 h 69510"/>
              <a:gd name="connsiteX10" fmla="*/ 52399 w 56209"/>
              <a:gd name="connsiteY10" fmla="*/ 56180 h 69510"/>
              <a:gd name="connsiteX11" fmla="*/ 48588 w 56209"/>
              <a:gd name="connsiteY11" fmla="*/ 65702 h 69510"/>
              <a:gd name="connsiteX12" fmla="*/ 43824 w 56209"/>
              <a:gd name="connsiteY12" fmla="*/ 69511 h 69510"/>
              <a:gd name="connsiteX13" fmla="*/ 40013 w 56209"/>
              <a:gd name="connsiteY13" fmla="*/ 68559 h 69510"/>
              <a:gd name="connsiteX14" fmla="*/ 34297 w 56209"/>
              <a:gd name="connsiteY14" fmla="*/ 65702 h 69510"/>
              <a:gd name="connsiteX15" fmla="*/ 31439 w 56209"/>
              <a:gd name="connsiteY15" fmla="*/ 62845 h 69510"/>
              <a:gd name="connsiteX16" fmla="*/ 32392 w 56209"/>
              <a:gd name="connsiteY16" fmla="*/ 59037 h 69510"/>
              <a:gd name="connsiteX17" fmla="*/ 29534 w 56209"/>
              <a:gd name="connsiteY17" fmla="*/ 53323 h 69510"/>
              <a:gd name="connsiteX18" fmla="*/ 31439 w 56209"/>
              <a:gd name="connsiteY18" fmla="*/ 51419 h 69510"/>
              <a:gd name="connsiteX19" fmla="*/ 36203 w 56209"/>
              <a:gd name="connsiteY19" fmla="*/ 49515 h 69510"/>
              <a:gd name="connsiteX20" fmla="*/ 41919 w 56209"/>
              <a:gd name="connsiteY20" fmla="*/ 43801 h 69510"/>
              <a:gd name="connsiteX21" fmla="*/ 42872 w 56209"/>
              <a:gd name="connsiteY21" fmla="*/ 36184 h 69510"/>
              <a:gd name="connsiteX22" fmla="*/ 37155 w 56209"/>
              <a:gd name="connsiteY22" fmla="*/ 29518 h 69510"/>
              <a:gd name="connsiteX23" fmla="*/ 33345 w 56209"/>
              <a:gd name="connsiteY23" fmla="*/ 24757 h 69510"/>
              <a:gd name="connsiteX24" fmla="*/ 32392 w 56209"/>
              <a:gd name="connsiteY24" fmla="*/ 17140 h 69510"/>
              <a:gd name="connsiteX25" fmla="*/ 24770 w 56209"/>
              <a:gd name="connsiteY25" fmla="*/ 13331 h 69510"/>
              <a:gd name="connsiteX26" fmla="*/ 18101 w 56209"/>
              <a:gd name="connsiteY26" fmla="*/ 10474 h 69510"/>
              <a:gd name="connsiteX27" fmla="*/ 12385 w 56209"/>
              <a:gd name="connsiteY27" fmla="*/ 12379 h 69510"/>
              <a:gd name="connsiteX28" fmla="*/ 10480 w 56209"/>
              <a:gd name="connsiteY28" fmla="*/ 17140 h 69510"/>
              <a:gd name="connsiteX29" fmla="*/ 7622 w 56209"/>
              <a:gd name="connsiteY29" fmla="*/ 16188 h 69510"/>
              <a:gd name="connsiteX30" fmla="*/ 9527 w 56209"/>
              <a:gd name="connsiteY30" fmla="*/ 11427 h 69510"/>
              <a:gd name="connsiteX31" fmla="*/ 12385 w 56209"/>
              <a:gd name="connsiteY31" fmla="*/ 6666 h 69510"/>
              <a:gd name="connsiteX32" fmla="*/ 15243 w 56209"/>
              <a:gd name="connsiteY32" fmla="*/ 1905 h 69510"/>
              <a:gd name="connsiteX33" fmla="*/ 20007 w 56209"/>
              <a:gd name="connsiteY33" fmla="*/ 0 h 69510"/>
              <a:gd name="connsiteX34" fmla="*/ 31439 w 56209"/>
              <a:gd name="connsiteY34" fmla="*/ 4761 h 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6209" h="69510">
                <a:moveTo>
                  <a:pt x="4764" y="952"/>
                </a:moveTo>
                <a:lnTo>
                  <a:pt x="4764" y="2857"/>
                </a:lnTo>
                <a:lnTo>
                  <a:pt x="2858" y="1905"/>
                </a:lnTo>
                <a:lnTo>
                  <a:pt x="0" y="2857"/>
                </a:lnTo>
                <a:lnTo>
                  <a:pt x="2858" y="952"/>
                </a:lnTo>
                <a:lnTo>
                  <a:pt x="4764" y="952"/>
                </a:lnTo>
                <a:close/>
                <a:moveTo>
                  <a:pt x="31439" y="4761"/>
                </a:moveTo>
                <a:lnTo>
                  <a:pt x="41919" y="13331"/>
                </a:lnTo>
                <a:lnTo>
                  <a:pt x="51446" y="27614"/>
                </a:lnTo>
                <a:lnTo>
                  <a:pt x="56209" y="39040"/>
                </a:lnTo>
                <a:lnTo>
                  <a:pt x="52399" y="56180"/>
                </a:lnTo>
                <a:lnTo>
                  <a:pt x="48588" y="65702"/>
                </a:lnTo>
                <a:lnTo>
                  <a:pt x="43824" y="69511"/>
                </a:lnTo>
                <a:lnTo>
                  <a:pt x="40013" y="68559"/>
                </a:lnTo>
                <a:lnTo>
                  <a:pt x="34297" y="65702"/>
                </a:lnTo>
                <a:lnTo>
                  <a:pt x="31439" y="62845"/>
                </a:lnTo>
                <a:lnTo>
                  <a:pt x="32392" y="59037"/>
                </a:lnTo>
                <a:lnTo>
                  <a:pt x="29534" y="53323"/>
                </a:lnTo>
                <a:lnTo>
                  <a:pt x="31439" y="51419"/>
                </a:lnTo>
                <a:lnTo>
                  <a:pt x="36203" y="49515"/>
                </a:lnTo>
                <a:lnTo>
                  <a:pt x="41919" y="43801"/>
                </a:lnTo>
                <a:lnTo>
                  <a:pt x="42872" y="36184"/>
                </a:lnTo>
                <a:lnTo>
                  <a:pt x="37155" y="29518"/>
                </a:lnTo>
                <a:lnTo>
                  <a:pt x="33345" y="24757"/>
                </a:lnTo>
                <a:lnTo>
                  <a:pt x="32392" y="17140"/>
                </a:lnTo>
                <a:lnTo>
                  <a:pt x="24770" y="13331"/>
                </a:lnTo>
                <a:lnTo>
                  <a:pt x="18101" y="10474"/>
                </a:lnTo>
                <a:lnTo>
                  <a:pt x="12385" y="12379"/>
                </a:lnTo>
                <a:lnTo>
                  <a:pt x="10480" y="17140"/>
                </a:lnTo>
                <a:lnTo>
                  <a:pt x="7622" y="16188"/>
                </a:lnTo>
                <a:lnTo>
                  <a:pt x="9527" y="11427"/>
                </a:lnTo>
                <a:lnTo>
                  <a:pt x="12385" y="6666"/>
                </a:lnTo>
                <a:lnTo>
                  <a:pt x="15243" y="1905"/>
                </a:lnTo>
                <a:lnTo>
                  <a:pt x="20007" y="0"/>
                </a:lnTo>
                <a:lnTo>
                  <a:pt x="31439" y="4761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12" name="Forma libre 8">
            <a:extLst>
              <a:ext uri="{FF2B5EF4-FFF2-40B4-BE49-F238E27FC236}">
                <a16:creationId xmlns:a16="http://schemas.microsoft.com/office/drawing/2014/main" id="{FAEBD294-6A7F-8CAC-C911-4C228DF0EF72}"/>
              </a:ext>
            </a:extLst>
          </p:cNvPr>
          <p:cNvSpPr/>
          <p:nvPr/>
        </p:nvSpPr>
        <p:spPr>
          <a:xfrm>
            <a:off x="4894520" y="1015039"/>
            <a:ext cx="1366947" cy="1230531"/>
          </a:xfrm>
          <a:custGeom>
            <a:avLst/>
            <a:gdLst>
              <a:gd name="connsiteX0" fmla="*/ 1289964 w 1822526"/>
              <a:gd name="connsiteY0" fmla="*/ 1640646 h 1640645"/>
              <a:gd name="connsiteX1" fmla="*/ 1282343 w 1822526"/>
              <a:gd name="connsiteY1" fmla="*/ 1640646 h 1640645"/>
              <a:gd name="connsiteX2" fmla="*/ 1279484 w 1822526"/>
              <a:gd name="connsiteY2" fmla="*/ 1635885 h 1640645"/>
              <a:gd name="connsiteX3" fmla="*/ 1276626 w 1822526"/>
              <a:gd name="connsiteY3" fmla="*/ 1636837 h 1640645"/>
              <a:gd name="connsiteX4" fmla="*/ 1274721 w 1822526"/>
              <a:gd name="connsiteY4" fmla="*/ 1634932 h 1640645"/>
              <a:gd name="connsiteX5" fmla="*/ 1275673 w 1822526"/>
              <a:gd name="connsiteY5" fmla="*/ 1633028 h 1640645"/>
              <a:gd name="connsiteX6" fmla="*/ 1279484 w 1822526"/>
              <a:gd name="connsiteY6" fmla="*/ 1630171 h 1640645"/>
              <a:gd name="connsiteX7" fmla="*/ 1283295 w 1822526"/>
              <a:gd name="connsiteY7" fmla="*/ 1633028 h 1640645"/>
              <a:gd name="connsiteX8" fmla="*/ 1288059 w 1822526"/>
              <a:gd name="connsiteY8" fmla="*/ 1637789 h 1640645"/>
              <a:gd name="connsiteX9" fmla="*/ 1289964 w 1822526"/>
              <a:gd name="connsiteY9" fmla="*/ 1640646 h 1640645"/>
              <a:gd name="connsiteX10" fmla="*/ 1267099 w 1822526"/>
              <a:gd name="connsiteY10" fmla="*/ 1640646 h 1640645"/>
              <a:gd name="connsiteX11" fmla="*/ 1249950 w 1822526"/>
              <a:gd name="connsiteY11" fmla="*/ 1640646 h 1640645"/>
              <a:gd name="connsiteX12" fmla="*/ 1255667 w 1822526"/>
              <a:gd name="connsiteY12" fmla="*/ 1633028 h 1640645"/>
              <a:gd name="connsiteX13" fmla="*/ 1265194 w 1822526"/>
              <a:gd name="connsiteY13" fmla="*/ 1619697 h 1640645"/>
              <a:gd name="connsiteX14" fmla="*/ 1270910 w 1822526"/>
              <a:gd name="connsiteY14" fmla="*/ 1612080 h 1640645"/>
              <a:gd name="connsiteX15" fmla="*/ 1275673 w 1822526"/>
              <a:gd name="connsiteY15" fmla="*/ 1612080 h 1640645"/>
              <a:gd name="connsiteX16" fmla="*/ 1277579 w 1822526"/>
              <a:gd name="connsiteY16" fmla="*/ 1620649 h 1640645"/>
              <a:gd name="connsiteX17" fmla="*/ 1276626 w 1822526"/>
              <a:gd name="connsiteY17" fmla="*/ 1626363 h 1640645"/>
              <a:gd name="connsiteX18" fmla="*/ 1270910 w 1822526"/>
              <a:gd name="connsiteY18" fmla="*/ 1630171 h 1640645"/>
              <a:gd name="connsiteX19" fmla="*/ 1268052 w 1822526"/>
              <a:gd name="connsiteY19" fmla="*/ 1633028 h 1640645"/>
              <a:gd name="connsiteX20" fmla="*/ 1267099 w 1822526"/>
              <a:gd name="connsiteY20" fmla="*/ 1635885 h 1640645"/>
              <a:gd name="connsiteX21" fmla="*/ 1266146 w 1822526"/>
              <a:gd name="connsiteY21" fmla="*/ 1639693 h 1640645"/>
              <a:gd name="connsiteX22" fmla="*/ 1267099 w 1822526"/>
              <a:gd name="connsiteY22" fmla="*/ 1640646 h 1640645"/>
              <a:gd name="connsiteX23" fmla="*/ 833618 w 1822526"/>
              <a:gd name="connsiteY23" fmla="*/ 1533047 h 1640645"/>
              <a:gd name="connsiteX24" fmla="*/ 834571 w 1822526"/>
              <a:gd name="connsiteY24" fmla="*/ 1534951 h 1640645"/>
              <a:gd name="connsiteX25" fmla="*/ 837429 w 1822526"/>
              <a:gd name="connsiteY25" fmla="*/ 1533999 h 1640645"/>
              <a:gd name="connsiteX26" fmla="*/ 841240 w 1822526"/>
              <a:gd name="connsiteY26" fmla="*/ 1533999 h 1640645"/>
              <a:gd name="connsiteX27" fmla="*/ 842192 w 1822526"/>
              <a:gd name="connsiteY27" fmla="*/ 1535903 h 1640645"/>
              <a:gd name="connsiteX28" fmla="*/ 838381 w 1822526"/>
              <a:gd name="connsiteY28" fmla="*/ 1535903 h 1640645"/>
              <a:gd name="connsiteX29" fmla="*/ 837429 w 1822526"/>
              <a:gd name="connsiteY29" fmla="*/ 1538760 h 1640645"/>
              <a:gd name="connsiteX30" fmla="*/ 833618 w 1822526"/>
              <a:gd name="connsiteY30" fmla="*/ 1539712 h 1640645"/>
              <a:gd name="connsiteX31" fmla="*/ 830760 w 1822526"/>
              <a:gd name="connsiteY31" fmla="*/ 1536855 h 1640645"/>
              <a:gd name="connsiteX32" fmla="*/ 829807 w 1822526"/>
              <a:gd name="connsiteY32" fmla="*/ 1534951 h 1640645"/>
              <a:gd name="connsiteX33" fmla="*/ 830760 w 1822526"/>
              <a:gd name="connsiteY33" fmla="*/ 1533047 h 1640645"/>
              <a:gd name="connsiteX34" fmla="*/ 833618 w 1822526"/>
              <a:gd name="connsiteY34" fmla="*/ 1533047 h 1640645"/>
              <a:gd name="connsiteX35" fmla="*/ 956517 w 1822526"/>
              <a:gd name="connsiteY35" fmla="*/ 1608271 h 1640645"/>
              <a:gd name="connsiteX36" fmla="*/ 954612 w 1822526"/>
              <a:gd name="connsiteY36" fmla="*/ 1611127 h 1640645"/>
              <a:gd name="connsiteX37" fmla="*/ 956517 w 1822526"/>
              <a:gd name="connsiteY37" fmla="*/ 1616841 h 1640645"/>
              <a:gd name="connsiteX38" fmla="*/ 954612 w 1822526"/>
              <a:gd name="connsiteY38" fmla="*/ 1621602 h 1640645"/>
              <a:gd name="connsiteX39" fmla="*/ 957470 w 1822526"/>
              <a:gd name="connsiteY39" fmla="*/ 1627315 h 1640645"/>
              <a:gd name="connsiteX40" fmla="*/ 956517 w 1822526"/>
              <a:gd name="connsiteY40" fmla="*/ 1629219 h 1640645"/>
              <a:gd name="connsiteX41" fmla="*/ 956517 w 1822526"/>
              <a:gd name="connsiteY41" fmla="*/ 1631124 h 1640645"/>
              <a:gd name="connsiteX42" fmla="*/ 954612 w 1822526"/>
              <a:gd name="connsiteY42" fmla="*/ 1630171 h 1640645"/>
              <a:gd name="connsiteX43" fmla="*/ 952706 w 1822526"/>
              <a:gd name="connsiteY43" fmla="*/ 1629219 h 1640645"/>
              <a:gd name="connsiteX44" fmla="*/ 949848 w 1822526"/>
              <a:gd name="connsiteY44" fmla="*/ 1628267 h 1640645"/>
              <a:gd name="connsiteX45" fmla="*/ 946037 w 1822526"/>
              <a:gd name="connsiteY45" fmla="*/ 1630171 h 1640645"/>
              <a:gd name="connsiteX46" fmla="*/ 943179 w 1822526"/>
              <a:gd name="connsiteY46" fmla="*/ 1631124 h 1640645"/>
              <a:gd name="connsiteX47" fmla="*/ 941274 w 1822526"/>
              <a:gd name="connsiteY47" fmla="*/ 1628267 h 1640645"/>
              <a:gd name="connsiteX48" fmla="*/ 937463 w 1822526"/>
              <a:gd name="connsiteY48" fmla="*/ 1629219 h 1640645"/>
              <a:gd name="connsiteX49" fmla="*/ 935557 w 1822526"/>
              <a:gd name="connsiteY49" fmla="*/ 1627315 h 1640645"/>
              <a:gd name="connsiteX50" fmla="*/ 932699 w 1822526"/>
              <a:gd name="connsiteY50" fmla="*/ 1616841 h 1640645"/>
              <a:gd name="connsiteX51" fmla="*/ 926983 w 1822526"/>
              <a:gd name="connsiteY51" fmla="*/ 1611127 h 1640645"/>
              <a:gd name="connsiteX52" fmla="*/ 920314 w 1822526"/>
              <a:gd name="connsiteY52" fmla="*/ 1608271 h 1640645"/>
              <a:gd name="connsiteX53" fmla="*/ 914598 w 1822526"/>
              <a:gd name="connsiteY53" fmla="*/ 1611127 h 1640645"/>
              <a:gd name="connsiteX54" fmla="*/ 910787 w 1822526"/>
              <a:gd name="connsiteY54" fmla="*/ 1612080 h 1640645"/>
              <a:gd name="connsiteX55" fmla="*/ 906976 w 1822526"/>
              <a:gd name="connsiteY55" fmla="*/ 1616841 h 1640645"/>
              <a:gd name="connsiteX56" fmla="*/ 904118 w 1822526"/>
              <a:gd name="connsiteY56" fmla="*/ 1613032 h 1640645"/>
              <a:gd name="connsiteX57" fmla="*/ 906024 w 1822526"/>
              <a:gd name="connsiteY57" fmla="*/ 1601605 h 1640645"/>
              <a:gd name="connsiteX58" fmla="*/ 910787 w 1822526"/>
              <a:gd name="connsiteY58" fmla="*/ 1598749 h 1640645"/>
              <a:gd name="connsiteX59" fmla="*/ 928888 w 1822526"/>
              <a:gd name="connsiteY59" fmla="*/ 1575896 h 1640645"/>
              <a:gd name="connsiteX60" fmla="*/ 939368 w 1822526"/>
              <a:gd name="connsiteY60" fmla="*/ 1561613 h 1640645"/>
              <a:gd name="connsiteX61" fmla="*/ 934605 w 1822526"/>
              <a:gd name="connsiteY61" fmla="*/ 1551138 h 1640645"/>
              <a:gd name="connsiteX62" fmla="*/ 932699 w 1822526"/>
              <a:gd name="connsiteY62" fmla="*/ 1538760 h 1640645"/>
              <a:gd name="connsiteX63" fmla="*/ 934605 w 1822526"/>
              <a:gd name="connsiteY63" fmla="*/ 1529238 h 1640645"/>
              <a:gd name="connsiteX64" fmla="*/ 936510 w 1822526"/>
              <a:gd name="connsiteY64" fmla="*/ 1518764 h 1640645"/>
              <a:gd name="connsiteX65" fmla="*/ 941274 w 1822526"/>
              <a:gd name="connsiteY65" fmla="*/ 1514955 h 1640645"/>
              <a:gd name="connsiteX66" fmla="*/ 946990 w 1822526"/>
              <a:gd name="connsiteY66" fmla="*/ 1512098 h 1640645"/>
              <a:gd name="connsiteX67" fmla="*/ 953659 w 1822526"/>
              <a:gd name="connsiteY67" fmla="*/ 1517811 h 1640645"/>
              <a:gd name="connsiteX68" fmla="*/ 952706 w 1822526"/>
              <a:gd name="connsiteY68" fmla="*/ 1524477 h 1640645"/>
              <a:gd name="connsiteX69" fmla="*/ 956517 w 1822526"/>
              <a:gd name="connsiteY69" fmla="*/ 1533999 h 1640645"/>
              <a:gd name="connsiteX70" fmla="*/ 959375 w 1822526"/>
              <a:gd name="connsiteY70" fmla="*/ 1535903 h 1640645"/>
              <a:gd name="connsiteX71" fmla="*/ 958422 w 1822526"/>
              <a:gd name="connsiteY71" fmla="*/ 1538760 h 1640645"/>
              <a:gd name="connsiteX72" fmla="*/ 961281 w 1822526"/>
              <a:gd name="connsiteY72" fmla="*/ 1543521 h 1640645"/>
              <a:gd name="connsiteX73" fmla="*/ 962233 w 1822526"/>
              <a:gd name="connsiteY73" fmla="*/ 1552091 h 1640645"/>
              <a:gd name="connsiteX74" fmla="*/ 959375 w 1822526"/>
              <a:gd name="connsiteY74" fmla="*/ 1560660 h 1640645"/>
              <a:gd name="connsiteX75" fmla="*/ 959375 w 1822526"/>
              <a:gd name="connsiteY75" fmla="*/ 1568278 h 1640645"/>
              <a:gd name="connsiteX76" fmla="*/ 964139 w 1822526"/>
              <a:gd name="connsiteY76" fmla="*/ 1574944 h 1640645"/>
              <a:gd name="connsiteX77" fmla="*/ 965091 w 1822526"/>
              <a:gd name="connsiteY77" fmla="*/ 1582561 h 1640645"/>
              <a:gd name="connsiteX78" fmla="*/ 963186 w 1822526"/>
              <a:gd name="connsiteY78" fmla="*/ 1589227 h 1640645"/>
              <a:gd name="connsiteX79" fmla="*/ 965091 w 1822526"/>
              <a:gd name="connsiteY79" fmla="*/ 1593035 h 1640645"/>
              <a:gd name="connsiteX80" fmla="*/ 962233 w 1822526"/>
              <a:gd name="connsiteY80" fmla="*/ 1596844 h 1640645"/>
              <a:gd name="connsiteX81" fmla="*/ 958422 w 1822526"/>
              <a:gd name="connsiteY81" fmla="*/ 1598749 h 1640645"/>
              <a:gd name="connsiteX82" fmla="*/ 958422 w 1822526"/>
              <a:gd name="connsiteY82" fmla="*/ 1601605 h 1640645"/>
              <a:gd name="connsiteX83" fmla="*/ 955564 w 1822526"/>
              <a:gd name="connsiteY83" fmla="*/ 1604462 h 1640645"/>
              <a:gd name="connsiteX84" fmla="*/ 956517 w 1822526"/>
              <a:gd name="connsiteY84" fmla="*/ 1608271 h 1640645"/>
              <a:gd name="connsiteX85" fmla="*/ 1821574 w 1822526"/>
              <a:gd name="connsiteY85" fmla="*/ 1513050 h 1640645"/>
              <a:gd name="connsiteX86" fmla="*/ 1822527 w 1822526"/>
              <a:gd name="connsiteY86" fmla="*/ 1514955 h 1640645"/>
              <a:gd name="connsiteX87" fmla="*/ 1817763 w 1822526"/>
              <a:gd name="connsiteY87" fmla="*/ 1513050 h 1640645"/>
              <a:gd name="connsiteX88" fmla="*/ 1816811 w 1822526"/>
              <a:gd name="connsiteY88" fmla="*/ 1510194 h 1640645"/>
              <a:gd name="connsiteX89" fmla="*/ 1819669 w 1822526"/>
              <a:gd name="connsiteY89" fmla="*/ 1508289 h 1640645"/>
              <a:gd name="connsiteX90" fmla="*/ 1822527 w 1822526"/>
              <a:gd name="connsiteY90" fmla="*/ 1510194 h 1640645"/>
              <a:gd name="connsiteX91" fmla="*/ 1821574 w 1822526"/>
              <a:gd name="connsiteY91" fmla="*/ 1513050 h 1640645"/>
              <a:gd name="connsiteX92" fmla="*/ 1683432 w 1822526"/>
              <a:gd name="connsiteY92" fmla="*/ 1442587 h 1640645"/>
              <a:gd name="connsiteX93" fmla="*/ 1679621 w 1822526"/>
              <a:gd name="connsiteY93" fmla="*/ 1444492 h 1640645"/>
              <a:gd name="connsiteX94" fmla="*/ 1677716 w 1822526"/>
              <a:gd name="connsiteY94" fmla="*/ 1442587 h 1640645"/>
              <a:gd name="connsiteX95" fmla="*/ 1676763 w 1822526"/>
              <a:gd name="connsiteY95" fmla="*/ 1440683 h 1640645"/>
              <a:gd name="connsiteX96" fmla="*/ 1674857 w 1822526"/>
              <a:gd name="connsiteY96" fmla="*/ 1440683 h 1640645"/>
              <a:gd name="connsiteX97" fmla="*/ 1672952 w 1822526"/>
              <a:gd name="connsiteY97" fmla="*/ 1433065 h 1640645"/>
              <a:gd name="connsiteX98" fmla="*/ 1669141 w 1822526"/>
              <a:gd name="connsiteY98" fmla="*/ 1430209 h 1640645"/>
              <a:gd name="connsiteX99" fmla="*/ 1663425 w 1822526"/>
              <a:gd name="connsiteY99" fmla="*/ 1427352 h 1640645"/>
              <a:gd name="connsiteX100" fmla="*/ 1659614 w 1822526"/>
              <a:gd name="connsiteY100" fmla="*/ 1422591 h 1640645"/>
              <a:gd name="connsiteX101" fmla="*/ 1651992 w 1822526"/>
              <a:gd name="connsiteY101" fmla="*/ 1421639 h 1640645"/>
              <a:gd name="connsiteX102" fmla="*/ 1651992 w 1822526"/>
              <a:gd name="connsiteY102" fmla="*/ 1418782 h 1640645"/>
              <a:gd name="connsiteX103" fmla="*/ 1650087 w 1822526"/>
              <a:gd name="connsiteY103" fmla="*/ 1416878 h 1640645"/>
              <a:gd name="connsiteX104" fmla="*/ 1649134 w 1822526"/>
              <a:gd name="connsiteY104" fmla="*/ 1414974 h 1640645"/>
              <a:gd name="connsiteX105" fmla="*/ 1646276 w 1822526"/>
              <a:gd name="connsiteY105" fmla="*/ 1412117 h 1640645"/>
              <a:gd name="connsiteX106" fmla="*/ 1643418 w 1822526"/>
              <a:gd name="connsiteY106" fmla="*/ 1409260 h 1640645"/>
              <a:gd name="connsiteX107" fmla="*/ 1653898 w 1822526"/>
              <a:gd name="connsiteY107" fmla="*/ 1412117 h 1640645"/>
              <a:gd name="connsiteX108" fmla="*/ 1670094 w 1822526"/>
              <a:gd name="connsiteY108" fmla="*/ 1423543 h 1640645"/>
              <a:gd name="connsiteX109" fmla="*/ 1674857 w 1822526"/>
              <a:gd name="connsiteY109" fmla="*/ 1428304 h 1640645"/>
              <a:gd name="connsiteX110" fmla="*/ 1676763 w 1822526"/>
              <a:gd name="connsiteY110" fmla="*/ 1430209 h 1640645"/>
              <a:gd name="connsiteX111" fmla="*/ 1678668 w 1822526"/>
              <a:gd name="connsiteY111" fmla="*/ 1433065 h 1640645"/>
              <a:gd name="connsiteX112" fmla="*/ 1682479 w 1822526"/>
              <a:gd name="connsiteY112" fmla="*/ 1434970 h 1640645"/>
              <a:gd name="connsiteX113" fmla="*/ 1684384 w 1822526"/>
              <a:gd name="connsiteY113" fmla="*/ 1437826 h 1640645"/>
              <a:gd name="connsiteX114" fmla="*/ 1686290 w 1822526"/>
              <a:gd name="connsiteY114" fmla="*/ 1439731 h 1640645"/>
              <a:gd name="connsiteX115" fmla="*/ 1683432 w 1822526"/>
              <a:gd name="connsiteY115" fmla="*/ 1442587 h 1640645"/>
              <a:gd name="connsiteX116" fmla="*/ 1642465 w 1822526"/>
              <a:gd name="connsiteY116" fmla="*/ 1405452 h 1640645"/>
              <a:gd name="connsiteX117" fmla="*/ 1642465 w 1822526"/>
              <a:gd name="connsiteY117" fmla="*/ 1407356 h 1640645"/>
              <a:gd name="connsiteX118" fmla="*/ 1639607 w 1822526"/>
              <a:gd name="connsiteY118" fmla="*/ 1406404 h 1640645"/>
              <a:gd name="connsiteX119" fmla="*/ 1635796 w 1822526"/>
              <a:gd name="connsiteY119" fmla="*/ 1404499 h 1640645"/>
              <a:gd name="connsiteX120" fmla="*/ 1632938 w 1822526"/>
              <a:gd name="connsiteY120" fmla="*/ 1403547 h 1640645"/>
              <a:gd name="connsiteX121" fmla="*/ 1631986 w 1822526"/>
              <a:gd name="connsiteY121" fmla="*/ 1401643 h 1640645"/>
              <a:gd name="connsiteX122" fmla="*/ 1631986 w 1822526"/>
              <a:gd name="connsiteY122" fmla="*/ 1398786 h 1640645"/>
              <a:gd name="connsiteX123" fmla="*/ 1635796 w 1822526"/>
              <a:gd name="connsiteY123" fmla="*/ 1402595 h 1640645"/>
              <a:gd name="connsiteX124" fmla="*/ 1642465 w 1822526"/>
              <a:gd name="connsiteY124" fmla="*/ 1403547 h 1640645"/>
              <a:gd name="connsiteX125" fmla="*/ 1642465 w 1822526"/>
              <a:gd name="connsiteY125" fmla="*/ 1405452 h 1640645"/>
              <a:gd name="connsiteX126" fmla="*/ 1628175 w 1822526"/>
              <a:gd name="connsiteY126" fmla="*/ 1394977 h 1640645"/>
              <a:gd name="connsiteX127" fmla="*/ 1624364 w 1822526"/>
              <a:gd name="connsiteY127" fmla="*/ 1394025 h 1640645"/>
              <a:gd name="connsiteX128" fmla="*/ 1624364 w 1822526"/>
              <a:gd name="connsiteY128" fmla="*/ 1392121 h 1640645"/>
              <a:gd name="connsiteX129" fmla="*/ 1622459 w 1822526"/>
              <a:gd name="connsiteY129" fmla="*/ 1391168 h 1640645"/>
              <a:gd name="connsiteX130" fmla="*/ 1623411 w 1822526"/>
              <a:gd name="connsiteY130" fmla="*/ 1391168 h 1640645"/>
              <a:gd name="connsiteX131" fmla="*/ 1625317 w 1822526"/>
              <a:gd name="connsiteY131" fmla="*/ 1392121 h 1640645"/>
              <a:gd name="connsiteX132" fmla="*/ 1626269 w 1822526"/>
              <a:gd name="connsiteY132" fmla="*/ 1392121 h 1640645"/>
              <a:gd name="connsiteX133" fmla="*/ 1628175 w 1822526"/>
              <a:gd name="connsiteY133" fmla="*/ 1394977 h 1640645"/>
              <a:gd name="connsiteX134" fmla="*/ 1744405 w 1822526"/>
              <a:gd name="connsiteY134" fmla="*/ 1390216 h 1640645"/>
              <a:gd name="connsiteX135" fmla="*/ 1747263 w 1822526"/>
              <a:gd name="connsiteY135" fmla="*/ 1392121 h 1640645"/>
              <a:gd name="connsiteX136" fmla="*/ 1748216 w 1822526"/>
              <a:gd name="connsiteY136" fmla="*/ 1395930 h 1640645"/>
              <a:gd name="connsiteX137" fmla="*/ 1749169 w 1822526"/>
              <a:gd name="connsiteY137" fmla="*/ 1397834 h 1640645"/>
              <a:gd name="connsiteX138" fmla="*/ 1748216 w 1822526"/>
              <a:gd name="connsiteY138" fmla="*/ 1401643 h 1640645"/>
              <a:gd name="connsiteX139" fmla="*/ 1748216 w 1822526"/>
              <a:gd name="connsiteY139" fmla="*/ 1406404 h 1640645"/>
              <a:gd name="connsiteX140" fmla="*/ 1746310 w 1822526"/>
              <a:gd name="connsiteY140" fmla="*/ 1411165 h 1640645"/>
              <a:gd name="connsiteX141" fmla="*/ 1740594 w 1822526"/>
              <a:gd name="connsiteY141" fmla="*/ 1413069 h 1640645"/>
              <a:gd name="connsiteX142" fmla="*/ 1733925 w 1822526"/>
              <a:gd name="connsiteY142" fmla="*/ 1411165 h 1640645"/>
              <a:gd name="connsiteX143" fmla="*/ 1731067 w 1822526"/>
              <a:gd name="connsiteY143" fmla="*/ 1412117 h 1640645"/>
              <a:gd name="connsiteX144" fmla="*/ 1732020 w 1822526"/>
              <a:gd name="connsiteY144" fmla="*/ 1410213 h 1640645"/>
              <a:gd name="connsiteX145" fmla="*/ 1728209 w 1822526"/>
              <a:gd name="connsiteY145" fmla="*/ 1400691 h 1640645"/>
              <a:gd name="connsiteX146" fmla="*/ 1728209 w 1822526"/>
              <a:gd name="connsiteY146" fmla="*/ 1393073 h 1640645"/>
              <a:gd name="connsiteX147" fmla="*/ 1732020 w 1822526"/>
              <a:gd name="connsiteY147" fmla="*/ 1392121 h 1640645"/>
              <a:gd name="connsiteX148" fmla="*/ 1733925 w 1822526"/>
              <a:gd name="connsiteY148" fmla="*/ 1391168 h 1640645"/>
              <a:gd name="connsiteX149" fmla="*/ 1740594 w 1822526"/>
              <a:gd name="connsiteY149" fmla="*/ 1392121 h 1640645"/>
              <a:gd name="connsiteX150" fmla="*/ 1744405 w 1822526"/>
              <a:gd name="connsiteY150" fmla="*/ 1390216 h 1640645"/>
              <a:gd name="connsiteX151" fmla="*/ 1618648 w 1822526"/>
              <a:gd name="connsiteY151" fmla="*/ 1358794 h 1640645"/>
              <a:gd name="connsiteX152" fmla="*/ 1619600 w 1822526"/>
              <a:gd name="connsiteY152" fmla="*/ 1358794 h 1640645"/>
              <a:gd name="connsiteX153" fmla="*/ 1618648 w 1822526"/>
              <a:gd name="connsiteY153" fmla="*/ 1360698 h 1640645"/>
              <a:gd name="connsiteX154" fmla="*/ 1617695 w 1822526"/>
              <a:gd name="connsiteY154" fmla="*/ 1360698 h 1640645"/>
              <a:gd name="connsiteX155" fmla="*/ 1615790 w 1822526"/>
              <a:gd name="connsiteY155" fmla="*/ 1359746 h 1640645"/>
              <a:gd name="connsiteX156" fmla="*/ 1617695 w 1822526"/>
              <a:gd name="connsiteY156" fmla="*/ 1358794 h 1640645"/>
              <a:gd name="connsiteX157" fmla="*/ 1618648 w 1822526"/>
              <a:gd name="connsiteY157" fmla="*/ 1358794 h 1640645"/>
              <a:gd name="connsiteX158" fmla="*/ 1601499 w 1822526"/>
              <a:gd name="connsiteY158" fmla="*/ 1335941 h 1640645"/>
              <a:gd name="connsiteX159" fmla="*/ 1599594 w 1822526"/>
              <a:gd name="connsiteY159" fmla="*/ 1337845 h 1640645"/>
              <a:gd name="connsiteX160" fmla="*/ 1599594 w 1822526"/>
              <a:gd name="connsiteY160" fmla="*/ 1338797 h 1640645"/>
              <a:gd name="connsiteX161" fmla="*/ 1598641 w 1822526"/>
              <a:gd name="connsiteY161" fmla="*/ 1338797 h 1640645"/>
              <a:gd name="connsiteX162" fmla="*/ 1597688 w 1822526"/>
              <a:gd name="connsiteY162" fmla="*/ 1337845 h 1640645"/>
              <a:gd name="connsiteX163" fmla="*/ 1598641 w 1822526"/>
              <a:gd name="connsiteY163" fmla="*/ 1337845 h 1640645"/>
              <a:gd name="connsiteX164" fmla="*/ 1599594 w 1822526"/>
              <a:gd name="connsiteY164" fmla="*/ 1336893 h 1640645"/>
              <a:gd name="connsiteX165" fmla="*/ 1600546 w 1822526"/>
              <a:gd name="connsiteY165" fmla="*/ 1334988 h 1640645"/>
              <a:gd name="connsiteX166" fmla="*/ 1600546 w 1822526"/>
              <a:gd name="connsiteY166" fmla="*/ 1334036 h 1640645"/>
              <a:gd name="connsiteX167" fmla="*/ 1600546 w 1822526"/>
              <a:gd name="connsiteY167" fmla="*/ 1333084 h 1640645"/>
              <a:gd name="connsiteX168" fmla="*/ 1601499 w 1822526"/>
              <a:gd name="connsiteY168" fmla="*/ 1334036 h 1640645"/>
              <a:gd name="connsiteX169" fmla="*/ 1602452 w 1822526"/>
              <a:gd name="connsiteY169" fmla="*/ 1334988 h 1640645"/>
              <a:gd name="connsiteX170" fmla="*/ 1601499 w 1822526"/>
              <a:gd name="connsiteY170" fmla="*/ 1335941 h 1640645"/>
              <a:gd name="connsiteX171" fmla="*/ 1469073 w 1822526"/>
              <a:gd name="connsiteY171" fmla="*/ 1309279 h 1640645"/>
              <a:gd name="connsiteX172" fmla="*/ 1469073 w 1822526"/>
              <a:gd name="connsiteY172" fmla="*/ 1310231 h 1640645"/>
              <a:gd name="connsiteX173" fmla="*/ 1467167 w 1822526"/>
              <a:gd name="connsiteY173" fmla="*/ 1310231 h 1640645"/>
              <a:gd name="connsiteX174" fmla="*/ 1467167 w 1822526"/>
              <a:gd name="connsiteY174" fmla="*/ 1309279 h 1640645"/>
              <a:gd name="connsiteX175" fmla="*/ 1467167 w 1822526"/>
              <a:gd name="connsiteY175" fmla="*/ 1307375 h 1640645"/>
              <a:gd name="connsiteX176" fmla="*/ 1468120 w 1822526"/>
              <a:gd name="connsiteY176" fmla="*/ 1307375 h 1640645"/>
              <a:gd name="connsiteX177" fmla="*/ 1469073 w 1822526"/>
              <a:gd name="connsiteY177" fmla="*/ 1309279 h 1640645"/>
              <a:gd name="connsiteX178" fmla="*/ 1459546 w 1822526"/>
              <a:gd name="connsiteY178" fmla="*/ 1301661 h 1640645"/>
              <a:gd name="connsiteX179" fmla="*/ 1458593 w 1822526"/>
              <a:gd name="connsiteY179" fmla="*/ 1302614 h 1640645"/>
              <a:gd name="connsiteX180" fmla="*/ 1457640 w 1822526"/>
              <a:gd name="connsiteY180" fmla="*/ 1301661 h 1640645"/>
              <a:gd name="connsiteX181" fmla="*/ 1456688 w 1822526"/>
              <a:gd name="connsiteY181" fmla="*/ 1300709 h 1640645"/>
              <a:gd name="connsiteX182" fmla="*/ 1458593 w 1822526"/>
              <a:gd name="connsiteY182" fmla="*/ 1298805 h 1640645"/>
              <a:gd name="connsiteX183" fmla="*/ 1459546 w 1822526"/>
              <a:gd name="connsiteY183" fmla="*/ 1298805 h 1640645"/>
              <a:gd name="connsiteX184" fmla="*/ 1460499 w 1822526"/>
              <a:gd name="connsiteY184" fmla="*/ 1300709 h 1640645"/>
              <a:gd name="connsiteX185" fmla="*/ 1459546 w 1822526"/>
              <a:gd name="connsiteY185" fmla="*/ 1301661 h 1640645"/>
              <a:gd name="connsiteX186" fmla="*/ 1473836 w 1822526"/>
              <a:gd name="connsiteY186" fmla="*/ 1294996 h 1640645"/>
              <a:gd name="connsiteX187" fmla="*/ 1472884 w 1822526"/>
              <a:gd name="connsiteY187" fmla="*/ 1294996 h 1640645"/>
              <a:gd name="connsiteX188" fmla="*/ 1471931 w 1822526"/>
              <a:gd name="connsiteY188" fmla="*/ 1293092 h 1640645"/>
              <a:gd name="connsiteX189" fmla="*/ 1470978 w 1822526"/>
              <a:gd name="connsiteY189" fmla="*/ 1291187 h 1640645"/>
              <a:gd name="connsiteX190" fmla="*/ 1472884 w 1822526"/>
              <a:gd name="connsiteY190" fmla="*/ 1292139 h 1640645"/>
              <a:gd name="connsiteX191" fmla="*/ 1473836 w 1822526"/>
              <a:gd name="connsiteY191" fmla="*/ 1294996 h 1640645"/>
              <a:gd name="connsiteX192" fmla="*/ 1587208 w 1822526"/>
              <a:gd name="connsiteY192" fmla="*/ 1276904 h 1640645"/>
              <a:gd name="connsiteX193" fmla="*/ 1585303 w 1822526"/>
              <a:gd name="connsiteY193" fmla="*/ 1277856 h 1640645"/>
              <a:gd name="connsiteX194" fmla="*/ 1583398 w 1822526"/>
              <a:gd name="connsiteY194" fmla="*/ 1276904 h 1640645"/>
              <a:gd name="connsiteX195" fmla="*/ 1585303 w 1822526"/>
              <a:gd name="connsiteY195" fmla="*/ 1275000 h 1640645"/>
              <a:gd name="connsiteX196" fmla="*/ 1587208 w 1822526"/>
              <a:gd name="connsiteY196" fmla="*/ 1275000 h 1640645"/>
              <a:gd name="connsiteX197" fmla="*/ 1587208 w 1822526"/>
              <a:gd name="connsiteY197" fmla="*/ 1276904 h 1640645"/>
              <a:gd name="connsiteX198" fmla="*/ 1464309 w 1822526"/>
              <a:gd name="connsiteY198" fmla="*/ 1285474 h 1640645"/>
              <a:gd name="connsiteX199" fmla="*/ 1464309 w 1822526"/>
              <a:gd name="connsiteY199" fmla="*/ 1286426 h 1640645"/>
              <a:gd name="connsiteX200" fmla="*/ 1461451 w 1822526"/>
              <a:gd name="connsiteY200" fmla="*/ 1286426 h 1640645"/>
              <a:gd name="connsiteX201" fmla="*/ 1459546 w 1822526"/>
              <a:gd name="connsiteY201" fmla="*/ 1285474 h 1640645"/>
              <a:gd name="connsiteX202" fmla="*/ 1460499 w 1822526"/>
              <a:gd name="connsiteY202" fmla="*/ 1283570 h 1640645"/>
              <a:gd name="connsiteX203" fmla="*/ 1457640 w 1822526"/>
              <a:gd name="connsiteY203" fmla="*/ 1280713 h 1640645"/>
              <a:gd name="connsiteX204" fmla="*/ 1458593 w 1822526"/>
              <a:gd name="connsiteY204" fmla="*/ 1278809 h 1640645"/>
              <a:gd name="connsiteX205" fmla="*/ 1458593 w 1822526"/>
              <a:gd name="connsiteY205" fmla="*/ 1277856 h 1640645"/>
              <a:gd name="connsiteX206" fmla="*/ 1457640 w 1822526"/>
              <a:gd name="connsiteY206" fmla="*/ 1277856 h 1640645"/>
              <a:gd name="connsiteX207" fmla="*/ 1457640 w 1822526"/>
              <a:gd name="connsiteY207" fmla="*/ 1275000 h 1640645"/>
              <a:gd name="connsiteX208" fmla="*/ 1457640 w 1822526"/>
              <a:gd name="connsiteY208" fmla="*/ 1273095 h 1640645"/>
              <a:gd name="connsiteX209" fmla="*/ 1455735 w 1822526"/>
              <a:gd name="connsiteY209" fmla="*/ 1272143 h 1640645"/>
              <a:gd name="connsiteX210" fmla="*/ 1454782 w 1822526"/>
              <a:gd name="connsiteY210" fmla="*/ 1269286 h 1640645"/>
              <a:gd name="connsiteX211" fmla="*/ 1453830 w 1822526"/>
              <a:gd name="connsiteY211" fmla="*/ 1267382 h 1640645"/>
              <a:gd name="connsiteX212" fmla="*/ 1455735 w 1822526"/>
              <a:gd name="connsiteY212" fmla="*/ 1266430 h 1640645"/>
              <a:gd name="connsiteX213" fmla="*/ 1458593 w 1822526"/>
              <a:gd name="connsiteY213" fmla="*/ 1266430 h 1640645"/>
              <a:gd name="connsiteX214" fmla="*/ 1460499 w 1822526"/>
              <a:gd name="connsiteY214" fmla="*/ 1267382 h 1640645"/>
              <a:gd name="connsiteX215" fmla="*/ 1460499 w 1822526"/>
              <a:gd name="connsiteY215" fmla="*/ 1269286 h 1640645"/>
              <a:gd name="connsiteX216" fmla="*/ 1459546 w 1822526"/>
              <a:gd name="connsiteY216" fmla="*/ 1270239 h 1640645"/>
              <a:gd name="connsiteX217" fmla="*/ 1459546 w 1822526"/>
              <a:gd name="connsiteY217" fmla="*/ 1272143 h 1640645"/>
              <a:gd name="connsiteX218" fmla="*/ 1460499 w 1822526"/>
              <a:gd name="connsiteY218" fmla="*/ 1273095 h 1640645"/>
              <a:gd name="connsiteX219" fmla="*/ 1460499 w 1822526"/>
              <a:gd name="connsiteY219" fmla="*/ 1275000 h 1640645"/>
              <a:gd name="connsiteX220" fmla="*/ 1459546 w 1822526"/>
              <a:gd name="connsiteY220" fmla="*/ 1277856 h 1640645"/>
              <a:gd name="connsiteX221" fmla="*/ 1461451 w 1822526"/>
              <a:gd name="connsiteY221" fmla="*/ 1279761 h 1640645"/>
              <a:gd name="connsiteX222" fmla="*/ 1461451 w 1822526"/>
              <a:gd name="connsiteY222" fmla="*/ 1281665 h 1640645"/>
              <a:gd name="connsiteX223" fmla="*/ 1462404 w 1822526"/>
              <a:gd name="connsiteY223" fmla="*/ 1282617 h 1640645"/>
              <a:gd name="connsiteX224" fmla="*/ 1462404 w 1822526"/>
              <a:gd name="connsiteY224" fmla="*/ 1284522 h 1640645"/>
              <a:gd name="connsiteX225" fmla="*/ 1464309 w 1822526"/>
              <a:gd name="connsiteY225" fmla="*/ 1285474 h 1640645"/>
              <a:gd name="connsiteX226" fmla="*/ 42872 w 1822526"/>
              <a:gd name="connsiteY226" fmla="*/ 1328323 h 1640645"/>
              <a:gd name="connsiteX227" fmla="*/ 35250 w 1822526"/>
              <a:gd name="connsiteY227" fmla="*/ 1338797 h 1640645"/>
              <a:gd name="connsiteX228" fmla="*/ 29534 w 1822526"/>
              <a:gd name="connsiteY228" fmla="*/ 1337845 h 1640645"/>
              <a:gd name="connsiteX229" fmla="*/ 25723 w 1822526"/>
              <a:gd name="connsiteY229" fmla="*/ 1340702 h 1640645"/>
              <a:gd name="connsiteX230" fmla="*/ 23818 w 1822526"/>
              <a:gd name="connsiteY230" fmla="*/ 1340702 h 1640645"/>
              <a:gd name="connsiteX231" fmla="*/ 23818 w 1822526"/>
              <a:gd name="connsiteY231" fmla="*/ 1344510 h 1640645"/>
              <a:gd name="connsiteX232" fmla="*/ 20960 w 1822526"/>
              <a:gd name="connsiteY232" fmla="*/ 1341654 h 1640645"/>
              <a:gd name="connsiteX233" fmla="*/ 21912 w 1822526"/>
              <a:gd name="connsiteY233" fmla="*/ 1337845 h 1640645"/>
              <a:gd name="connsiteX234" fmla="*/ 25723 w 1822526"/>
              <a:gd name="connsiteY234" fmla="*/ 1335941 h 1640645"/>
              <a:gd name="connsiteX235" fmla="*/ 22865 w 1822526"/>
              <a:gd name="connsiteY235" fmla="*/ 1328323 h 1640645"/>
              <a:gd name="connsiteX236" fmla="*/ 20960 w 1822526"/>
              <a:gd name="connsiteY236" fmla="*/ 1322610 h 1640645"/>
              <a:gd name="connsiteX237" fmla="*/ 22865 w 1822526"/>
              <a:gd name="connsiteY237" fmla="*/ 1316897 h 1640645"/>
              <a:gd name="connsiteX238" fmla="*/ 20960 w 1822526"/>
              <a:gd name="connsiteY238" fmla="*/ 1310231 h 1640645"/>
              <a:gd name="connsiteX239" fmla="*/ 16196 w 1822526"/>
              <a:gd name="connsiteY239" fmla="*/ 1305470 h 1640645"/>
              <a:gd name="connsiteX240" fmla="*/ 19054 w 1822526"/>
              <a:gd name="connsiteY240" fmla="*/ 1299757 h 1640645"/>
              <a:gd name="connsiteX241" fmla="*/ 16196 w 1822526"/>
              <a:gd name="connsiteY241" fmla="*/ 1290235 h 1640645"/>
              <a:gd name="connsiteX242" fmla="*/ 13338 w 1822526"/>
              <a:gd name="connsiteY242" fmla="*/ 1285474 h 1640645"/>
              <a:gd name="connsiteX243" fmla="*/ 10480 w 1822526"/>
              <a:gd name="connsiteY243" fmla="*/ 1281665 h 1640645"/>
              <a:gd name="connsiteX244" fmla="*/ 3811 w 1822526"/>
              <a:gd name="connsiteY244" fmla="*/ 1275952 h 1640645"/>
              <a:gd name="connsiteX245" fmla="*/ 2858 w 1822526"/>
              <a:gd name="connsiteY245" fmla="*/ 1270239 h 1640645"/>
              <a:gd name="connsiteX246" fmla="*/ 1905 w 1822526"/>
              <a:gd name="connsiteY246" fmla="*/ 1265478 h 1640645"/>
              <a:gd name="connsiteX247" fmla="*/ 0 w 1822526"/>
              <a:gd name="connsiteY247" fmla="*/ 1259764 h 1640645"/>
              <a:gd name="connsiteX248" fmla="*/ 953 w 1822526"/>
              <a:gd name="connsiteY248" fmla="*/ 1254051 h 1640645"/>
              <a:gd name="connsiteX249" fmla="*/ 3811 w 1822526"/>
              <a:gd name="connsiteY249" fmla="*/ 1247386 h 1640645"/>
              <a:gd name="connsiteX250" fmla="*/ 9527 w 1822526"/>
              <a:gd name="connsiteY250" fmla="*/ 1242625 h 1640645"/>
              <a:gd name="connsiteX251" fmla="*/ 18101 w 1822526"/>
              <a:gd name="connsiteY251" fmla="*/ 1239768 h 1640645"/>
              <a:gd name="connsiteX252" fmla="*/ 21912 w 1822526"/>
              <a:gd name="connsiteY252" fmla="*/ 1235007 h 1640645"/>
              <a:gd name="connsiteX253" fmla="*/ 28581 w 1822526"/>
              <a:gd name="connsiteY253" fmla="*/ 1234055 h 1640645"/>
              <a:gd name="connsiteX254" fmla="*/ 34297 w 1822526"/>
              <a:gd name="connsiteY254" fmla="*/ 1236912 h 1640645"/>
              <a:gd name="connsiteX255" fmla="*/ 29534 w 1822526"/>
              <a:gd name="connsiteY255" fmla="*/ 1242625 h 1640645"/>
              <a:gd name="connsiteX256" fmla="*/ 25723 w 1822526"/>
              <a:gd name="connsiteY256" fmla="*/ 1247386 h 1640645"/>
              <a:gd name="connsiteX257" fmla="*/ 24770 w 1822526"/>
              <a:gd name="connsiteY257" fmla="*/ 1252147 h 1640645"/>
              <a:gd name="connsiteX258" fmla="*/ 26676 w 1822526"/>
              <a:gd name="connsiteY258" fmla="*/ 1258812 h 1640645"/>
              <a:gd name="connsiteX259" fmla="*/ 30487 w 1822526"/>
              <a:gd name="connsiteY259" fmla="*/ 1265478 h 1640645"/>
              <a:gd name="connsiteX260" fmla="*/ 35250 w 1822526"/>
              <a:gd name="connsiteY260" fmla="*/ 1268334 h 1640645"/>
              <a:gd name="connsiteX261" fmla="*/ 41919 w 1822526"/>
              <a:gd name="connsiteY261" fmla="*/ 1277856 h 1640645"/>
              <a:gd name="connsiteX262" fmla="*/ 44777 w 1822526"/>
              <a:gd name="connsiteY262" fmla="*/ 1294044 h 1640645"/>
              <a:gd name="connsiteX263" fmla="*/ 41919 w 1822526"/>
              <a:gd name="connsiteY263" fmla="*/ 1300709 h 1640645"/>
              <a:gd name="connsiteX264" fmla="*/ 43824 w 1822526"/>
              <a:gd name="connsiteY264" fmla="*/ 1313088 h 1640645"/>
              <a:gd name="connsiteX265" fmla="*/ 42872 w 1822526"/>
              <a:gd name="connsiteY265" fmla="*/ 1328323 h 1640645"/>
              <a:gd name="connsiteX266" fmla="*/ 1462404 w 1822526"/>
              <a:gd name="connsiteY266" fmla="*/ 1115030 h 1640645"/>
              <a:gd name="connsiteX267" fmla="*/ 1469073 w 1822526"/>
              <a:gd name="connsiteY267" fmla="*/ 1115982 h 1640645"/>
              <a:gd name="connsiteX268" fmla="*/ 1472884 w 1822526"/>
              <a:gd name="connsiteY268" fmla="*/ 1120743 h 1640645"/>
              <a:gd name="connsiteX269" fmla="*/ 1482411 w 1822526"/>
              <a:gd name="connsiteY269" fmla="*/ 1129313 h 1640645"/>
              <a:gd name="connsiteX270" fmla="*/ 1486222 w 1822526"/>
              <a:gd name="connsiteY270" fmla="*/ 1138835 h 1640645"/>
              <a:gd name="connsiteX271" fmla="*/ 1492890 w 1822526"/>
              <a:gd name="connsiteY271" fmla="*/ 1140739 h 1640645"/>
              <a:gd name="connsiteX272" fmla="*/ 1493843 w 1822526"/>
              <a:gd name="connsiteY272" fmla="*/ 1143596 h 1640645"/>
              <a:gd name="connsiteX273" fmla="*/ 1496701 w 1822526"/>
              <a:gd name="connsiteY273" fmla="*/ 1146452 h 1640645"/>
              <a:gd name="connsiteX274" fmla="*/ 1495749 w 1822526"/>
              <a:gd name="connsiteY274" fmla="*/ 1149309 h 1640645"/>
              <a:gd name="connsiteX275" fmla="*/ 1499559 w 1822526"/>
              <a:gd name="connsiteY275" fmla="*/ 1154070 h 1640645"/>
              <a:gd name="connsiteX276" fmla="*/ 1503370 w 1822526"/>
              <a:gd name="connsiteY276" fmla="*/ 1160735 h 1640645"/>
              <a:gd name="connsiteX277" fmla="*/ 1502418 w 1822526"/>
              <a:gd name="connsiteY277" fmla="*/ 1163592 h 1640645"/>
              <a:gd name="connsiteX278" fmla="*/ 1507181 w 1822526"/>
              <a:gd name="connsiteY278" fmla="*/ 1167401 h 1640645"/>
              <a:gd name="connsiteX279" fmla="*/ 1503370 w 1822526"/>
              <a:gd name="connsiteY279" fmla="*/ 1170257 h 1640645"/>
              <a:gd name="connsiteX280" fmla="*/ 1499559 w 1822526"/>
              <a:gd name="connsiteY280" fmla="*/ 1175018 h 1640645"/>
              <a:gd name="connsiteX281" fmla="*/ 1498607 w 1822526"/>
              <a:gd name="connsiteY281" fmla="*/ 1180732 h 1640645"/>
              <a:gd name="connsiteX282" fmla="*/ 1500512 w 1822526"/>
              <a:gd name="connsiteY282" fmla="*/ 1183588 h 1640645"/>
              <a:gd name="connsiteX283" fmla="*/ 1500512 w 1822526"/>
              <a:gd name="connsiteY283" fmla="*/ 1192158 h 1640645"/>
              <a:gd name="connsiteX284" fmla="*/ 1508134 w 1822526"/>
              <a:gd name="connsiteY284" fmla="*/ 1197871 h 1640645"/>
              <a:gd name="connsiteX285" fmla="*/ 1519566 w 1822526"/>
              <a:gd name="connsiteY285" fmla="*/ 1199776 h 1640645"/>
              <a:gd name="connsiteX286" fmla="*/ 1522424 w 1822526"/>
              <a:gd name="connsiteY286" fmla="*/ 1202632 h 1640645"/>
              <a:gd name="connsiteX287" fmla="*/ 1526235 w 1822526"/>
              <a:gd name="connsiteY287" fmla="*/ 1202632 h 1640645"/>
              <a:gd name="connsiteX288" fmla="*/ 1529093 w 1822526"/>
              <a:gd name="connsiteY288" fmla="*/ 1199776 h 1640645"/>
              <a:gd name="connsiteX289" fmla="*/ 1532904 w 1822526"/>
              <a:gd name="connsiteY289" fmla="*/ 1199776 h 1640645"/>
              <a:gd name="connsiteX290" fmla="*/ 1534810 w 1822526"/>
              <a:gd name="connsiteY290" fmla="*/ 1200728 h 1640645"/>
              <a:gd name="connsiteX291" fmla="*/ 1540526 w 1822526"/>
              <a:gd name="connsiteY291" fmla="*/ 1199776 h 1640645"/>
              <a:gd name="connsiteX292" fmla="*/ 1545289 w 1822526"/>
              <a:gd name="connsiteY292" fmla="*/ 1199776 h 1640645"/>
              <a:gd name="connsiteX293" fmla="*/ 1550053 w 1822526"/>
              <a:gd name="connsiteY293" fmla="*/ 1200728 h 1640645"/>
              <a:gd name="connsiteX294" fmla="*/ 1556722 w 1822526"/>
              <a:gd name="connsiteY294" fmla="*/ 1199776 h 1640645"/>
              <a:gd name="connsiteX295" fmla="*/ 1561485 w 1822526"/>
              <a:gd name="connsiteY295" fmla="*/ 1204537 h 1640645"/>
              <a:gd name="connsiteX296" fmla="*/ 1558627 w 1822526"/>
              <a:gd name="connsiteY296" fmla="*/ 1210250 h 1640645"/>
              <a:gd name="connsiteX297" fmla="*/ 1558627 w 1822526"/>
              <a:gd name="connsiteY297" fmla="*/ 1217867 h 1640645"/>
              <a:gd name="connsiteX298" fmla="*/ 1560533 w 1822526"/>
              <a:gd name="connsiteY298" fmla="*/ 1221676 h 1640645"/>
              <a:gd name="connsiteX299" fmla="*/ 1560533 w 1822526"/>
              <a:gd name="connsiteY299" fmla="*/ 1228342 h 1640645"/>
              <a:gd name="connsiteX300" fmla="*/ 1560533 w 1822526"/>
              <a:gd name="connsiteY300" fmla="*/ 1232150 h 1640645"/>
              <a:gd name="connsiteX301" fmla="*/ 1562438 w 1822526"/>
              <a:gd name="connsiteY301" fmla="*/ 1234055 h 1640645"/>
              <a:gd name="connsiteX302" fmla="*/ 1560533 w 1822526"/>
              <a:gd name="connsiteY302" fmla="*/ 1237864 h 1640645"/>
              <a:gd name="connsiteX303" fmla="*/ 1559580 w 1822526"/>
              <a:gd name="connsiteY303" fmla="*/ 1245481 h 1640645"/>
              <a:gd name="connsiteX304" fmla="*/ 1559580 w 1822526"/>
              <a:gd name="connsiteY304" fmla="*/ 1255003 h 1640645"/>
              <a:gd name="connsiteX305" fmla="*/ 1560533 w 1822526"/>
              <a:gd name="connsiteY305" fmla="*/ 1257860 h 1640645"/>
              <a:gd name="connsiteX306" fmla="*/ 1564343 w 1822526"/>
              <a:gd name="connsiteY306" fmla="*/ 1264525 h 1640645"/>
              <a:gd name="connsiteX307" fmla="*/ 1565296 w 1822526"/>
              <a:gd name="connsiteY307" fmla="*/ 1267382 h 1640645"/>
              <a:gd name="connsiteX308" fmla="*/ 1564343 w 1822526"/>
              <a:gd name="connsiteY308" fmla="*/ 1270239 h 1640645"/>
              <a:gd name="connsiteX309" fmla="*/ 1567202 w 1822526"/>
              <a:gd name="connsiteY309" fmla="*/ 1275952 h 1640645"/>
              <a:gd name="connsiteX310" fmla="*/ 1570060 w 1822526"/>
              <a:gd name="connsiteY310" fmla="*/ 1276904 h 1640645"/>
              <a:gd name="connsiteX311" fmla="*/ 1574823 w 1822526"/>
              <a:gd name="connsiteY311" fmla="*/ 1278809 h 1640645"/>
              <a:gd name="connsiteX312" fmla="*/ 1576729 w 1822526"/>
              <a:gd name="connsiteY312" fmla="*/ 1279761 h 1640645"/>
              <a:gd name="connsiteX313" fmla="*/ 1581492 w 1822526"/>
              <a:gd name="connsiteY313" fmla="*/ 1280713 h 1640645"/>
              <a:gd name="connsiteX314" fmla="*/ 1576729 w 1822526"/>
              <a:gd name="connsiteY314" fmla="*/ 1290235 h 1640645"/>
              <a:gd name="connsiteX315" fmla="*/ 1577681 w 1822526"/>
              <a:gd name="connsiteY315" fmla="*/ 1294044 h 1640645"/>
              <a:gd name="connsiteX316" fmla="*/ 1577681 w 1822526"/>
              <a:gd name="connsiteY316" fmla="*/ 1304518 h 1640645"/>
              <a:gd name="connsiteX317" fmla="*/ 1574823 w 1822526"/>
              <a:gd name="connsiteY317" fmla="*/ 1303566 h 1640645"/>
              <a:gd name="connsiteX318" fmla="*/ 1571012 w 1822526"/>
              <a:gd name="connsiteY318" fmla="*/ 1298805 h 1640645"/>
              <a:gd name="connsiteX319" fmla="*/ 1568154 w 1822526"/>
              <a:gd name="connsiteY319" fmla="*/ 1297853 h 1640645"/>
              <a:gd name="connsiteX320" fmla="*/ 1564343 w 1822526"/>
              <a:gd name="connsiteY320" fmla="*/ 1293092 h 1640645"/>
              <a:gd name="connsiteX321" fmla="*/ 1554816 w 1822526"/>
              <a:gd name="connsiteY321" fmla="*/ 1289283 h 1640645"/>
              <a:gd name="connsiteX322" fmla="*/ 1551958 w 1822526"/>
              <a:gd name="connsiteY322" fmla="*/ 1282617 h 1640645"/>
              <a:gd name="connsiteX323" fmla="*/ 1547195 w 1822526"/>
              <a:gd name="connsiteY323" fmla="*/ 1279761 h 1640645"/>
              <a:gd name="connsiteX324" fmla="*/ 1543384 w 1822526"/>
              <a:gd name="connsiteY324" fmla="*/ 1278809 h 1640645"/>
              <a:gd name="connsiteX325" fmla="*/ 1538620 w 1822526"/>
              <a:gd name="connsiteY325" fmla="*/ 1275000 h 1640645"/>
              <a:gd name="connsiteX326" fmla="*/ 1536715 w 1822526"/>
              <a:gd name="connsiteY326" fmla="*/ 1271191 h 1640645"/>
              <a:gd name="connsiteX327" fmla="*/ 1534810 w 1822526"/>
              <a:gd name="connsiteY327" fmla="*/ 1269286 h 1640645"/>
              <a:gd name="connsiteX328" fmla="*/ 1532904 w 1822526"/>
              <a:gd name="connsiteY328" fmla="*/ 1263573 h 1640645"/>
              <a:gd name="connsiteX329" fmla="*/ 1529093 w 1822526"/>
              <a:gd name="connsiteY329" fmla="*/ 1258812 h 1640645"/>
              <a:gd name="connsiteX330" fmla="*/ 1524330 w 1822526"/>
              <a:gd name="connsiteY330" fmla="*/ 1253099 h 1640645"/>
              <a:gd name="connsiteX331" fmla="*/ 1521472 w 1822526"/>
              <a:gd name="connsiteY331" fmla="*/ 1249290 h 1640645"/>
              <a:gd name="connsiteX332" fmla="*/ 1517661 w 1822526"/>
              <a:gd name="connsiteY332" fmla="*/ 1249290 h 1640645"/>
              <a:gd name="connsiteX333" fmla="*/ 1515756 w 1822526"/>
              <a:gd name="connsiteY333" fmla="*/ 1245481 h 1640645"/>
              <a:gd name="connsiteX334" fmla="*/ 1510992 w 1822526"/>
              <a:gd name="connsiteY334" fmla="*/ 1243577 h 1640645"/>
              <a:gd name="connsiteX335" fmla="*/ 1505276 w 1822526"/>
              <a:gd name="connsiteY335" fmla="*/ 1240720 h 1640645"/>
              <a:gd name="connsiteX336" fmla="*/ 1503370 w 1822526"/>
              <a:gd name="connsiteY336" fmla="*/ 1235007 h 1640645"/>
              <a:gd name="connsiteX337" fmla="*/ 1495749 w 1822526"/>
              <a:gd name="connsiteY337" fmla="*/ 1231198 h 1640645"/>
              <a:gd name="connsiteX338" fmla="*/ 1490032 w 1822526"/>
              <a:gd name="connsiteY338" fmla="*/ 1226437 h 1640645"/>
              <a:gd name="connsiteX339" fmla="*/ 1482411 w 1822526"/>
              <a:gd name="connsiteY339" fmla="*/ 1215963 h 1640645"/>
              <a:gd name="connsiteX340" fmla="*/ 1483363 w 1822526"/>
              <a:gd name="connsiteY340" fmla="*/ 1212154 h 1640645"/>
              <a:gd name="connsiteX341" fmla="*/ 1481458 w 1822526"/>
              <a:gd name="connsiteY341" fmla="*/ 1207393 h 1640645"/>
              <a:gd name="connsiteX342" fmla="*/ 1476695 w 1822526"/>
              <a:gd name="connsiteY342" fmla="*/ 1202632 h 1640645"/>
              <a:gd name="connsiteX343" fmla="*/ 1467167 w 1822526"/>
              <a:gd name="connsiteY343" fmla="*/ 1203584 h 1640645"/>
              <a:gd name="connsiteX344" fmla="*/ 1463357 w 1822526"/>
              <a:gd name="connsiteY344" fmla="*/ 1200728 h 1640645"/>
              <a:gd name="connsiteX345" fmla="*/ 1460499 w 1822526"/>
              <a:gd name="connsiteY345" fmla="*/ 1196919 h 1640645"/>
              <a:gd name="connsiteX346" fmla="*/ 1460499 w 1822526"/>
              <a:gd name="connsiteY346" fmla="*/ 1190254 h 1640645"/>
              <a:gd name="connsiteX347" fmla="*/ 1458593 w 1822526"/>
              <a:gd name="connsiteY347" fmla="*/ 1186445 h 1640645"/>
              <a:gd name="connsiteX348" fmla="*/ 1454782 w 1822526"/>
              <a:gd name="connsiteY348" fmla="*/ 1184540 h 1640645"/>
              <a:gd name="connsiteX349" fmla="*/ 1451924 w 1822526"/>
              <a:gd name="connsiteY349" fmla="*/ 1178827 h 1640645"/>
              <a:gd name="connsiteX350" fmla="*/ 1450019 w 1822526"/>
              <a:gd name="connsiteY350" fmla="*/ 1176923 h 1640645"/>
              <a:gd name="connsiteX351" fmla="*/ 1449066 w 1822526"/>
              <a:gd name="connsiteY351" fmla="*/ 1173114 h 1640645"/>
              <a:gd name="connsiteX352" fmla="*/ 1444303 w 1822526"/>
              <a:gd name="connsiteY352" fmla="*/ 1169305 h 1640645"/>
              <a:gd name="connsiteX353" fmla="*/ 1443350 w 1822526"/>
              <a:gd name="connsiteY353" fmla="*/ 1166449 h 1640645"/>
              <a:gd name="connsiteX354" fmla="*/ 1440492 w 1822526"/>
              <a:gd name="connsiteY354" fmla="*/ 1162640 h 1640645"/>
              <a:gd name="connsiteX355" fmla="*/ 1434776 w 1822526"/>
              <a:gd name="connsiteY355" fmla="*/ 1157879 h 1640645"/>
              <a:gd name="connsiteX356" fmla="*/ 1433823 w 1822526"/>
              <a:gd name="connsiteY356" fmla="*/ 1150261 h 1640645"/>
              <a:gd name="connsiteX357" fmla="*/ 1435728 w 1822526"/>
              <a:gd name="connsiteY357" fmla="*/ 1141691 h 1640645"/>
              <a:gd name="connsiteX358" fmla="*/ 1439539 w 1822526"/>
              <a:gd name="connsiteY358" fmla="*/ 1134074 h 1640645"/>
              <a:gd name="connsiteX359" fmla="*/ 1442397 w 1822526"/>
              <a:gd name="connsiteY359" fmla="*/ 1124552 h 1640645"/>
              <a:gd name="connsiteX360" fmla="*/ 1441444 w 1822526"/>
              <a:gd name="connsiteY360" fmla="*/ 1118838 h 1640645"/>
              <a:gd name="connsiteX361" fmla="*/ 1440492 w 1822526"/>
              <a:gd name="connsiteY361" fmla="*/ 1113125 h 1640645"/>
              <a:gd name="connsiteX362" fmla="*/ 1444303 w 1822526"/>
              <a:gd name="connsiteY362" fmla="*/ 1112173 h 1640645"/>
              <a:gd name="connsiteX363" fmla="*/ 1444303 w 1822526"/>
              <a:gd name="connsiteY363" fmla="*/ 1114077 h 1640645"/>
              <a:gd name="connsiteX364" fmla="*/ 1447161 w 1822526"/>
              <a:gd name="connsiteY364" fmla="*/ 1115982 h 1640645"/>
              <a:gd name="connsiteX365" fmla="*/ 1450971 w 1822526"/>
              <a:gd name="connsiteY365" fmla="*/ 1114077 h 1640645"/>
              <a:gd name="connsiteX366" fmla="*/ 1454782 w 1822526"/>
              <a:gd name="connsiteY366" fmla="*/ 1112173 h 1640645"/>
              <a:gd name="connsiteX367" fmla="*/ 1454782 w 1822526"/>
              <a:gd name="connsiteY367" fmla="*/ 1110269 h 1640645"/>
              <a:gd name="connsiteX368" fmla="*/ 1458593 w 1822526"/>
              <a:gd name="connsiteY368" fmla="*/ 1110269 h 1640645"/>
              <a:gd name="connsiteX369" fmla="*/ 1458593 w 1822526"/>
              <a:gd name="connsiteY369" fmla="*/ 1114077 h 1640645"/>
              <a:gd name="connsiteX370" fmla="*/ 1462404 w 1822526"/>
              <a:gd name="connsiteY370" fmla="*/ 1115030 h 1640645"/>
              <a:gd name="connsiteX371" fmla="*/ 1442397 w 1822526"/>
              <a:gd name="connsiteY371" fmla="*/ 1108364 h 1640645"/>
              <a:gd name="connsiteX372" fmla="*/ 1439539 w 1822526"/>
              <a:gd name="connsiteY372" fmla="*/ 1110269 h 1640645"/>
              <a:gd name="connsiteX373" fmla="*/ 1437634 w 1822526"/>
              <a:gd name="connsiteY373" fmla="*/ 1106460 h 1640645"/>
              <a:gd name="connsiteX374" fmla="*/ 1441444 w 1822526"/>
              <a:gd name="connsiteY374" fmla="*/ 1104555 h 1640645"/>
              <a:gd name="connsiteX375" fmla="*/ 1443350 w 1822526"/>
              <a:gd name="connsiteY375" fmla="*/ 1106460 h 1640645"/>
              <a:gd name="connsiteX376" fmla="*/ 1442397 w 1822526"/>
              <a:gd name="connsiteY376" fmla="*/ 1108364 h 1640645"/>
              <a:gd name="connsiteX377" fmla="*/ 1192788 w 1822526"/>
              <a:gd name="connsiteY377" fmla="*/ 968390 h 1640645"/>
              <a:gd name="connsiteX378" fmla="*/ 1189930 w 1822526"/>
              <a:gd name="connsiteY378" fmla="*/ 968390 h 1640645"/>
              <a:gd name="connsiteX379" fmla="*/ 1185166 w 1822526"/>
              <a:gd name="connsiteY379" fmla="*/ 965534 h 1640645"/>
              <a:gd name="connsiteX380" fmla="*/ 1187072 w 1822526"/>
              <a:gd name="connsiteY380" fmla="*/ 962677 h 1640645"/>
              <a:gd name="connsiteX381" fmla="*/ 1186119 w 1822526"/>
              <a:gd name="connsiteY381" fmla="*/ 958868 h 1640645"/>
              <a:gd name="connsiteX382" fmla="*/ 1190883 w 1822526"/>
              <a:gd name="connsiteY382" fmla="*/ 958868 h 1640645"/>
              <a:gd name="connsiteX383" fmla="*/ 1191835 w 1822526"/>
              <a:gd name="connsiteY383" fmla="*/ 964582 h 1640645"/>
              <a:gd name="connsiteX384" fmla="*/ 1192788 w 1822526"/>
              <a:gd name="connsiteY384" fmla="*/ 968390 h 1640645"/>
              <a:gd name="connsiteX385" fmla="*/ 1148964 w 1822526"/>
              <a:gd name="connsiteY385" fmla="*/ 922685 h 1640645"/>
              <a:gd name="connsiteX386" fmla="*/ 1150869 w 1822526"/>
              <a:gd name="connsiteY386" fmla="*/ 923637 h 1640645"/>
              <a:gd name="connsiteX387" fmla="*/ 1150869 w 1822526"/>
              <a:gd name="connsiteY387" fmla="*/ 925541 h 1640645"/>
              <a:gd name="connsiteX388" fmla="*/ 1149916 w 1822526"/>
              <a:gd name="connsiteY388" fmla="*/ 925541 h 1640645"/>
              <a:gd name="connsiteX389" fmla="*/ 1148964 w 1822526"/>
              <a:gd name="connsiteY389" fmla="*/ 923637 h 1640645"/>
              <a:gd name="connsiteX390" fmla="*/ 1147058 w 1822526"/>
              <a:gd name="connsiteY390" fmla="*/ 922685 h 1640645"/>
              <a:gd name="connsiteX391" fmla="*/ 1146106 w 1822526"/>
              <a:gd name="connsiteY391" fmla="*/ 922685 h 1640645"/>
              <a:gd name="connsiteX392" fmla="*/ 1145153 w 1822526"/>
              <a:gd name="connsiteY392" fmla="*/ 921732 h 1640645"/>
              <a:gd name="connsiteX393" fmla="*/ 1148964 w 1822526"/>
              <a:gd name="connsiteY393" fmla="*/ 922685 h 1640645"/>
              <a:gd name="connsiteX394" fmla="*/ 680232 w 1822526"/>
              <a:gd name="connsiteY394" fmla="*/ 786520 h 1640645"/>
              <a:gd name="connsiteX395" fmla="*/ 676421 w 1822526"/>
              <a:gd name="connsiteY395" fmla="*/ 786520 h 1640645"/>
              <a:gd name="connsiteX396" fmla="*/ 674516 w 1822526"/>
              <a:gd name="connsiteY396" fmla="*/ 785567 h 1640645"/>
              <a:gd name="connsiteX397" fmla="*/ 674516 w 1822526"/>
              <a:gd name="connsiteY397" fmla="*/ 783663 h 1640645"/>
              <a:gd name="connsiteX398" fmla="*/ 676421 w 1822526"/>
              <a:gd name="connsiteY398" fmla="*/ 781759 h 1640645"/>
              <a:gd name="connsiteX399" fmla="*/ 678327 w 1822526"/>
              <a:gd name="connsiteY399" fmla="*/ 781759 h 1640645"/>
              <a:gd name="connsiteX400" fmla="*/ 680232 w 1822526"/>
              <a:gd name="connsiteY400" fmla="*/ 784615 h 1640645"/>
              <a:gd name="connsiteX401" fmla="*/ 680232 w 1822526"/>
              <a:gd name="connsiteY401" fmla="*/ 786520 h 1640645"/>
              <a:gd name="connsiteX402" fmla="*/ 339163 w 1822526"/>
              <a:gd name="connsiteY402" fmla="*/ 115217 h 1640645"/>
              <a:gd name="connsiteX403" fmla="*/ 338211 w 1822526"/>
              <a:gd name="connsiteY403" fmla="*/ 115217 h 1640645"/>
              <a:gd name="connsiteX404" fmla="*/ 337258 w 1822526"/>
              <a:gd name="connsiteY404" fmla="*/ 111408 h 1640645"/>
              <a:gd name="connsiteX405" fmla="*/ 336305 w 1822526"/>
              <a:gd name="connsiteY405" fmla="*/ 108551 h 1640645"/>
              <a:gd name="connsiteX406" fmla="*/ 335353 w 1822526"/>
              <a:gd name="connsiteY406" fmla="*/ 107599 h 1640645"/>
              <a:gd name="connsiteX407" fmla="*/ 334400 w 1822526"/>
              <a:gd name="connsiteY407" fmla="*/ 103790 h 1640645"/>
              <a:gd name="connsiteX408" fmla="*/ 336305 w 1822526"/>
              <a:gd name="connsiteY408" fmla="*/ 104742 h 1640645"/>
              <a:gd name="connsiteX409" fmla="*/ 337258 w 1822526"/>
              <a:gd name="connsiteY409" fmla="*/ 106647 h 1640645"/>
              <a:gd name="connsiteX410" fmla="*/ 338211 w 1822526"/>
              <a:gd name="connsiteY410" fmla="*/ 109503 h 1640645"/>
              <a:gd name="connsiteX411" fmla="*/ 339163 w 1822526"/>
              <a:gd name="connsiteY411" fmla="*/ 112360 h 1640645"/>
              <a:gd name="connsiteX412" fmla="*/ 339163 w 1822526"/>
              <a:gd name="connsiteY412" fmla="*/ 115217 h 1640645"/>
              <a:gd name="connsiteX413" fmla="*/ 1031781 w 1822526"/>
              <a:gd name="connsiteY413" fmla="*/ 285661 h 1640645"/>
              <a:gd name="connsiteX414" fmla="*/ 1024159 w 1822526"/>
              <a:gd name="connsiteY414" fmla="*/ 282804 h 1640645"/>
              <a:gd name="connsiteX415" fmla="*/ 1021301 w 1822526"/>
              <a:gd name="connsiteY415" fmla="*/ 280900 h 1640645"/>
              <a:gd name="connsiteX416" fmla="*/ 1017490 w 1822526"/>
              <a:gd name="connsiteY416" fmla="*/ 280900 h 1640645"/>
              <a:gd name="connsiteX417" fmla="*/ 1013679 w 1822526"/>
              <a:gd name="connsiteY417" fmla="*/ 279948 h 1640645"/>
              <a:gd name="connsiteX418" fmla="*/ 1009868 w 1822526"/>
              <a:gd name="connsiteY418" fmla="*/ 276139 h 1640645"/>
              <a:gd name="connsiteX419" fmla="*/ 1007963 w 1822526"/>
              <a:gd name="connsiteY419" fmla="*/ 276139 h 1640645"/>
              <a:gd name="connsiteX420" fmla="*/ 1007010 w 1822526"/>
              <a:gd name="connsiteY420" fmla="*/ 274234 h 1640645"/>
              <a:gd name="connsiteX421" fmla="*/ 1006058 w 1822526"/>
              <a:gd name="connsiteY421" fmla="*/ 269473 h 1640645"/>
              <a:gd name="connsiteX422" fmla="*/ 1005105 w 1822526"/>
              <a:gd name="connsiteY422" fmla="*/ 265665 h 1640645"/>
              <a:gd name="connsiteX423" fmla="*/ 1002247 w 1822526"/>
              <a:gd name="connsiteY423" fmla="*/ 263760 h 1640645"/>
              <a:gd name="connsiteX424" fmla="*/ 1001294 w 1822526"/>
              <a:gd name="connsiteY424" fmla="*/ 265665 h 1640645"/>
              <a:gd name="connsiteX425" fmla="*/ 1001294 w 1822526"/>
              <a:gd name="connsiteY425" fmla="*/ 269473 h 1640645"/>
              <a:gd name="connsiteX426" fmla="*/ 1002247 w 1822526"/>
              <a:gd name="connsiteY426" fmla="*/ 274234 h 1640645"/>
              <a:gd name="connsiteX427" fmla="*/ 1007010 w 1822526"/>
              <a:gd name="connsiteY427" fmla="*/ 281852 h 1640645"/>
              <a:gd name="connsiteX428" fmla="*/ 1007963 w 1822526"/>
              <a:gd name="connsiteY428" fmla="*/ 283756 h 1640645"/>
              <a:gd name="connsiteX429" fmla="*/ 1010821 w 1822526"/>
              <a:gd name="connsiteY429" fmla="*/ 285661 h 1640645"/>
              <a:gd name="connsiteX430" fmla="*/ 1012727 w 1822526"/>
              <a:gd name="connsiteY430" fmla="*/ 286613 h 1640645"/>
              <a:gd name="connsiteX431" fmla="*/ 1021301 w 1822526"/>
              <a:gd name="connsiteY431" fmla="*/ 288517 h 1640645"/>
              <a:gd name="connsiteX432" fmla="*/ 1026064 w 1822526"/>
              <a:gd name="connsiteY432" fmla="*/ 290422 h 1640645"/>
              <a:gd name="connsiteX433" fmla="*/ 1030828 w 1822526"/>
              <a:gd name="connsiteY433" fmla="*/ 294231 h 1640645"/>
              <a:gd name="connsiteX434" fmla="*/ 1034639 w 1822526"/>
              <a:gd name="connsiteY434" fmla="*/ 298040 h 1640645"/>
              <a:gd name="connsiteX435" fmla="*/ 1037497 w 1822526"/>
              <a:gd name="connsiteY435" fmla="*/ 302801 h 1640645"/>
              <a:gd name="connsiteX436" fmla="*/ 1045119 w 1822526"/>
              <a:gd name="connsiteY436" fmla="*/ 304705 h 1640645"/>
              <a:gd name="connsiteX437" fmla="*/ 1050835 w 1822526"/>
              <a:gd name="connsiteY437" fmla="*/ 310418 h 1640645"/>
              <a:gd name="connsiteX438" fmla="*/ 1054646 w 1822526"/>
              <a:gd name="connsiteY438" fmla="*/ 316131 h 1640645"/>
              <a:gd name="connsiteX439" fmla="*/ 1056551 w 1822526"/>
              <a:gd name="connsiteY439" fmla="*/ 321845 h 1640645"/>
              <a:gd name="connsiteX440" fmla="*/ 1061315 w 1822526"/>
              <a:gd name="connsiteY440" fmla="*/ 323749 h 1640645"/>
              <a:gd name="connsiteX441" fmla="*/ 1063220 w 1822526"/>
              <a:gd name="connsiteY441" fmla="*/ 327558 h 1640645"/>
              <a:gd name="connsiteX442" fmla="*/ 1067031 w 1822526"/>
              <a:gd name="connsiteY442" fmla="*/ 352315 h 1640645"/>
              <a:gd name="connsiteX443" fmla="*/ 1068936 w 1822526"/>
              <a:gd name="connsiteY443" fmla="*/ 359933 h 1640645"/>
              <a:gd name="connsiteX444" fmla="*/ 1073700 w 1822526"/>
              <a:gd name="connsiteY444" fmla="*/ 366598 h 1640645"/>
              <a:gd name="connsiteX445" fmla="*/ 1077511 w 1822526"/>
              <a:gd name="connsiteY445" fmla="*/ 375168 h 1640645"/>
              <a:gd name="connsiteX446" fmla="*/ 1074653 w 1822526"/>
              <a:gd name="connsiteY446" fmla="*/ 381833 h 1640645"/>
              <a:gd name="connsiteX447" fmla="*/ 1064173 w 1822526"/>
              <a:gd name="connsiteY447" fmla="*/ 394212 h 1640645"/>
              <a:gd name="connsiteX448" fmla="*/ 1059409 w 1822526"/>
              <a:gd name="connsiteY448" fmla="*/ 406591 h 1640645"/>
              <a:gd name="connsiteX449" fmla="*/ 1055598 w 1822526"/>
              <a:gd name="connsiteY449" fmla="*/ 420874 h 1640645"/>
              <a:gd name="connsiteX450" fmla="*/ 1055598 w 1822526"/>
              <a:gd name="connsiteY450" fmla="*/ 468484 h 1640645"/>
              <a:gd name="connsiteX451" fmla="*/ 1048929 w 1822526"/>
              <a:gd name="connsiteY451" fmla="*/ 490384 h 1640645"/>
              <a:gd name="connsiteX452" fmla="*/ 1049882 w 1822526"/>
              <a:gd name="connsiteY452" fmla="*/ 510381 h 1640645"/>
              <a:gd name="connsiteX453" fmla="*/ 1046071 w 1822526"/>
              <a:gd name="connsiteY453" fmla="*/ 541803 h 1640645"/>
              <a:gd name="connsiteX454" fmla="*/ 1045119 w 1822526"/>
              <a:gd name="connsiteY454" fmla="*/ 548469 h 1640645"/>
              <a:gd name="connsiteX455" fmla="*/ 1046071 w 1822526"/>
              <a:gd name="connsiteY455" fmla="*/ 563704 h 1640645"/>
              <a:gd name="connsiteX456" fmla="*/ 1052740 w 1822526"/>
              <a:gd name="connsiteY456" fmla="*/ 574178 h 1640645"/>
              <a:gd name="connsiteX457" fmla="*/ 1060362 w 1822526"/>
              <a:gd name="connsiteY457" fmla="*/ 581796 h 1640645"/>
              <a:gd name="connsiteX458" fmla="*/ 1067031 w 1822526"/>
              <a:gd name="connsiteY458" fmla="*/ 588461 h 1640645"/>
              <a:gd name="connsiteX459" fmla="*/ 1067031 w 1822526"/>
              <a:gd name="connsiteY459" fmla="*/ 590366 h 1640645"/>
              <a:gd name="connsiteX460" fmla="*/ 1061315 w 1822526"/>
              <a:gd name="connsiteY460" fmla="*/ 596079 h 1640645"/>
              <a:gd name="connsiteX461" fmla="*/ 1061315 w 1822526"/>
              <a:gd name="connsiteY461" fmla="*/ 603697 h 1640645"/>
              <a:gd name="connsiteX462" fmla="*/ 1065126 w 1822526"/>
              <a:gd name="connsiteY462" fmla="*/ 609410 h 1640645"/>
              <a:gd name="connsiteX463" fmla="*/ 1070842 w 1822526"/>
              <a:gd name="connsiteY463" fmla="*/ 614171 h 1640645"/>
              <a:gd name="connsiteX464" fmla="*/ 1090849 w 1822526"/>
              <a:gd name="connsiteY464" fmla="*/ 623693 h 1640645"/>
              <a:gd name="connsiteX465" fmla="*/ 1095612 w 1822526"/>
              <a:gd name="connsiteY465" fmla="*/ 626550 h 1640645"/>
              <a:gd name="connsiteX466" fmla="*/ 1096565 w 1822526"/>
              <a:gd name="connsiteY466" fmla="*/ 628454 h 1640645"/>
              <a:gd name="connsiteX467" fmla="*/ 1097517 w 1822526"/>
              <a:gd name="connsiteY467" fmla="*/ 630358 h 1640645"/>
              <a:gd name="connsiteX468" fmla="*/ 1098470 w 1822526"/>
              <a:gd name="connsiteY468" fmla="*/ 634167 h 1640645"/>
              <a:gd name="connsiteX469" fmla="*/ 1098470 w 1822526"/>
              <a:gd name="connsiteY469" fmla="*/ 645594 h 1640645"/>
              <a:gd name="connsiteX470" fmla="*/ 1099423 w 1822526"/>
              <a:gd name="connsiteY470" fmla="*/ 649402 h 1640645"/>
              <a:gd name="connsiteX471" fmla="*/ 1100376 w 1822526"/>
              <a:gd name="connsiteY471" fmla="*/ 655116 h 1640645"/>
              <a:gd name="connsiteX472" fmla="*/ 1098470 w 1822526"/>
              <a:gd name="connsiteY472" fmla="*/ 659877 h 1640645"/>
              <a:gd name="connsiteX473" fmla="*/ 1100376 w 1822526"/>
              <a:gd name="connsiteY473" fmla="*/ 663685 h 1640645"/>
              <a:gd name="connsiteX474" fmla="*/ 1102281 w 1822526"/>
              <a:gd name="connsiteY474" fmla="*/ 668446 h 1640645"/>
              <a:gd name="connsiteX475" fmla="*/ 1101328 w 1822526"/>
              <a:gd name="connsiteY475" fmla="*/ 684634 h 1640645"/>
              <a:gd name="connsiteX476" fmla="*/ 1103234 w 1822526"/>
              <a:gd name="connsiteY476" fmla="*/ 689395 h 1640645"/>
              <a:gd name="connsiteX477" fmla="*/ 1105139 w 1822526"/>
              <a:gd name="connsiteY477" fmla="*/ 695108 h 1640645"/>
              <a:gd name="connsiteX478" fmla="*/ 1103234 w 1822526"/>
              <a:gd name="connsiteY478" fmla="*/ 697965 h 1640645"/>
              <a:gd name="connsiteX479" fmla="*/ 1099423 w 1822526"/>
              <a:gd name="connsiteY479" fmla="*/ 706535 h 1640645"/>
              <a:gd name="connsiteX480" fmla="*/ 1102281 w 1822526"/>
              <a:gd name="connsiteY480" fmla="*/ 715104 h 1640645"/>
              <a:gd name="connsiteX481" fmla="*/ 1104186 w 1822526"/>
              <a:gd name="connsiteY481" fmla="*/ 720818 h 1640645"/>
              <a:gd name="connsiteX482" fmla="*/ 1102281 w 1822526"/>
              <a:gd name="connsiteY482" fmla="*/ 732244 h 1640645"/>
              <a:gd name="connsiteX483" fmla="*/ 1106092 w 1822526"/>
              <a:gd name="connsiteY483" fmla="*/ 742718 h 1640645"/>
              <a:gd name="connsiteX484" fmla="*/ 1112761 w 1822526"/>
              <a:gd name="connsiteY484" fmla="*/ 754145 h 1640645"/>
              <a:gd name="connsiteX485" fmla="*/ 1116572 w 1822526"/>
              <a:gd name="connsiteY485" fmla="*/ 761762 h 1640645"/>
              <a:gd name="connsiteX486" fmla="*/ 1116572 w 1822526"/>
              <a:gd name="connsiteY486" fmla="*/ 764619 h 1640645"/>
              <a:gd name="connsiteX487" fmla="*/ 1117524 w 1822526"/>
              <a:gd name="connsiteY487" fmla="*/ 768428 h 1640645"/>
              <a:gd name="connsiteX488" fmla="*/ 1117524 w 1822526"/>
              <a:gd name="connsiteY488" fmla="*/ 772237 h 1640645"/>
              <a:gd name="connsiteX489" fmla="*/ 1119430 w 1822526"/>
              <a:gd name="connsiteY489" fmla="*/ 776045 h 1640645"/>
              <a:gd name="connsiteX490" fmla="*/ 1122288 w 1822526"/>
              <a:gd name="connsiteY490" fmla="*/ 781759 h 1640645"/>
              <a:gd name="connsiteX491" fmla="*/ 1122288 w 1822526"/>
              <a:gd name="connsiteY491" fmla="*/ 787472 h 1640645"/>
              <a:gd name="connsiteX492" fmla="*/ 1120382 w 1822526"/>
              <a:gd name="connsiteY492" fmla="*/ 793185 h 1640645"/>
              <a:gd name="connsiteX493" fmla="*/ 1120382 w 1822526"/>
              <a:gd name="connsiteY493" fmla="*/ 800803 h 1640645"/>
              <a:gd name="connsiteX494" fmla="*/ 1122288 w 1822526"/>
              <a:gd name="connsiteY494" fmla="*/ 806516 h 1640645"/>
              <a:gd name="connsiteX495" fmla="*/ 1121335 w 1822526"/>
              <a:gd name="connsiteY495" fmla="*/ 816038 h 1640645"/>
              <a:gd name="connsiteX496" fmla="*/ 1119430 w 1822526"/>
              <a:gd name="connsiteY496" fmla="*/ 823655 h 1640645"/>
              <a:gd name="connsiteX497" fmla="*/ 1121335 w 1822526"/>
              <a:gd name="connsiteY497" fmla="*/ 827464 h 1640645"/>
              <a:gd name="connsiteX498" fmla="*/ 1118477 w 1822526"/>
              <a:gd name="connsiteY498" fmla="*/ 845556 h 1640645"/>
              <a:gd name="connsiteX499" fmla="*/ 1115619 w 1822526"/>
              <a:gd name="connsiteY499" fmla="*/ 851269 h 1640645"/>
              <a:gd name="connsiteX500" fmla="*/ 1115619 w 1822526"/>
              <a:gd name="connsiteY500" fmla="*/ 854126 h 1640645"/>
              <a:gd name="connsiteX501" fmla="*/ 1116572 w 1822526"/>
              <a:gd name="connsiteY501" fmla="*/ 857935 h 1640645"/>
              <a:gd name="connsiteX502" fmla="*/ 1119430 w 1822526"/>
              <a:gd name="connsiteY502" fmla="*/ 862696 h 1640645"/>
              <a:gd name="connsiteX503" fmla="*/ 1118477 w 1822526"/>
              <a:gd name="connsiteY503" fmla="*/ 867457 h 1640645"/>
              <a:gd name="connsiteX504" fmla="*/ 1115619 w 1822526"/>
              <a:gd name="connsiteY504" fmla="*/ 875074 h 1640645"/>
              <a:gd name="connsiteX505" fmla="*/ 1114666 w 1822526"/>
              <a:gd name="connsiteY505" fmla="*/ 879835 h 1640645"/>
              <a:gd name="connsiteX506" fmla="*/ 1111808 w 1822526"/>
              <a:gd name="connsiteY506" fmla="*/ 884596 h 1640645"/>
              <a:gd name="connsiteX507" fmla="*/ 1113714 w 1822526"/>
              <a:gd name="connsiteY507" fmla="*/ 890310 h 1640645"/>
              <a:gd name="connsiteX508" fmla="*/ 1115619 w 1822526"/>
              <a:gd name="connsiteY508" fmla="*/ 893166 h 1640645"/>
              <a:gd name="connsiteX509" fmla="*/ 1118477 w 1822526"/>
              <a:gd name="connsiteY509" fmla="*/ 900784 h 1640645"/>
              <a:gd name="connsiteX510" fmla="*/ 1122288 w 1822526"/>
              <a:gd name="connsiteY510" fmla="*/ 903641 h 1640645"/>
              <a:gd name="connsiteX511" fmla="*/ 1122288 w 1822526"/>
              <a:gd name="connsiteY511" fmla="*/ 908402 h 1640645"/>
              <a:gd name="connsiteX512" fmla="*/ 1124193 w 1822526"/>
              <a:gd name="connsiteY512" fmla="*/ 913163 h 1640645"/>
              <a:gd name="connsiteX513" fmla="*/ 1129909 w 1822526"/>
              <a:gd name="connsiteY513" fmla="*/ 916019 h 1640645"/>
              <a:gd name="connsiteX514" fmla="*/ 1132768 w 1822526"/>
              <a:gd name="connsiteY514" fmla="*/ 922685 h 1640645"/>
              <a:gd name="connsiteX515" fmla="*/ 1137531 w 1822526"/>
              <a:gd name="connsiteY515" fmla="*/ 929350 h 1640645"/>
              <a:gd name="connsiteX516" fmla="*/ 1137531 w 1822526"/>
              <a:gd name="connsiteY516" fmla="*/ 936015 h 1640645"/>
              <a:gd name="connsiteX517" fmla="*/ 1144200 w 1822526"/>
              <a:gd name="connsiteY517" fmla="*/ 948394 h 1640645"/>
              <a:gd name="connsiteX518" fmla="*/ 1148011 w 1822526"/>
              <a:gd name="connsiteY518" fmla="*/ 956964 h 1640645"/>
              <a:gd name="connsiteX519" fmla="*/ 1151822 w 1822526"/>
              <a:gd name="connsiteY519" fmla="*/ 965534 h 1640645"/>
              <a:gd name="connsiteX520" fmla="*/ 1167065 w 1822526"/>
              <a:gd name="connsiteY520" fmla="*/ 972199 h 1640645"/>
              <a:gd name="connsiteX521" fmla="*/ 1169923 w 1822526"/>
              <a:gd name="connsiteY521" fmla="*/ 982673 h 1640645"/>
              <a:gd name="connsiteX522" fmla="*/ 1173734 w 1822526"/>
              <a:gd name="connsiteY522" fmla="*/ 985530 h 1640645"/>
              <a:gd name="connsiteX523" fmla="*/ 1183261 w 1822526"/>
              <a:gd name="connsiteY523" fmla="*/ 986482 h 1640645"/>
              <a:gd name="connsiteX524" fmla="*/ 1186119 w 1822526"/>
              <a:gd name="connsiteY524" fmla="*/ 992195 h 1640645"/>
              <a:gd name="connsiteX525" fmla="*/ 1188977 w 1822526"/>
              <a:gd name="connsiteY525" fmla="*/ 995052 h 1640645"/>
              <a:gd name="connsiteX526" fmla="*/ 1187072 w 1822526"/>
              <a:gd name="connsiteY526" fmla="*/ 1004574 h 1640645"/>
              <a:gd name="connsiteX527" fmla="*/ 1190883 w 1822526"/>
              <a:gd name="connsiteY527" fmla="*/ 1012192 h 1640645"/>
              <a:gd name="connsiteX528" fmla="*/ 1192788 w 1822526"/>
              <a:gd name="connsiteY528" fmla="*/ 1014096 h 1640645"/>
              <a:gd name="connsiteX529" fmla="*/ 1190883 w 1822526"/>
              <a:gd name="connsiteY529" fmla="*/ 1014096 h 1640645"/>
              <a:gd name="connsiteX530" fmla="*/ 1188977 w 1822526"/>
              <a:gd name="connsiteY530" fmla="*/ 1016000 h 1640645"/>
              <a:gd name="connsiteX531" fmla="*/ 1188977 w 1822526"/>
              <a:gd name="connsiteY531" fmla="*/ 1017905 h 1640645"/>
              <a:gd name="connsiteX532" fmla="*/ 1191835 w 1822526"/>
              <a:gd name="connsiteY532" fmla="*/ 1019809 h 1640645"/>
              <a:gd name="connsiteX533" fmla="*/ 1192788 w 1822526"/>
              <a:gd name="connsiteY533" fmla="*/ 1021714 h 1640645"/>
              <a:gd name="connsiteX534" fmla="*/ 1192788 w 1822526"/>
              <a:gd name="connsiteY534" fmla="*/ 1024570 h 1640645"/>
              <a:gd name="connsiteX535" fmla="*/ 1193741 w 1822526"/>
              <a:gd name="connsiteY535" fmla="*/ 1029331 h 1640645"/>
              <a:gd name="connsiteX536" fmla="*/ 1197552 w 1822526"/>
              <a:gd name="connsiteY536" fmla="*/ 1032188 h 1640645"/>
              <a:gd name="connsiteX537" fmla="*/ 1200410 w 1822526"/>
              <a:gd name="connsiteY537" fmla="*/ 1034092 h 1640645"/>
              <a:gd name="connsiteX538" fmla="*/ 1202315 w 1822526"/>
              <a:gd name="connsiteY538" fmla="*/ 1033140 h 1640645"/>
              <a:gd name="connsiteX539" fmla="*/ 1205173 w 1822526"/>
              <a:gd name="connsiteY539" fmla="*/ 1034092 h 1640645"/>
              <a:gd name="connsiteX540" fmla="*/ 1208031 w 1822526"/>
              <a:gd name="connsiteY540" fmla="*/ 1037901 h 1640645"/>
              <a:gd name="connsiteX541" fmla="*/ 1208031 w 1822526"/>
              <a:gd name="connsiteY541" fmla="*/ 1039806 h 1640645"/>
              <a:gd name="connsiteX542" fmla="*/ 1209937 w 1822526"/>
              <a:gd name="connsiteY542" fmla="*/ 1042662 h 1640645"/>
              <a:gd name="connsiteX543" fmla="*/ 1214700 w 1822526"/>
              <a:gd name="connsiteY543" fmla="*/ 1043614 h 1640645"/>
              <a:gd name="connsiteX544" fmla="*/ 1220417 w 1822526"/>
              <a:gd name="connsiteY544" fmla="*/ 1043614 h 1640645"/>
              <a:gd name="connsiteX545" fmla="*/ 1222322 w 1822526"/>
              <a:gd name="connsiteY545" fmla="*/ 1043614 h 1640645"/>
              <a:gd name="connsiteX546" fmla="*/ 1225180 w 1822526"/>
              <a:gd name="connsiteY546" fmla="*/ 1041710 h 1640645"/>
              <a:gd name="connsiteX547" fmla="*/ 1225180 w 1822526"/>
              <a:gd name="connsiteY547" fmla="*/ 1039806 h 1640645"/>
              <a:gd name="connsiteX548" fmla="*/ 1226133 w 1822526"/>
              <a:gd name="connsiteY548" fmla="*/ 1038853 h 1640645"/>
              <a:gd name="connsiteX549" fmla="*/ 1224227 w 1822526"/>
              <a:gd name="connsiteY549" fmla="*/ 1037901 h 1640645"/>
              <a:gd name="connsiteX550" fmla="*/ 1223275 w 1822526"/>
              <a:gd name="connsiteY550" fmla="*/ 1036949 h 1640645"/>
              <a:gd name="connsiteX551" fmla="*/ 1223275 w 1822526"/>
              <a:gd name="connsiteY551" fmla="*/ 1035045 h 1640645"/>
              <a:gd name="connsiteX552" fmla="*/ 1226133 w 1822526"/>
              <a:gd name="connsiteY552" fmla="*/ 1035045 h 1640645"/>
              <a:gd name="connsiteX553" fmla="*/ 1227086 w 1822526"/>
              <a:gd name="connsiteY553" fmla="*/ 1034092 h 1640645"/>
              <a:gd name="connsiteX554" fmla="*/ 1227086 w 1822526"/>
              <a:gd name="connsiteY554" fmla="*/ 1033140 h 1640645"/>
              <a:gd name="connsiteX555" fmla="*/ 1228038 w 1822526"/>
              <a:gd name="connsiteY555" fmla="*/ 1034092 h 1640645"/>
              <a:gd name="connsiteX556" fmla="*/ 1229944 w 1822526"/>
              <a:gd name="connsiteY556" fmla="*/ 1034092 h 1640645"/>
              <a:gd name="connsiteX557" fmla="*/ 1229944 w 1822526"/>
              <a:gd name="connsiteY557" fmla="*/ 1033140 h 1640645"/>
              <a:gd name="connsiteX558" fmla="*/ 1231849 w 1822526"/>
              <a:gd name="connsiteY558" fmla="*/ 1034092 h 1640645"/>
              <a:gd name="connsiteX559" fmla="*/ 1232802 w 1822526"/>
              <a:gd name="connsiteY559" fmla="*/ 1035997 h 1640645"/>
              <a:gd name="connsiteX560" fmla="*/ 1233754 w 1822526"/>
              <a:gd name="connsiteY560" fmla="*/ 1035045 h 1640645"/>
              <a:gd name="connsiteX561" fmla="*/ 1234707 w 1822526"/>
              <a:gd name="connsiteY561" fmla="*/ 1036949 h 1640645"/>
              <a:gd name="connsiteX562" fmla="*/ 1235660 w 1822526"/>
              <a:gd name="connsiteY562" fmla="*/ 1036949 h 1640645"/>
              <a:gd name="connsiteX563" fmla="*/ 1238518 w 1822526"/>
              <a:gd name="connsiteY563" fmla="*/ 1035997 h 1640645"/>
              <a:gd name="connsiteX564" fmla="*/ 1240423 w 1822526"/>
              <a:gd name="connsiteY564" fmla="*/ 1037901 h 1640645"/>
              <a:gd name="connsiteX565" fmla="*/ 1243282 w 1822526"/>
              <a:gd name="connsiteY565" fmla="*/ 1040758 h 1640645"/>
              <a:gd name="connsiteX566" fmla="*/ 1245187 w 1822526"/>
              <a:gd name="connsiteY566" fmla="*/ 1040758 h 1640645"/>
              <a:gd name="connsiteX567" fmla="*/ 1245187 w 1822526"/>
              <a:gd name="connsiteY567" fmla="*/ 1041710 h 1640645"/>
              <a:gd name="connsiteX568" fmla="*/ 1248998 w 1822526"/>
              <a:gd name="connsiteY568" fmla="*/ 1042662 h 1640645"/>
              <a:gd name="connsiteX569" fmla="*/ 1250903 w 1822526"/>
              <a:gd name="connsiteY569" fmla="*/ 1044567 h 1640645"/>
              <a:gd name="connsiteX570" fmla="*/ 1251856 w 1822526"/>
              <a:gd name="connsiteY570" fmla="*/ 1048375 h 1640645"/>
              <a:gd name="connsiteX571" fmla="*/ 1252809 w 1822526"/>
              <a:gd name="connsiteY571" fmla="*/ 1050280 h 1640645"/>
              <a:gd name="connsiteX572" fmla="*/ 1254714 w 1822526"/>
              <a:gd name="connsiteY572" fmla="*/ 1051232 h 1640645"/>
              <a:gd name="connsiteX573" fmla="*/ 1255667 w 1822526"/>
              <a:gd name="connsiteY573" fmla="*/ 1053136 h 1640645"/>
              <a:gd name="connsiteX574" fmla="*/ 1256619 w 1822526"/>
              <a:gd name="connsiteY574" fmla="*/ 1053136 h 1640645"/>
              <a:gd name="connsiteX575" fmla="*/ 1257572 w 1822526"/>
              <a:gd name="connsiteY575" fmla="*/ 1055041 h 1640645"/>
              <a:gd name="connsiteX576" fmla="*/ 1259477 w 1822526"/>
              <a:gd name="connsiteY576" fmla="*/ 1055993 h 1640645"/>
              <a:gd name="connsiteX577" fmla="*/ 1262336 w 1822526"/>
              <a:gd name="connsiteY577" fmla="*/ 1057897 h 1640645"/>
              <a:gd name="connsiteX578" fmla="*/ 1263288 w 1822526"/>
              <a:gd name="connsiteY578" fmla="*/ 1060754 h 1640645"/>
              <a:gd name="connsiteX579" fmla="*/ 1264241 w 1822526"/>
              <a:gd name="connsiteY579" fmla="*/ 1061706 h 1640645"/>
              <a:gd name="connsiteX580" fmla="*/ 1266146 w 1822526"/>
              <a:gd name="connsiteY580" fmla="*/ 1059802 h 1640645"/>
              <a:gd name="connsiteX581" fmla="*/ 1269005 w 1822526"/>
              <a:gd name="connsiteY581" fmla="*/ 1060754 h 1640645"/>
              <a:gd name="connsiteX582" fmla="*/ 1269005 w 1822526"/>
              <a:gd name="connsiteY582" fmla="*/ 1063611 h 1640645"/>
              <a:gd name="connsiteX583" fmla="*/ 1271863 w 1822526"/>
              <a:gd name="connsiteY583" fmla="*/ 1066467 h 1640645"/>
              <a:gd name="connsiteX584" fmla="*/ 1271863 w 1822526"/>
              <a:gd name="connsiteY584" fmla="*/ 1068372 h 1640645"/>
              <a:gd name="connsiteX585" fmla="*/ 1273768 w 1822526"/>
              <a:gd name="connsiteY585" fmla="*/ 1068372 h 1640645"/>
              <a:gd name="connsiteX586" fmla="*/ 1275673 w 1822526"/>
              <a:gd name="connsiteY586" fmla="*/ 1071228 h 1640645"/>
              <a:gd name="connsiteX587" fmla="*/ 1277579 w 1822526"/>
              <a:gd name="connsiteY587" fmla="*/ 1073133 h 1640645"/>
              <a:gd name="connsiteX588" fmla="*/ 1278532 w 1822526"/>
              <a:gd name="connsiteY588" fmla="*/ 1074085 h 1640645"/>
              <a:gd name="connsiteX589" fmla="*/ 1282343 w 1822526"/>
              <a:gd name="connsiteY589" fmla="*/ 1075989 h 1640645"/>
              <a:gd name="connsiteX590" fmla="*/ 1284248 w 1822526"/>
              <a:gd name="connsiteY590" fmla="*/ 1077894 h 1640645"/>
              <a:gd name="connsiteX591" fmla="*/ 1287106 w 1822526"/>
              <a:gd name="connsiteY591" fmla="*/ 1078846 h 1640645"/>
              <a:gd name="connsiteX592" fmla="*/ 1292822 w 1822526"/>
              <a:gd name="connsiteY592" fmla="*/ 1082655 h 1640645"/>
              <a:gd name="connsiteX593" fmla="*/ 1293775 w 1822526"/>
              <a:gd name="connsiteY593" fmla="*/ 1086464 h 1640645"/>
              <a:gd name="connsiteX594" fmla="*/ 1294728 w 1822526"/>
              <a:gd name="connsiteY594" fmla="*/ 1088368 h 1640645"/>
              <a:gd name="connsiteX595" fmla="*/ 1296633 w 1822526"/>
              <a:gd name="connsiteY595" fmla="*/ 1091225 h 1640645"/>
              <a:gd name="connsiteX596" fmla="*/ 1297586 w 1822526"/>
              <a:gd name="connsiteY596" fmla="*/ 1094081 h 1640645"/>
              <a:gd name="connsiteX597" fmla="*/ 1302349 w 1822526"/>
              <a:gd name="connsiteY597" fmla="*/ 1094081 h 1640645"/>
              <a:gd name="connsiteX598" fmla="*/ 1302349 w 1822526"/>
              <a:gd name="connsiteY598" fmla="*/ 1095033 h 1640645"/>
              <a:gd name="connsiteX599" fmla="*/ 1303302 w 1822526"/>
              <a:gd name="connsiteY599" fmla="*/ 1096938 h 1640645"/>
              <a:gd name="connsiteX600" fmla="*/ 1305207 w 1822526"/>
              <a:gd name="connsiteY600" fmla="*/ 1097890 h 1640645"/>
              <a:gd name="connsiteX601" fmla="*/ 1305207 w 1822526"/>
              <a:gd name="connsiteY601" fmla="*/ 1098842 h 1640645"/>
              <a:gd name="connsiteX602" fmla="*/ 1307113 w 1822526"/>
              <a:gd name="connsiteY602" fmla="*/ 1099794 h 1640645"/>
              <a:gd name="connsiteX603" fmla="*/ 1309971 w 1822526"/>
              <a:gd name="connsiteY603" fmla="*/ 1100747 h 1640645"/>
              <a:gd name="connsiteX604" fmla="*/ 1313782 w 1822526"/>
              <a:gd name="connsiteY604" fmla="*/ 1100747 h 1640645"/>
              <a:gd name="connsiteX605" fmla="*/ 1317593 w 1822526"/>
              <a:gd name="connsiteY605" fmla="*/ 1103603 h 1640645"/>
              <a:gd name="connsiteX606" fmla="*/ 1319498 w 1822526"/>
              <a:gd name="connsiteY606" fmla="*/ 1107412 h 1640645"/>
              <a:gd name="connsiteX607" fmla="*/ 1322356 w 1822526"/>
              <a:gd name="connsiteY607" fmla="*/ 1111221 h 1640645"/>
              <a:gd name="connsiteX608" fmla="*/ 1324262 w 1822526"/>
              <a:gd name="connsiteY608" fmla="*/ 1113125 h 1640645"/>
              <a:gd name="connsiteX609" fmla="*/ 1326167 w 1822526"/>
              <a:gd name="connsiteY609" fmla="*/ 1114077 h 1640645"/>
              <a:gd name="connsiteX610" fmla="*/ 1329025 w 1822526"/>
              <a:gd name="connsiteY610" fmla="*/ 1118838 h 1640645"/>
              <a:gd name="connsiteX611" fmla="*/ 1332836 w 1822526"/>
              <a:gd name="connsiteY611" fmla="*/ 1119791 h 1640645"/>
              <a:gd name="connsiteX612" fmla="*/ 1334741 w 1822526"/>
              <a:gd name="connsiteY612" fmla="*/ 1122647 h 1640645"/>
              <a:gd name="connsiteX613" fmla="*/ 1338552 w 1822526"/>
              <a:gd name="connsiteY613" fmla="*/ 1126456 h 1640645"/>
              <a:gd name="connsiteX614" fmla="*/ 1342363 w 1822526"/>
              <a:gd name="connsiteY614" fmla="*/ 1132169 h 1640645"/>
              <a:gd name="connsiteX615" fmla="*/ 1348079 w 1822526"/>
              <a:gd name="connsiteY615" fmla="*/ 1135026 h 1640645"/>
              <a:gd name="connsiteX616" fmla="*/ 1351890 w 1822526"/>
              <a:gd name="connsiteY616" fmla="*/ 1139787 h 1640645"/>
              <a:gd name="connsiteX617" fmla="*/ 1356653 w 1822526"/>
              <a:gd name="connsiteY617" fmla="*/ 1141691 h 1640645"/>
              <a:gd name="connsiteX618" fmla="*/ 1360464 w 1822526"/>
              <a:gd name="connsiteY618" fmla="*/ 1141691 h 1640645"/>
              <a:gd name="connsiteX619" fmla="*/ 1362370 w 1822526"/>
              <a:gd name="connsiteY619" fmla="*/ 1144548 h 1640645"/>
              <a:gd name="connsiteX620" fmla="*/ 1362370 w 1822526"/>
              <a:gd name="connsiteY620" fmla="*/ 1149309 h 1640645"/>
              <a:gd name="connsiteX621" fmla="*/ 1364275 w 1822526"/>
              <a:gd name="connsiteY621" fmla="*/ 1151213 h 1640645"/>
              <a:gd name="connsiteX622" fmla="*/ 1368086 w 1822526"/>
              <a:gd name="connsiteY622" fmla="*/ 1152166 h 1640645"/>
              <a:gd name="connsiteX623" fmla="*/ 1370944 w 1822526"/>
              <a:gd name="connsiteY623" fmla="*/ 1153118 h 1640645"/>
              <a:gd name="connsiteX624" fmla="*/ 1372850 w 1822526"/>
              <a:gd name="connsiteY624" fmla="*/ 1155974 h 1640645"/>
              <a:gd name="connsiteX625" fmla="*/ 1375708 w 1822526"/>
              <a:gd name="connsiteY625" fmla="*/ 1156927 h 1640645"/>
              <a:gd name="connsiteX626" fmla="*/ 1380471 w 1822526"/>
              <a:gd name="connsiteY626" fmla="*/ 1158831 h 1640645"/>
              <a:gd name="connsiteX627" fmla="*/ 1407147 w 1822526"/>
              <a:gd name="connsiteY627" fmla="*/ 1190254 h 1640645"/>
              <a:gd name="connsiteX628" fmla="*/ 1417627 w 1822526"/>
              <a:gd name="connsiteY628" fmla="*/ 1197871 h 1640645"/>
              <a:gd name="connsiteX629" fmla="*/ 1420485 w 1822526"/>
              <a:gd name="connsiteY629" fmla="*/ 1201680 h 1640645"/>
              <a:gd name="connsiteX630" fmla="*/ 1422390 w 1822526"/>
              <a:gd name="connsiteY630" fmla="*/ 1208345 h 1640645"/>
              <a:gd name="connsiteX631" fmla="*/ 1424296 w 1822526"/>
              <a:gd name="connsiteY631" fmla="*/ 1210250 h 1640645"/>
              <a:gd name="connsiteX632" fmla="*/ 1425248 w 1822526"/>
              <a:gd name="connsiteY632" fmla="*/ 1212154 h 1640645"/>
              <a:gd name="connsiteX633" fmla="*/ 1420485 w 1822526"/>
              <a:gd name="connsiteY633" fmla="*/ 1216915 h 1640645"/>
              <a:gd name="connsiteX634" fmla="*/ 1417627 w 1822526"/>
              <a:gd name="connsiteY634" fmla="*/ 1220724 h 1640645"/>
              <a:gd name="connsiteX635" fmla="*/ 1414769 w 1822526"/>
              <a:gd name="connsiteY635" fmla="*/ 1224533 h 1640645"/>
              <a:gd name="connsiteX636" fmla="*/ 1414769 w 1822526"/>
              <a:gd name="connsiteY636" fmla="*/ 1228342 h 1640645"/>
              <a:gd name="connsiteX637" fmla="*/ 1417627 w 1822526"/>
              <a:gd name="connsiteY637" fmla="*/ 1229294 h 1640645"/>
              <a:gd name="connsiteX638" fmla="*/ 1420485 w 1822526"/>
              <a:gd name="connsiteY638" fmla="*/ 1231198 h 1640645"/>
              <a:gd name="connsiteX639" fmla="*/ 1419532 w 1822526"/>
              <a:gd name="connsiteY639" fmla="*/ 1235959 h 1640645"/>
              <a:gd name="connsiteX640" fmla="*/ 1422390 w 1822526"/>
              <a:gd name="connsiteY640" fmla="*/ 1239768 h 1640645"/>
              <a:gd name="connsiteX641" fmla="*/ 1423343 w 1822526"/>
              <a:gd name="connsiteY641" fmla="*/ 1238816 h 1640645"/>
              <a:gd name="connsiteX642" fmla="*/ 1424296 w 1822526"/>
              <a:gd name="connsiteY642" fmla="*/ 1240720 h 1640645"/>
              <a:gd name="connsiteX643" fmla="*/ 1424296 w 1822526"/>
              <a:gd name="connsiteY643" fmla="*/ 1243577 h 1640645"/>
              <a:gd name="connsiteX644" fmla="*/ 1427154 w 1822526"/>
              <a:gd name="connsiteY644" fmla="*/ 1243577 h 1640645"/>
              <a:gd name="connsiteX645" fmla="*/ 1429059 w 1822526"/>
              <a:gd name="connsiteY645" fmla="*/ 1242625 h 1640645"/>
              <a:gd name="connsiteX646" fmla="*/ 1429059 w 1822526"/>
              <a:gd name="connsiteY646" fmla="*/ 1246434 h 1640645"/>
              <a:gd name="connsiteX647" fmla="*/ 1430965 w 1822526"/>
              <a:gd name="connsiteY647" fmla="*/ 1251195 h 1640645"/>
              <a:gd name="connsiteX648" fmla="*/ 1434776 w 1822526"/>
              <a:gd name="connsiteY648" fmla="*/ 1255003 h 1640645"/>
              <a:gd name="connsiteX649" fmla="*/ 1437634 w 1822526"/>
              <a:gd name="connsiteY649" fmla="*/ 1255956 h 1640645"/>
              <a:gd name="connsiteX650" fmla="*/ 1440492 w 1822526"/>
              <a:gd name="connsiteY650" fmla="*/ 1259764 h 1640645"/>
              <a:gd name="connsiteX651" fmla="*/ 1442397 w 1822526"/>
              <a:gd name="connsiteY651" fmla="*/ 1267382 h 1640645"/>
              <a:gd name="connsiteX652" fmla="*/ 1447161 w 1822526"/>
              <a:gd name="connsiteY652" fmla="*/ 1276904 h 1640645"/>
              <a:gd name="connsiteX653" fmla="*/ 1450971 w 1822526"/>
              <a:gd name="connsiteY653" fmla="*/ 1281665 h 1640645"/>
              <a:gd name="connsiteX654" fmla="*/ 1450019 w 1822526"/>
              <a:gd name="connsiteY654" fmla="*/ 1285474 h 1640645"/>
              <a:gd name="connsiteX655" fmla="*/ 1447161 w 1822526"/>
              <a:gd name="connsiteY655" fmla="*/ 1285474 h 1640645"/>
              <a:gd name="connsiteX656" fmla="*/ 1445255 w 1822526"/>
              <a:gd name="connsiteY656" fmla="*/ 1289283 h 1640645"/>
              <a:gd name="connsiteX657" fmla="*/ 1443350 w 1822526"/>
              <a:gd name="connsiteY657" fmla="*/ 1291187 h 1640645"/>
              <a:gd name="connsiteX658" fmla="*/ 1442397 w 1822526"/>
              <a:gd name="connsiteY658" fmla="*/ 1294044 h 1640645"/>
              <a:gd name="connsiteX659" fmla="*/ 1443350 w 1822526"/>
              <a:gd name="connsiteY659" fmla="*/ 1298805 h 1640645"/>
              <a:gd name="connsiteX660" fmla="*/ 1447161 w 1822526"/>
              <a:gd name="connsiteY660" fmla="*/ 1301661 h 1640645"/>
              <a:gd name="connsiteX661" fmla="*/ 1448113 w 1822526"/>
              <a:gd name="connsiteY661" fmla="*/ 1307375 h 1640645"/>
              <a:gd name="connsiteX662" fmla="*/ 1448113 w 1822526"/>
              <a:gd name="connsiteY662" fmla="*/ 1313088 h 1640645"/>
              <a:gd name="connsiteX663" fmla="*/ 1445255 w 1822526"/>
              <a:gd name="connsiteY663" fmla="*/ 1314992 h 1640645"/>
              <a:gd name="connsiteX664" fmla="*/ 1444303 w 1822526"/>
              <a:gd name="connsiteY664" fmla="*/ 1316897 h 1640645"/>
              <a:gd name="connsiteX665" fmla="*/ 1448113 w 1822526"/>
              <a:gd name="connsiteY665" fmla="*/ 1321658 h 1640645"/>
              <a:gd name="connsiteX666" fmla="*/ 1451924 w 1822526"/>
              <a:gd name="connsiteY666" fmla="*/ 1331180 h 1640645"/>
              <a:gd name="connsiteX667" fmla="*/ 1453830 w 1822526"/>
              <a:gd name="connsiteY667" fmla="*/ 1333084 h 1640645"/>
              <a:gd name="connsiteX668" fmla="*/ 1454782 w 1822526"/>
              <a:gd name="connsiteY668" fmla="*/ 1335941 h 1640645"/>
              <a:gd name="connsiteX669" fmla="*/ 1460499 w 1822526"/>
              <a:gd name="connsiteY669" fmla="*/ 1336893 h 1640645"/>
              <a:gd name="connsiteX670" fmla="*/ 1467167 w 1822526"/>
              <a:gd name="connsiteY670" fmla="*/ 1335941 h 1640645"/>
              <a:gd name="connsiteX671" fmla="*/ 1469073 w 1822526"/>
              <a:gd name="connsiteY671" fmla="*/ 1334036 h 1640645"/>
              <a:gd name="connsiteX672" fmla="*/ 1468120 w 1822526"/>
              <a:gd name="connsiteY672" fmla="*/ 1333084 h 1640645"/>
              <a:gd name="connsiteX673" fmla="*/ 1470026 w 1822526"/>
              <a:gd name="connsiteY673" fmla="*/ 1328323 h 1640645"/>
              <a:gd name="connsiteX674" fmla="*/ 1467167 w 1822526"/>
              <a:gd name="connsiteY674" fmla="*/ 1326419 h 1640645"/>
              <a:gd name="connsiteX675" fmla="*/ 1465262 w 1822526"/>
              <a:gd name="connsiteY675" fmla="*/ 1322610 h 1640645"/>
              <a:gd name="connsiteX676" fmla="*/ 1467167 w 1822526"/>
              <a:gd name="connsiteY676" fmla="*/ 1321658 h 1640645"/>
              <a:gd name="connsiteX677" fmla="*/ 1467167 w 1822526"/>
              <a:gd name="connsiteY677" fmla="*/ 1319753 h 1640645"/>
              <a:gd name="connsiteX678" fmla="*/ 1468120 w 1822526"/>
              <a:gd name="connsiteY678" fmla="*/ 1317849 h 1640645"/>
              <a:gd name="connsiteX679" fmla="*/ 1470026 w 1822526"/>
              <a:gd name="connsiteY679" fmla="*/ 1316897 h 1640645"/>
              <a:gd name="connsiteX680" fmla="*/ 1472884 w 1822526"/>
              <a:gd name="connsiteY680" fmla="*/ 1317849 h 1640645"/>
              <a:gd name="connsiteX681" fmla="*/ 1476695 w 1822526"/>
              <a:gd name="connsiteY681" fmla="*/ 1318801 h 1640645"/>
              <a:gd name="connsiteX682" fmla="*/ 1479553 w 1822526"/>
              <a:gd name="connsiteY682" fmla="*/ 1315944 h 1640645"/>
              <a:gd name="connsiteX683" fmla="*/ 1481458 w 1822526"/>
              <a:gd name="connsiteY683" fmla="*/ 1313088 h 1640645"/>
              <a:gd name="connsiteX684" fmla="*/ 1484316 w 1822526"/>
              <a:gd name="connsiteY684" fmla="*/ 1316897 h 1640645"/>
              <a:gd name="connsiteX685" fmla="*/ 1483363 w 1822526"/>
              <a:gd name="connsiteY685" fmla="*/ 1321658 h 1640645"/>
              <a:gd name="connsiteX686" fmla="*/ 1488127 w 1822526"/>
              <a:gd name="connsiteY686" fmla="*/ 1325466 h 1640645"/>
              <a:gd name="connsiteX687" fmla="*/ 1490032 w 1822526"/>
              <a:gd name="connsiteY687" fmla="*/ 1324514 h 1640645"/>
              <a:gd name="connsiteX688" fmla="*/ 1490032 w 1822526"/>
              <a:gd name="connsiteY688" fmla="*/ 1322610 h 1640645"/>
              <a:gd name="connsiteX689" fmla="*/ 1495749 w 1822526"/>
              <a:gd name="connsiteY689" fmla="*/ 1319753 h 1640645"/>
              <a:gd name="connsiteX690" fmla="*/ 1496701 w 1822526"/>
              <a:gd name="connsiteY690" fmla="*/ 1321658 h 1640645"/>
              <a:gd name="connsiteX691" fmla="*/ 1495749 w 1822526"/>
              <a:gd name="connsiteY691" fmla="*/ 1322610 h 1640645"/>
              <a:gd name="connsiteX692" fmla="*/ 1494796 w 1822526"/>
              <a:gd name="connsiteY692" fmla="*/ 1323562 h 1640645"/>
              <a:gd name="connsiteX693" fmla="*/ 1493843 w 1822526"/>
              <a:gd name="connsiteY693" fmla="*/ 1329275 h 1640645"/>
              <a:gd name="connsiteX694" fmla="*/ 1501465 w 1822526"/>
              <a:gd name="connsiteY694" fmla="*/ 1331180 h 1640645"/>
              <a:gd name="connsiteX695" fmla="*/ 1501465 w 1822526"/>
              <a:gd name="connsiteY695" fmla="*/ 1333084 h 1640645"/>
              <a:gd name="connsiteX696" fmla="*/ 1497654 w 1822526"/>
              <a:gd name="connsiteY696" fmla="*/ 1333084 h 1640645"/>
              <a:gd name="connsiteX697" fmla="*/ 1497654 w 1822526"/>
              <a:gd name="connsiteY697" fmla="*/ 1335941 h 1640645"/>
              <a:gd name="connsiteX698" fmla="*/ 1500512 w 1822526"/>
              <a:gd name="connsiteY698" fmla="*/ 1337845 h 1640645"/>
              <a:gd name="connsiteX699" fmla="*/ 1501465 w 1822526"/>
              <a:gd name="connsiteY699" fmla="*/ 1340702 h 1640645"/>
              <a:gd name="connsiteX700" fmla="*/ 1504323 w 1822526"/>
              <a:gd name="connsiteY700" fmla="*/ 1342606 h 1640645"/>
              <a:gd name="connsiteX701" fmla="*/ 1502418 w 1822526"/>
              <a:gd name="connsiteY701" fmla="*/ 1344510 h 1640645"/>
              <a:gd name="connsiteX702" fmla="*/ 1501465 w 1822526"/>
              <a:gd name="connsiteY702" fmla="*/ 1347367 h 1640645"/>
              <a:gd name="connsiteX703" fmla="*/ 1501465 w 1822526"/>
              <a:gd name="connsiteY703" fmla="*/ 1352128 h 1640645"/>
              <a:gd name="connsiteX704" fmla="*/ 1500512 w 1822526"/>
              <a:gd name="connsiteY704" fmla="*/ 1354985 h 1640645"/>
              <a:gd name="connsiteX705" fmla="*/ 1502418 w 1822526"/>
              <a:gd name="connsiteY705" fmla="*/ 1359746 h 1640645"/>
              <a:gd name="connsiteX706" fmla="*/ 1506228 w 1822526"/>
              <a:gd name="connsiteY706" fmla="*/ 1361650 h 1640645"/>
              <a:gd name="connsiteX707" fmla="*/ 1505276 w 1822526"/>
              <a:gd name="connsiteY707" fmla="*/ 1367363 h 1640645"/>
              <a:gd name="connsiteX708" fmla="*/ 1511945 w 1822526"/>
              <a:gd name="connsiteY708" fmla="*/ 1367363 h 1640645"/>
              <a:gd name="connsiteX709" fmla="*/ 1518614 w 1822526"/>
              <a:gd name="connsiteY709" fmla="*/ 1367363 h 1640645"/>
              <a:gd name="connsiteX710" fmla="*/ 1524330 w 1822526"/>
              <a:gd name="connsiteY710" fmla="*/ 1361650 h 1640645"/>
              <a:gd name="connsiteX711" fmla="*/ 1526235 w 1822526"/>
              <a:gd name="connsiteY711" fmla="*/ 1358794 h 1640645"/>
              <a:gd name="connsiteX712" fmla="*/ 1530999 w 1822526"/>
              <a:gd name="connsiteY712" fmla="*/ 1356889 h 1640645"/>
              <a:gd name="connsiteX713" fmla="*/ 1533857 w 1822526"/>
              <a:gd name="connsiteY713" fmla="*/ 1354032 h 1640645"/>
              <a:gd name="connsiteX714" fmla="*/ 1541479 w 1822526"/>
              <a:gd name="connsiteY714" fmla="*/ 1355937 h 1640645"/>
              <a:gd name="connsiteX715" fmla="*/ 1546242 w 1822526"/>
              <a:gd name="connsiteY715" fmla="*/ 1358794 h 1640645"/>
              <a:gd name="connsiteX716" fmla="*/ 1547195 w 1822526"/>
              <a:gd name="connsiteY716" fmla="*/ 1361650 h 1640645"/>
              <a:gd name="connsiteX717" fmla="*/ 1548147 w 1822526"/>
              <a:gd name="connsiteY717" fmla="*/ 1366411 h 1640645"/>
              <a:gd name="connsiteX718" fmla="*/ 1551006 w 1822526"/>
              <a:gd name="connsiteY718" fmla="*/ 1368316 h 1640645"/>
              <a:gd name="connsiteX719" fmla="*/ 1552911 w 1822526"/>
              <a:gd name="connsiteY719" fmla="*/ 1370220 h 1640645"/>
              <a:gd name="connsiteX720" fmla="*/ 1551958 w 1822526"/>
              <a:gd name="connsiteY720" fmla="*/ 1374981 h 1640645"/>
              <a:gd name="connsiteX721" fmla="*/ 1554816 w 1822526"/>
              <a:gd name="connsiteY721" fmla="*/ 1376885 h 1640645"/>
              <a:gd name="connsiteX722" fmla="*/ 1554816 w 1822526"/>
              <a:gd name="connsiteY722" fmla="*/ 1381646 h 1640645"/>
              <a:gd name="connsiteX723" fmla="*/ 1553864 w 1822526"/>
              <a:gd name="connsiteY723" fmla="*/ 1387360 h 1640645"/>
              <a:gd name="connsiteX724" fmla="*/ 1557675 w 1822526"/>
              <a:gd name="connsiteY724" fmla="*/ 1396882 h 1640645"/>
              <a:gd name="connsiteX725" fmla="*/ 1559580 w 1822526"/>
              <a:gd name="connsiteY725" fmla="*/ 1397834 h 1640645"/>
              <a:gd name="connsiteX726" fmla="*/ 1560533 w 1822526"/>
              <a:gd name="connsiteY726" fmla="*/ 1404499 h 1640645"/>
              <a:gd name="connsiteX727" fmla="*/ 1565296 w 1822526"/>
              <a:gd name="connsiteY727" fmla="*/ 1416878 h 1640645"/>
              <a:gd name="connsiteX728" fmla="*/ 1571965 w 1822526"/>
              <a:gd name="connsiteY728" fmla="*/ 1421639 h 1640645"/>
              <a:gd name="connsiteX729" fmla="*/ 1573871 w 1822526"/>
              <a:gd name="connsiteY729" fmla="*/ 1426400 h 1640645"/>
              <a:gd name="connsiteX730" fmla="*/ 1571965 w 1822526"/>
              <a:gd name="connsiteY730" fmla="*/ 1434970 h 1640645"/>
              <a:gd name="connsiteX731" fmla="*/ 1575776 w 1822526"/>
              <a:gd name="connsiteY731" fmla="*/ 1443540 h 1640645"/>
              <a:gd name="connsiteX732" fmla="*/ 1576729 w 1822526"/>
              <a:gd name="connsiteY732" fmla="*/ 1448301 h 1640645"/>
              <a:gd name="connsiteX733" fmla="*/ 1578634 w 1822526"/>
              <a:gd name="connsiteY733" fmla="*/ 1454966 h 1640645"/>
              <a:gd name="connsiteX734" fmla="*/ 1577681 w 1822526"/>
              <a:gd name="connsiteY734" fmla="*/ 1460679 h 1640645"/>
              <a:gd name="connsiteX735" fmla="*/ 1580539 w 1822526"/>
              <a:gd name="connsiteY735" fmla="*/ 1469249 h 1640645"/>
              <a:gd name="connsiteX736" fmla="*/ 1587208 w 1822526"/>
              <a:gd name="connsiteY736" fmla="*/ 1473058 h 1640645"/>
              <a:gd name="connsiteX737" fmla="*/ 1587208 w 1822526"/>
              <a:gd name="connsiteY737" fmla="*/ 1474962 h 1640645"/>
              <a:gd name="connsiteX738" fmla="*/ 1592925 w 1822526"/>
              <a:gd name="connsiteY738" fmla="*/ 1477819 h 1640645"/>
              <a:gd name="connsiteX739" fmla="*/ 1599594 w 1822526"/>
              <a:gd name="connsiteY739" fmla="*/ 1478771 h 1640645"/>
              <a:gd name="connsiteX740" fmla="*/ 1601499 w 1822526"/>
              <a:gd name="connsiteY740" fmla="*/ 1481628 h 1640645"/>
              <a:gd name="connsiteX741" fmla="*/ 1611026 w 1822526"/>
              <a:gd name="connsiteY741" fmla="*/ 1485437 h 1640645"/>
              <a:gd name="connsiteX742" fmla="*/ 1620553 w 1822526"/>
              <a:gd name="connsiteY742" fmla="*/ 1485437 h 1640645"/>
              <a:gd name="connsiteX743" fmla="*/ 1632938 w 1822526"/>
              <a:gd name="connsiteY743" fmla="*/ 1481628 h 1640645"/>
              <a:gd name="connsiteX744" fmla="*/ 1641513 w 1822526"/>
              <a:gd name="connsiteY744" fmla="*/ 1478771 h 1640645"/>
              <a:gd name="connsiteX745" fmla="*/ 1646276 w 1822526"/>
              <a:gd name="connsiteY745" fmla="*/ 1482580 h 1640645"/>
              <a:gd name="connsiteX746" fmla="*/ 1646276 w 1822526"/>
              <a:gd name="connsiteY746" fmla="*/ 1485437 h 1640645"/>
              <a:gd name="connsiteX747" fmla="*/ 1649134 w 1822526"/>
              <a:gd name="connsiteY747" fmla="*/ 1487341 h 1640645"/>
              <a:gd name="connsiteX748" fmla="*/ 1649134 w 1822526"/>
              <a:gd name="connsiteY748" fmla="*/ 1489245 h 1640645"/>
              <a:gd name="connsiteX749" fmla="*/ 1647229 w 1822526"/>
              <a:gd name="connsiteY749" fmla="*/ 1492102 h 1640645"/>
              <a:gd name="connsiteX750" fmla="*/ 1648182 w 1822526"/>
              <a:gd name="connsiteY750" fmla="*/ 1493054 h 1640645"/>
              <a:gd name="connsiteX751" fmla="*/ 1651992 w 1822526"/>
              <a:gd name="connsiteY751" fmla="*/ 1494006 h 1640645"/>
              <a:gd name="connsiteX752" fmla="*/ 1652945 w 1822526"/>
              <a:gd name="connsiteY752" fmla="*/ 1493054 h 1640645"/>
              <a:gd name="connsiteX753" fmla="*/ 1654851 w 1822526"/>
              <a:gd name="connsiteY753" fmla="*/ 1490198 h 1640645"/>
              <a:gd name="connsiteX754" fmla="*/ 1657709 w 1822526"/>
              <a:gd name="connsiteY754" fmla="*/ 1490198 h 1640645"/>
              <a:gd name="connsiteX755" fmla="*/ 1657709 w 1822526"/>
              <a:gd name="connsiteY755" fmla="*/ 1494006 h 1640645"/>
              <a:gd name="connsiteX756" fmla="*/ 1658661 w 1822526"/>
              <a:gd name="connsiteY756" fmla="*/ 1496863 h 1640645"/>
              <a:gd name="connsiteX757" fmla="*/ 1656756 w 1822526"/>
              <a:gd name="connsiteY757" fmla="*/ 1498767 h 1640645"/>
              <a:gd name="connsiteX758" fmla="*/ 1654851 w 1822526"/>
              <a:gd name="connsiteY758" fmla="*/ 1503528 h 1640645"/>
              <a:gd name="connsiteX759" fmla="*/ 1655803 w 1822526"/>
              <a:gd name="connsiteY759" fmla="*/ 1505433 h 1640645"/>
              <a:gd name="connsiteX760" fmla="*/ 1656756 w 1822526"/>
              <a:gd name="connsiteY760" fmla="*/ 1510194 h 1640645"/>
              <a:gd name="connsiteX761" fmla="*/ 1655803 w 1822526"/>
              <a:gd name="connsiteY761" fmla="*/ 1514955 h 1640645"/>
              <a:gd name="connsiteX762" fmla="*/ 1651040 w 1822526"/>
              <a:gd name="connsiteY762" fmla="*/ 1528286 h 1640645"/>
              <a:gd name="connsiteX763" fmla="*/ 1650087 w 1822526"/>
              <a:gd name="connsiteY763" fmla="*/ 1535903 h 1640645"/>
              <a:gd name="connsiteX764" fmla="*/ 1651040 w 1822526"/>
              <a:gd name="connsiteY764" fmla="*/ 1538760 h 1640645"/>
              <a:gd name="connsiteX765" fmla="*/ 1650087 w 1822526"/>
              <a:gd name="connsiteY765" fmla="*/ 1544473 h 1640645"/>
              <a:gd name="connsiteX766" fmla="*/ 1651992 w 1822526"/>
              <a:gd name="connsiteY766" fmla="*/ 1548282 h 1640645"/>
              <a:gd name="connsiteX767" fmla="*/ 1655803 w 1822526"/>
              <a:gd name="connsiteY767" fmla="*/ 1552091 h 1640645"/>
              <a:gd name="connsiteX768" fmla="*/ 1660567 w 1822526"/>
              <a:gd name="connsiteY768" fmla="*/ 1554947 h 1640645"/>
              <a:gd name="connsiteX769" fmla="*/ 1660567 w 1822526"/>
              <a:gd name="connsiteY769" fmla="*/ 1557804 h 1640645"/>
              <a:gd name="connsiteX770" fmla="*/ 1670094 w 1822526"/>
              <a:gd name="connsiteY770" fmla="*/ 1569230 h 1640645"/>
              <a:gd name="connsiteX771" fmla="*/ 1671999 w 1822526"/>
              <a:gd name="connsiteY771" fmla="*/ 1571135 h 1640645"/>
              <a:gd name="connsiteX772" fmla="*/ 1674857 w 1822526"/>
              <a:gd name="connsiteY772" fmla="*/ 1572087 h 1640645"/>
              <a:gd name="connsiteX773" fmla="*/ 1675810 w 1822526"/>
              <a:gd name="connsiteY773" fmla="*/ 1573991 h 1640645"/>
              <a:gd name="connsiteX774" fmla="*/ 1673905 w 1822526"/>
              <a:gd name="connsiteY774" fmla="*/ 1575896 h 1640645"/>
              <a:gd name="connsiteX775" fmla="*/ 1672952 w 1822526"/>
              <a:gd name="connsiteY775" fmla="*/ 1577800 h 1640645"/>
              <a:gd name="connsiteX776" fmla="*/ 1671999 w 1822526"/>
              <a:gd name="connsiteY776" fmla="*/ 1583513 h 1640645"/>
              <a:gd name="connsiteX777" fmla="*/ 1671047 w 1822526"/>
              <a:gd name="connsiteY777" fmla="*/ 1585418 h 1640645"/>
              <a:gd name="connsiteX778" fmla="*/ 1670094 w 1822526"/>
              <a:gd name="connsiteY778" fmla="*/ 1589227 h 1640645"/>
              <a:gd name="connsiteX779" fmla="*/ 1668189 w 1822526"/>
              <a:gd name="connsiteY779" fmla="*/ 1599701 h 1640645"/>
              <a:gd name="connsiteX780" fmla="*/ 1671999 w 1822526"/>
              <a:gd name="connsiteY780" fmla="*/ 1612080 h 1640645"/>
              <a:gd name="connsiteX781" fmla="*/ 1671999 w 1822526"/>
              <a:gd name="connsiteY781" fmla="*/ 1613032 h 1640645"/>
              <a:gd name="connsiteX782" fmla="*/ 1674857 w 1822526"/>
              <a:gd name="connsiteY782" fmla="*/ 1613984 h 1640645"/>
              <a:gd name="connsiteX783" fmla="*/ 1674857 w 1822526"/>
              <a:gd name="connsiteY783" fmla="*/ 1617793 h 1640645"/>
              <a:gd name="connsiteX784" fmla="*/ 1672952 w 1822526"/>
              <a:gd name="connsiteY784" fmla="*/ 1621602 h 1640645"/>
              <a:gd name="connsiteX785" fmla="*/ 1671047 w 1822526"/>
              <a:gd name="connsiteY785" fmla="*/ 1625410 h 1640645"/>
              <a:gd name="connsiteX786" fmla="*/ 1670094 w 1822526"/>
              <a:gd name="connsiteY786" fmla="*/ 1630171 h 1640645"/>
              <a:gd name="connsiteX787" fmla="*/ 1671999 w 1822526"/>
              <a:gd name="connsiteY787" fmla="*/ 1634932 h 1640645"/>
              <a:gd name="connsiteX788" fmla="*/ 1675810 w 1822526"/>
              <a:gd name="connsiteY788" fmla="*/ 1639693 h 1640645"/>
              <a:gd name="connsiteX789" fmla="*/ 1681526 w 1822526"/>
              <a:gd name="connsiteY789" fmla="*/ 1639693 h 1640645"/>
              <a:gd name="connsiteX790" fmla="*/ 1682479 w 1822526"/>
              <a:gd name="connsiteY790" fmla="*/ 1640646 h 1640645"/>
              <a:gd name="connsiteX791" fmla="*/ 1631033 w 1822526"/>
              <a:gd name="connsiteY791" fmla="*/ 1640646 h 1640645"/>
              <a:gd name="connsiteX792" fmla="*/ 1577681 w 1822526"/>
              <a:gd name="connsiteY792" fmla="*/ 1640646 h 1640645"/>
              <a:gd name="connsiteX793" fmla="*/ 1523377 w 1822526"/>
              <a:gd name="connsiteY793" fmla="*/ 1640646 h 1640645"/>
              <a:gd name="connsiteX794" fmla="*/ 1469073 w 1822526"/>
              <a:gd name="connsiteY794" fmla="*/ 1640646 h 1640645"/>
              <a:gd name="connsiteX795" fmla="*/ 1361417 w 1822526"/>
              <a:gd name="connsiteY795" fmla="*/ 1640646 h 1640645"/>
              <a:gd name="connsiteX796" fmla="*/ 1307113 w 1822526"/>
              <a:gd name="connsiteY796" fmla="*/ 1640646 h 1640645"/>
              <a:gd name="connsiteX797" fmla="*/ 1292822 w 1822526"/>
              <a:gd name="connsiteY797" fmla="*/ 1640646 h 1640645"/>
              <a:gd name="connsiteX798" fmla="*/ 1294728 w 1822526"/>
              <a:gd name="connsiteY798" fmla="*/ 1638741 h 1640645"/>
              <a:gd name="connsiteX799" fmla="*/ 1299491 w 1822526"/>
              <a:gd name="connsiteY799" fmla="*/ 1631124 h 1640645"/>
              <a:gd name="connsiteX800" fmla="*/ 1300444 w 1822526"/>
              <a:gd name="connsiteY800" fmla="*/ 1628267 h 1640645"/>
              <a:gd name="connsiteX801" fmla="*/ 1297586 w 1822526"/>
              <a:gd name="connsiteY801" fmla="*/ 1628267 h 1640645"/>
              <a:gd name="connsiteX802" fmla="*/ 1294728 w 1822526"/>
              <a:gd name="connsiteY802" fmla="*/ 1626363 h 1640645"/>
              <a:gd name="connsiteX803" fmla="*/ 1290917 w 1822526"/>
              <a:gd name="connsiteY803" fmla="*/ 1622554 h 1640645"/>
              <a:gd name="connsiteX804" fmla="*/ 1286153 w 1822526"/>
              <a:gd name="connsiteY804" fmla="*/ 1621602 h 1640645"/>
              <a:gd name="connsiteX805" fmla="*/ 1281390 w 1822526"/>
              <a:gd name="connsiteY805" fmla="*/ 1622554 h 1640645"/>
              <a:gd name="connsiteX806" fmla="*/ 1281390 w 1822526"/>
              <a:gd name="connsiteY806" fmla="*/ 1616841 h 1640645"/>
              <a:gd name="connsiteX807" fmla="*/ 1281390 w 1822526"/>
              <a:gd name="connsiteY807" fmla="*/ 1607319 h 1640645"/>
              <a:gd name="connsiteX808" fmla="*/ 1279484 w 1822526"/>
              <a:gd name="connsiteY808" fmla="*/ 1602557 h 1640645"/>
              <a:gd name="connsiteX809" fmla="*/ 1277579 w 1822526"/>
              <a:gd name="connsiteY809" fmla="*/ 1599701 h 1640645"/>
              <a:gd name="connsiteX810" fmla="*/ 1279484 w 1822526"/>
              <a:gd name="connsiteY810" fmla="*/ 1594940 h 1640645"/>
              <a:gd name="connsiteX811" fmla="*/ 1284248 w 1822526"/>
              <a:gd name="connsiteY811" fmla="*/ 1587322 h 1640645"/>
              <a:gd name="connsiteX812" fmla="*/ 1288059 w 1822526"/>
              <a:gd name="connsiteY812" fmla="*/ 1580657 h 1640645"/>
              <a:gd name="connsiteX813" fmla="*/ 1290917 w 1822526"/>
              <a:gd name="connsiteY813" fmla="*/ 1574944 h 1640645"/>
              <a:gd name="connsiteX814" fmla="*/ 1294728 w 1822526"/>
              <a:gd name="connsiteY814" fmla="*/ 1570183 h 1640645"/>
              <a:gd name="connsiteX815" fmla="*/ 1292822 w 1822526"/>
              <a:gd name="connsiteY815" fmla="*/ 1568278 h 1640645"/>
              <a:gd name="connsiteX816" fmla="*/ 1291870 w 1822526"/>
              <a:gd name="connsiteY816" fmla="*/ 1564469 h 1640645"/>
              <a:gd name="connsiteX817" fmla="*/ 1290917 w 1822526"/>
              <a:gd name="connsiteY817" fmla="*/ 1559708 h 1640645"/>
              <a:gd name="connsiteX818" fmla="*/ 1288059 w 1822526"/>
              <a:gd name="connsiteY818" fmla="*/ 1556852 h 1640645"/>
              <a:gd name="connsiteX819" fmla="*/ 1285201 w 1822526"/>
              <a:gd name="connsiteY819" fmla="*/ 1556852 h 1640645"/>
              <a:gd name="connsiteX820" fmla="*/ 1282343 w 1822526"/>
              <a:gd name="connsiteY820" fmla="*/ 1559708 h 1640645"/>
              <a:gd name="connsiteX821" fmla="*/ 1278532 w 1822526"/>
              <a:gd name="connsiteY821" fmla="*/ 1558756 h 1640645"/>
              <a:gd name="connsiteX822" fmla="*/ 1276626 w 1822526"/>
              <a:gd name="connsiteY822" fmla="*/ 1555899 h 1640645"/>
              <a:gd name="connsiteX823" fmla="*/ 1273768 w 1822526"/>
              <a:gd name="connsiteY823" fmla="*/ 1553995 h 1640645"/>
              <a:gd name="connsiteX824" fmla="*/ 1278532 w 1822526"/>
              <a:gd name="connsiteY824" fmla="*/ 1543521 h 1640645"/>
              <a:gd name="connsiteX825" fmla="*/ 1282343 w 1822526"/>
              <a:gd name="connsiteY825" fmla="*/ 1535903 h 1640645"/>
              <a:gd name="connsiteX826" fmla="*/ 1287106 w 1822526"/>
              <a:gd name="connsiteY826" fmla="*/ 1524477 h 1640645"/>
              <a:gd name="connsiteX827" fmla="*/ 1293775 w 1822526"/>
              <a:gd name="connsiteY827" fmla="*/ 1502576 h 1640645"/>
              <a:gd name="connsiteX828" fmla="*/ 1296633 w 1822526"/>
              <a:gd name="connsiteY828" fmla="*/ 1493054 h 1640645"/>
              <a:gd name="connsiteX829" fmla="*/ 1298539 w 1822526"/>
              <a:gd name="connsiteY829" fmla="*/ 1484484 h 1640645"/>
              <a:gd name="connsiteX830" fmla="*/ 1296633 w 1822526"/>
              <a:gd name="connsiteY830" fmla="*/ 1478771 h 1640645"/>
              <a:gd name="connsiteX831" fmla="*/ 1292822 w 1822526"/>
              <a:gd name="connsiteY831" fmla="*/ 1477819 h 1640645"/>
              <a:gd name="connsiteX832" fmla="*/ 1289964 w 1822526"/>
              <a:gd name="connsiteY832" fmla="*/ 1474962 h 1640645"/>
              <a:gd name="connsiteX833" fmla="*/ 1290917 w 1822526"/>
              <a:gd name="connsiteY833" fmla="*/ 1469249 h 1640645"/>
              <a:gd name="connsiteX834" fmla="*/ 1290917 w 1822526"/>
              <a:gd name="connsiteY834" fmla="*/ 1464488 h 1640645"/>
              <a:gd name="connsiteX835" fmla="*/ 1288059 w 1822526"/>
              <a:gd name="connsiteY835" fmla="*/ 1462584 h 1640645"/>
              <a:gd name="connsiteX836" fmla="*/ 1287106 w 1822526"/>
              <a:gd name="connsiteY836" fmla="*/ 1459727 h 1640645"/>
              <a:gd name="connsiteX837" fmla="*/ 1286153 w 1822526"/>
              <a:gd name="connsiteY837" fmla="*/ 1455918 h 1640645"/>
              <a:gd name="connsiteX838" fmla="*/ 1282343 w 1822526"/>
              <a:gd name="connsiteY838" fmla="*/ 1453062 h 1640645"/>
              <a:gd name="connsiteX839" fmla="*/ 1278532 w 1822526"/>
              <a:gd name="connsiteY839" fmla="*/ 1449253 h 1640645"/>
              <a:gd name="connsiteX840" fmla="*/ 1273768 w 1822526"/>
              <a:gd name="connsiteY840" fmla="*/ 1449253 h 1640645"/>
              <a:gd name="connsiteX841" fmla="*/ 1267099 w 1822526"/>
              <a:gd name="connsiteY841" fmla="*/ 1449253 h 1640645"/>
              <a:gd name="connsiteX842" fmla="*/ 1263288 w 1822526"/>
              <a:gd name="connsiteY842" fmla="*/ 1447348 h 1640645"/>
              <a:gd name="connsiteX843" fmla="*/ 1264241 w 1822526"/>
              <a:gd name="connsiteY843" fmla="*/ 1442587 h 1640645"/>
              <a:gd name="connsiteX844" fmla="*/ 1265194 w 1822526"/>
              <a:gd name="connsiteY844" fmla="*/ 1435922 h 1640645"/>
              <a:gd name="connsiteX845" fmla="*/ 1264241 w 1822526"/>
              <a:gd name="connsiteY845" fmla="*/ 1427352 h 1640645"/>
              <a:gd name="connsiteX846" fmla="*/ 1262336 w 1822526"/>
              <a:gd name="connsiteY846" fmla="*/ 1419735 h 1640645"/>
              <a:gd name="connsiteX847" fmla="*/ 1259477 w 1822526"/>
              <a:gd name="connsiteY847" fmla="*/ 1416878 h 1640645"/>
              <a:gd name="connsiteX848" fmla="*/ 1256619 w 1822526"/>
              <a:gd name="connsiteY848" fmla="*/ 1414974 h 1640645"/>
              <a:gd name="connsiteX849" fmla="*/ 1248998 w 1822526"/>
              <a:gd name="connsiteY849" fmla="*/ 1414974 h 1640645"/>
              <a:gd name="connsiteX850" fmla="*/ 1241376 w 1822526"/>
              <a:gd name="connsiteY850" fmla="*/ 1415926 h 1640645"/>
              <a:gd name="connsiteX851" fmla="*/ 1237565 w 1822526"/>
              <a:gd name="connsiteY851" fmla="*/ 1417830 h 1640645"/>
              <a:gd name="connsiteX852" fmla="*/ 1229944 w 1822526"/>
              <a:gd name="connsiteY852" fmla="*/ 1415926 h 1640645"/>
              <a:gd name="connsiteX853" fmla="*/ 1229944 w 1822526"/>
              <a:gd name="connsiteY853" fmla="*/ 1411165 h 1640645"/>
              <a:gd name="connsiteX854" fmla="*/ 1230896 w 1822526"/>
              <a:gd name="connsiteY854" fmla="*/ 1410213 h 1640645"/>
              <a:gd name="connsiteX855" fmla="*/ 1228991 w 1822526"/>
              <a:gd name="connsiteY855" fmla="*/ 1403547 h 1640645"/>
              <a:gd name="connsiteX856" fmla="*/ 1222322 w 1822526"/>
              <a:gd name="connsiteY856" fmla="*/ 1400691 h 1640645"/>
              <a:gd name="connsiteX857" fmla="*/ 1217558 w 1822526"/>
              <a:gd name="connsiteY857" fmla="*/ 1393073 h 1640645"/>
              <a:gd name="connsiteX858" fmla="*/ 1207079 w 1822526"/>
              <a:gd name="connsiteY858" fmla="*/ 1391168 h 1640645"/>
              <a:gd name="connsiteX859" fmla="*/ 1207079 w 1822526"/>
              <a:gd name="connsiteY859" fmla="*/ 1385455 h 1640645"/>
              <a:gd name="connsiteX860" fmla="*/ 1207079 w 1822526"/>
              <a:gd name="connsiteY860" fmla="*/ 1379742 h 1640645"/>
              <a:gd name="connsiteX861" fmla="*/ 1203268 w 1822526"/>
              <a:gd name="connsiteY861" fmla="*/ 1374981 h 1640645"/>
              <a:gd name="connsiteX862" fmla="*/ 1203268 w 1822526"/>
              <a:gd name="connsiteY862" fmla="*/ 1369268 h 1640645"/>
              <a:gd name="connsiteX863" fmla="*/ 1200410 w 1822526"/>
              <a:gd name="connsiteY863" fmla="*/ 1363555 h 1640645"/>
              <a:gd name="connsiteX864" fmla="*/ 1193741 w 1822526"/>
              <a:gd name="connsiteY864" fmla="*/ 1365459 h 1640645"/>
              <a:gd name="connsiteX865" fmla="*/ 1188977 w 1822526"/>
              <a:gd name="connsiteY865" fmla="*/ 1354032 h 1640645"/>
              <a:gd name="connsiteX866" fmla="*/ 1190883 w 1822526"/>
              <a:gd name="connsiteY866" fmla="*/ 1347367 h 1640645"/>
              <a:gd name="connsiteX867" fmla="*/ 1186119 w 1822526"/>
              <a:gd name="connsiteY867" fmla="*/ 1340702 h 1640645"/>
              <a:gd name="connsiteX868" fmla="*/ 1180403 w 1822526"/>
              <a:gd name="connsiteY868" fmla="*/ 1341654 h 1640645"/>
              <a:gd name="connsiteX869" fmla="*/ 1179450 w 1822526"/>
              <a:gd name="connsiteY869" fmla="*/ 1334988 h 1640645"/>
              <a:gd name="connsiteX870" fmla="*/ 1173734 w 1822526"/>
              <a:gd name="connsiteY870" fmla="*/ 1330227 h 1640645"/>
              <a:gd name="connsiteX871" fmla="*/ 1168970 w 1822526"/>
              <a:gd name="connsiteY871" fmla="*/ 1323562 h 1640645"/>
              <a:gd name="connsiteX872" fmla="*/ 1161349 w 1822526"/>
              <a:gd name="connsiteY872" fmla="*/ 1322610 h 1640645"/>
              <a:gd name="connsiteX873" fmla="*/ 1156585 w 1822526"/>
              <a:gd name="connsiteY873" fmla="*/ 1323562 h 1640645"/>
              <a:gd name="connsiteX874" fmla="*/ 1154680 w 1822526"/>
              <a:gd name="connsiteY874" fmla="*/ 1324514 h 1640645"/>
              <a:gd name="connsiteX875" fmla="*/ 1152774 w 1822526"/>
              <a:gd name="connsiteY875" fmla="*/ 1324514 h 1640645"/>
              <a:gd name="connsiteX876" fmla="*/ 1148964 w 1822526"/>
              <a:gd name="connsiteY876" fmla="*/ 1321658 h 1640645"/>
              <a:gd name="connsiteX877" fmla="*/ 1147058 w 1822526"/>
              <a:gd name="connsiteY877" fmla="*/ 1315944 h 1640645"/>
              <a:gd name="connsiteX878" fmla="*/ 1144200 w 1822526"/>
              <a:gd name="connsiteY878" fmla="*/ 1309279 h 1640645"/>
              <a:gd name="connsiteX879" fmla="*/ 1143247 w 1822526"/>
              <a:gd name="connsiteY879" fmla="*/ 1305470 h 1640645"/>
              <a:gd name="connsiteX880" fmla="*/ 1139437 w 1822526"/>
              <a:gd name="connsiteY880" fmla="*/ 1306422 h 1640645"/>
              <a:gd name="connsiteX881" fmla="*/ 1133720 w 1822526"/>
              <a:gd name="connsiteY881" fmla="*/ 1311183 h 1640645"/>
              <a:gd name="connsiteX882" fmla="*/ 1130862 w 1822526"/>
              <a:gd name="connsiteY882" fmla="*/ 1299757 h 1640645"/>
              <a:gd name="connsiteX883" fmla="*/ 1130862 w 1822526"/>
              <a:gd name="connsiteY883" fmla="*/ 1288331 h 1640645"/>
              <a:gd name="connsiteX884" fmla="*/ 1128957 w 1822526"/>
              <a:gd name="connsiteY884" fmla="*/ 1283570 h 1640645"/>
              <a:gd name="connsiteX885" fmla="*/ 1126099 w 1822526"/>
              <a:gd name="connsiteY885" fmla="*/ 1277856 h 1640645"/>
              <a:gd name="connsiteX886" fmla="*/ 1124193 w 1822526"/>
              <a:gd name="connsiteY886" fmla="*/ 1271191 h 1640645"/>
              <a:gd name="connsiteX887" fmla="*/ 1122288 w 1822526"/>
              <a:gd name="connsiteY887" fmla="*/ 1266430 h 1640645"/>
              <a:gd name="connsiteX888" fmla="*/ 1113714 w 1822526"/>
              <a:gd name="connsiteY888" fmla="*/ 1263573 h 1640645"/>
              <a:gd name="connsiteX889" fmla="*/ 1105139 w 1822526"/>
              <a:gd name="connsiteY889" fmla="*/ 1260717 h 1640645"/>
              <a:gd name="connsiteX890" fmla="*/ 1100376 w 1822526"/>
              <a:gd name="connsiteY890" fmla="*/ 1266430 h 1640645"/>
              <a:gd name="connsiteX891" fmla="*/ 1094659 w 1822526"/>
              <a:gd name="connsiteY891" fmla="*/ 1258812 h 1640645"/>
              <a:gd name="connsiteX892" fmla="*/ 1092754 w 1822526"/>
              <a:gd name="connsiteY892" fmla="*/ 1250242 h 1640645"/>
              <a:gd name="connsiteX893" fmla="*/ 1090849 w 1822526"/>
              <a:gd name="connsiteY893" fmla="*/ 1247386 h 1640645"/>
              <a:gd name="connsiteX894" fmla="*/ 1089896 w 1822526"/>
              <a:gd name="connsiteY894" fmla="*/ 1238816 h 1640645"/>
              <a:gd name="connsiteX895" fmla="*/ 1087990 w 1822526"/>
              <a:gd name="connsiteY895" fmla="*/ 1235007 h 1640645"/>
              <a:gd name="connsiteX896" fmla="*/ 1086085 w 1822526"/>
              <a:gd name="connsiteY896" fmla="*/ 1233103 h 1640645"/>
              <a:gd name="connsiteX897" fmla="*/ 1075605 w 1822526"/>
              <a:gd name="connsiteY897" fmla="*/ 1232150 h 1640645"/>
              <a:gd name="connsiteX898" fmla="*/ 1062267 w 1822526"/>
              <a:gd name="connsiteY898" fmla="*/ 1219772 h 1640645"/>
              <a:gd name="connsiteX899" fmla="*/ 1055598 w 1822526"/>
              <a:gd name="connsiteY899" fmla="*/ 1210250 h 1640645"/>
              <a:gd name="connsiteX900" fmla="*/ 1047977 w 1822526"/>
              <a:gd name="connsiteY900" fmla="*/ 1200728 h 1640645"/>
              <a:gd name="connsiteX901" fmla="*/ 1033686 w 1822526"/>
              <a:gd name="connsiteY901" fmla="*/ 1185493 h 1640645"/>
              <a:gd name="connsiteX902" fmla="*/ 1019396 w 1822526"/>
              <a:gd name="connsiteY902" fmla="*/ 1169305 h 1640645"/>
              <a:gd name="connsiteX903" fmla="*/ 980335 w 1822526"/>
              <a:gd name="connsiteY903" fmla="*/ 1155022 h 1640645"/>
              <a:gd name="connsiteX904" fmla="*/ 955564 w 1822526"/>
              <a:gd name="connsiteY904" fmla="*/ 1152166 h 1640645"/>
              <a:gd name="connsiteX905" fmla="*/ 941274 w 1822526"/>
              <a:gd name="connsiteY905" fmla="*/ 1130265 h 1640645"/>
              <a:gd name="connsiteX906" fmla="*/ 926030 w 1822526"/>
              <a:gd name="connsiteY906" fmla="*/ 1116934 h 1640645"/>
              <a:gd name="connsiteX907" fmla="*/ 900307 w 1822526"/>
              <a:gd name="connsiteY907" fmla="*/ 1107412 h 1640645"/>
              <a:gd name="connsiteX908" fmla="*/ 884111 w 1822526"/>
              <a:gd name="connsiteY908" fmla="*/ 1094081 h 1640645"/>
              <a:gd name="connsiteX909" fmla="*/ 875537 w 1822526"/>
              <a:gd name="connsiteY909" fmla="*/ 1085511 h 1640645"/>
              <a:gd name="connsiteX910" fmla="*/ 867915 w 1822526"/>
              <a:gd name="connsiteY910" fmla="*/ 1083607 h 1640645"/>
              <a:gd name="connsiteX911" fmla="*/ 862199 w 1822526"/>
              <a:gd name="connsiteY911" fmla="*/ 1088368 h 1640645"/>
              <a:gd name="connsiteX912" fmla="*/ 855530 w 1822526"/>
              <a:gd name="connsiteY912" fmla="*/ 1083607 h 1640645"/>
              <a:gd name="connsiteX913" fmla="*/ 850767 w 1822526"/>
              <a:gd name="connsiteY913" fmla="*/ 1080750 h 1640645"/>
              <a:gd name="connsiteX914" fmla="*/ 846956 w 1822526"/>
              <a:gd name="connsiteY914" fmla="*/ 1074085 h 1640645"/>
              <a:gd name="connsiteX915" fmla="*/ 839334 w 1822526"/>
              <a:gd name="connsiteY915" fmla="*/ 1068372 h 1640645"/>
              <a:gd name="connsiteX916" fmla="*/ 833618 w 1822526"/>
              <a:gd name="connsiteY916" fmla="*/ 1060754 h 1640645"/>
              <a:gd name="connsiteX917" fmla="*/ 825043 w 1822526"/>
              <a:gd name="connsiteY917" fmla="*/ 1059802 h 1640645"/>
              <a:gd name="connsiteX918" fmla="*/ 802179 w 1822526"/>
              <a:gd name="connsiteY918" fmla="*/ 1038853 h 1640645"/>
              <a:gd name="connsiteX919" fmla="*/ 803131 w 1822526"/>
              <a:gd name="connsiteY919" fmla="*/ 1031236 h 1640645"/>
              <a:gd name="connsiteX920" fmla="*/ 805037 w 1822526"/>
              <a:gd name="connsiteY920" fmla="*/ 1022666 h 1640645"/>
              <a:gd name="connsiteX921" fmla="*/ 805989 w 1822526"/>
              <a:gd name="connsiteY921" fmla="*/ 1013144 h 1640645"/>
              <a:gd name="connsiteX922" fmla="*/ 803131 w 1822526"/>
              <a:gd name="connsiteY922" fmla="*/ 999813 h 1640645"/>
              <a:gd name="connsiteX923" fmla="*/ 801226 w 1822526"/>
              <a:gd name="connsiteY923" fmla="*/ 989339 h 1640645"/>
              <a:gd name="connsiteX924" fmla="*/ 794557 w 1822526"/>
              <a:gd name="connsiteY924" fmla="*/ 981721 h 1640645"/>
              <a:gd name="connsiteX925" fmla="*/ 792651 w 1822526"/>
              <a:gd name="connsiteY925" fmla="*/ 976960 h 1640645"/>
              <a:gd name="connsiteX926" fmla="*/ 787888 w 1822526"/>
              <a:gd name="connsiteY926" fmla="*/ 972199 h 1640645"/>
              <a:gd name="connsiteX927" fmla="*/ 782172 w 1822526"/>
              <a:gd name="connsiteY927" fmla="*/ 970295 h 1640645"/>
              <a:gd name="connsiteX928" fmla="*/ 768834 w 1822526"/>
              <a:gd name="connsiteY928" fmla="*/ 969343 h 1640645"/>
              <a:gd name="connsiteX929" fmla="*/ 767881 w 1822526"/>
              <a:gd name="connsiteY929" fmla="*/ 965534 h 1640645"/>
              <a:gd name="connsiteX930" fmla="*/ 774550 w 1822526"/>
              <a:gd name="connsiteY930" fmla="*/ 940776 h 1640645"/>
              <a:gd name="connsiteX931" fmla="*/ 776456 w 1822526"/>
              <a:gd name="connsiteY931" fmla="*/ 921732 h 1640645"/>
              <a:gd name="connsiteX932" fmla="*/ 774550 w 1822526"/>
              <a:gd name="connsiteY932" fmla="*/ 911258 h 1640645"/>
              <a:gd name="connsiteX933" fmla="*/ 773597 w 1822526"/>
              <a:gd name="connsiteY933" fmla="*/ 909354 h 1640645"/>
              <a:gd name="connsiteX934" fmla="*/ 770739 w 1822526"/>
              <a:gd name="connsiteY934" fmla="*/ 904593 h 1640645"/>
              <a:gd name="connsiteX935" fmla="*/ 769787 w 1822526"/>
              <a:gd name="connsiteY935" fmla="*/ 901736 h 1640645"/>
              <a:gd name="connsiteX936" fmla="*/ 770739 w 1822526"/>
              <a:gd name="connsiteY936" fmla="*/ 897927 h 1640645"/>
              <a:gd name="connsiteX937" fmla="*/ 771692 w 1822526"/>
              <a:gd name="connsiteY937" fmla="*/ 886501 h 1640645"/>
              <a:gd name="connsiteX938" fmla="*/ 771692 w 1822526"/>
              <a:gd name="connsiteY938" fmla="*/ 870313 h 1640645"/>
              <a:gd name="connsiteX939" fmla="*/ 768834 w 1822526"/>
              <a:gd name="connsiteY939" fmla="*/ 855078 h 1640645"/>
              <a:gd name="connsiteX940" fmla="*/ 763118 w 1822526"/>
              <a:gd name="connsiteY940" fmla="*/ 843652 h 1640645"/>
              <a:gd name="connsiteX941" fmla="*/ 760260 w 1822526"/>
              <a:gd name="connsiteY941" fmla="*/ 834130 h 1640645"/>
              <a:gd name="connsiteX942" fmla="*/ 751685 w 1822526"/>
              <a:gd name="connsiteY942" fmla="*/ 826512 h 1640645"/>
              <a:gd name="connsiteX943" fmla="*/ 742158 w 1822526"/>
              <a:gd name="connsiteY943" fmla="*/ 819847 h 1640645"/>
              <a:gd name="connsiteX944" fmla="*/ 731678 w 1822526"/>
              <a:gd name="connsiteY944" fmla="*/ 815086 h 1640645"/>
              <a:gd name="connsiteX945" fmla="*/ 718340 w 1822526"/>
              <a:gd name="connsiteY945" fmla="*/ 815086 h 1640645"/>
              <a:gd name="connsiteX946" fmla="*/ 726915 w 1822526"/>
              <a:gd name="connsiteY946" fmla="*/ 807468 h 1640645"/>
              <a:gd name="connsiteX947" fmla="*/ 729773 w 1822526"/>
              <a:gd name="connsiteY947" fmla="*/ 802707 h 1640645"/>
              <a:gd name="connsiteX948" fmla="*/ 730726 w 1822526"/>
              <a:gd name="connsiteY948" fmla="*/ 797946 h 1640645"/>
              <a:gd name="connsiteX949" fmla="*/ 728820 w 1822526"/>
              <a:gd name="connsiteY949" fmla="*/ 793185 h 1640645"/>
              <a:gd name="connsiteX950" fmla="*/ 725009 w 1822526"/>
              <a:gd name="connsiteY950" fmla="*/ 787472 h 1640645"/>
              <a:gd name="connsiteX951" fmla="*/ 719293 w 1822526"/>
              <a:gd name="connsiteY951" fmla="*/ 782711 h 1640645"/>
              <a:gd name="connsiteX952" fmla="*/ 714530 w 1822526"/>
              <a:gd name="connsiteY952" fmla="*/ 780806 h 1640645"/>
              <a:gd name="connsiteX953" fmla="*/ 717388 w 1822526"/>
              <a:gd name="connsiteY953" fmla="*/ 786520 h 1640645"/>
              <a:gd name="connsiteX954" fmla="*/ 720246 w 1822526"/>
              <a:gd name="connsiteY954" fmla="*/ 790328 h 1640645"/>
              <a:gd name="connsiteX955" fmla="*/ 722151 w 1822526"/>
              <a:gd name="connsiteY955" fmla="*/ 795089 h 1640645"/>
              <a:gd name="connsiteX956" fmla="*/ 723104 w 1822526"/>
              <a:gd name="connsiteY956" fmla="*/ 800803 h 1640645"/>
              <a:gd name="connsiteX957" fmla="*/ 719293 w 1822526"/>
              <a:gd name="connsiteY957" fmla="*/ 803659 h 1640645"/>
              <a:gd name="connsiteX958" fmla="*/ 716435 w 1822526"/>
              <a:gd name="connsiteY958" fmla="*/ 803659 h 1640645"/>
              <a:gd name="connsiteX959" fmla="*/ 714530 w 1822526"/>
              <a:gd name="connsiteY959" fmla="*/ 800803 h 1640645"/>
              <a:gd name="connsiteX960" fmla="*/ 710719 w 1822526"/>
              <a:gd name="connsiteY960" fmla="*/ 797946 h 1640645"/>
              <a:gd name="connsiteX961" fmla="*/ 707861 w 1822526"/>
              <a:gd name="connsiteY961" fmla="*/ 799850 h 1640645"/>
              <a:gd name="connsiteX962" fmla="*/ 706908 w 1822526"/>
              <a:gd name="connsiteY962" fmla="*/ 802707 h 1640645"/>
              <a:gd name="connsiteX963" fmla="*/ 706908 w 1822526"/>
              <a:gd name="connsiteY963" fmla="*/ 806516 h 1640645"/>
              <a:gd name="connsiteX964" fmla="*/ 709766 w 1822526"/>
              <a:gd name="connsiteY964" fmla="*/ 807468 h 1640645"/>
              <a:gd name="connsiteX965" fmla="*/ 712624 w 1822526"/>
              <a:gd name="connsiteY965" fmla="*/ 811277 h 1640645"/>
              <a:gd name="connsiteX966" fmla="*/ 713577 w 1822526"/>
              <a:gd name="connsiteY966" fmla="*/ 818894 h 1640645"/>
              <a:gd name="connsiteX967" fmla="*/ 717388 w 1822526"/>
              <a:gd name="connsiteY967" fmla="*/ 829369 h 1640645"/>
              <a:gd name="connsiteX968" fmla="*/ 709766 w 1822526"/>
              <a:gd name="connsiteY968" fmla="*/ 829369 h 1640645"/>
              <a:gd name="connsiteX969" fmla="*/ 707861 w 1822526"/>
              <a:gd name="connsiteY969" fmla="*/ 817942 h 1640645"/>
              <a:gd name="connsiteX970" fmla="*/ 702144 w 1822526"/>
              <a:gd name="connsiteY970" fmla="*/ 800803 h 1640645"/>
              <a:gd name="connsiteX971" fmla="*/ 696428 w 1822526"/>
              <a:gd name="connsiteY971" fmla="*/ 787472 h 1640645"/>
              <a:gd name="connsiteX972" fmla="*/ 702144 w 1822526"/>
              <a:gd name="connsiteY972" fmla="*/ 736053 h 1640645"/>
              <a:gd name="connsiteX973" fmla="*/ 700239 w 1822526"/>
              <a:gd name="connsiteY973" fmla="*/ 699869 h 1640645"/>
              <a:gd name="connsiteX974" fmla="*/ 694523 w 1822526"/>
              <a:gd name="connsiteY974" fmla="*/ 681777 h 1640645"/>
              <a:gd name="connsiteX975" fmla="*/ 693570 w 1822526"/>
              <a:gd name="connsiteY975" fmla="*/ 675112 h 1640645"/>
              <a:gd name="connsiteX976" fmla="*/ 690712 w 1822526"/>
              <a:gd name="connsiteY976" fmla="*/ 671303 h 1640645"/>
              <a:gd name="connsiteX977" fmla="*/ 679280 w 1822526"/>
              <a:gd name="connsiteY977" fmla="*/ 669399 h 1640645"/>
              <a:gd name="connsiteX978" fmla="*/ 665942 w 1822526"/>
              <a:gd name="connsiteY978" fmla="*/ 655116 h 1640645"/>
              <a:gd name="connsiteX979" fmla="*/ 658320 w 1822526"/>
              <a:gd name="connsiteY979" fmla="*/ 654163 h 1640645"/>
              <a:gd name="connsiteX980" fmla="*/ 650698 w 1822526"/>
              <a:gd name="connsiteY980" fmla="*/ 643689 h 1640645"/>
              <a:gd name="connsiteX981" fmla="*/ 645935 w 1822526"/>
              <a:gd name="connsiteY981" fmla="*/ 636072 h 1640645"/>
              <a:gd name="connsiteX982" fmla="*/ 643077 w 1822526"/>
              <a:gd name="connsiteY982" fmla="*/ 631311 h 1640645"/>
              <a:gd name="connsiteX983" fmla="*/ 636408 w 1822526"/>
              <a:gd name="connsiteY983" fmla="*/ 620836 h 1640645"/>
              <a:gd name="connsiteX984" fmla="*/ 630691 w 1822526"/>
              <a:gd name="connsiteY984" fmla="*/ 617980 h 1640645"/>
              <a:gd name="connsiteX985" fmla="*/ 619259 w 1822526"/>
              <a:gd name="connsiteY985" fmla="*/ 621789 h 1640645"/>
              <a:gd name="connsiteX986" fmla="*/ 610685 w 1822526"/>
              <a:gd name="connsiteY986" fmla="*/ 620836 h 1640645"/>
              <a:gd name="connsiteX987" fmla="*/ 608779 w 1822526"/>
              <a:gd name="connsiteY987" fmla="*/ 609410 h 1640645"/>
              <a:gd name="connsiteX988" fmla="*/ 613543 w 1822526"/>
              <a:gd name="connsiteY988" fmla="*/ 596079 h 1640645"/>
              <a:gd name="connsiteX989" fmla="*/ 615448 w 1822526"/>
              <a:gd name="connsiteY989" fmla="*/ 574178 h 1640645"/>
              <a:gd name="connsiteX990" fmla="*/ 618306 w 1822526"/>
              <a:gd name="connsiteY990" fmla="*/ 553230 h 1640645"/>
              <a:gd name="connsiteX991" fmla="*/ 608779 w 1822526"/>
              <a:gd name="connsiteY991" fmla="*/ 528473 h 1640645"/>
              <a:gd name="connsiteX992" fmla="*/ 574482 w 1822526"/>
              <a:gd name="connsiteY992" fmla="*/ 486576 h 1640645"/>
              <a:gd name="connsiteX993" fmla="*/ 562097 w 1822526"/>
              <a:gd name="connsiteY993" fmla="*/ 462771 h 1640645"/>
              <a:gd name="connsiteX994" fmla="*/ 558286 w 1822526"/>
              <a:gd name="connsiteY994" fmla="*/ 458010 h 1640645"/>
              <a:gd name="connsiteX995" fmla="*/ 556380 w 1822526"/>
              <a:gd name="connsiteY995" fmla="*/ 457057 h 1640645"/>
              <a:gd name="connsiteX996" fmla="*/ 551617 w 1822526"/>
              <a:gd name="connsiteY996" fmla="*/ 451344 h 1640645"/>
              <a:gd name="connsiteX997" fmla="*/ 549711 w 1822526"/>
              <a:gd name="connsiteY997" fmla="*/ 448488 h 1640645"/>
              <a:gd name="connsiteX998" fmla="*/ 544948 w 1822526"/>
              <a:gd name="connsiteY998" fmla="*/ 446583 h 1640645"/>
              <a:gd name="connsiteX999" fmla="*/ 539232 w 1822526"/>
              <a:gd name="connsiteY999" fmla="*/ 441822 h 1640645"/>
              <a:gd name="connsiteX1000" fmla="*/ 535421 w 1822526"/>
              <a:gd name="connsiteY1000" fmla="*/ 439918 h 1640645"/>
              <a:gd name="connsiteX1001" fmla="*/ 532563 w 1822526"/>
              <a:gd name="connsiteY1001" fmla="*/ 438013 h 1640645"/>
              <a:gd name="connsiteX1002" fmla="*/ 531610 w 1822526"/>
              <a:gd name="connsiteY1002" fmla="*/ 436109 h 1640645"/>
              <a:gd name="connsiteX1003" fmla="*/ 530657 w 1822526"/>
              <a:gd name="connsiteY1003" fmla="*/ 433252 h 1640645"/>
              <a:gd name="connsiteX1004" fmla="*/ 528752 w 1822526"/>
              <a:gd name="connsiteY1004" fmla="*/ 429443 h 1640645"/>
              <a:gd name="connsiteX1005" fmla="*/ 517319 w 1822526"/>
              <a:gd name="connsiteY1005" fmla="*/ 419921 h 1640645"/>
              <a:gd name="connsiteX1006" fmla="*/ 515414 w 1822526"/>
              <a:gd name="connsiteY1006" fmla="*/ 417065 h 1640645"/>
              <a:gd name="connsiteX1007" fmla="*/ 508745 w 1822526"/>
              <a:gd name="connsiteY1007" fmla="*/ 411352 h 1640645"/>
              <a:gd name="connsiteX1008" fmla="*/ 506840 w 1822526"/>
              <a:gd name="connsiteY1008" fmla="*/ 406591 h 1640645"/>
              <a:gd name="connsiteX1009" fmla="*/ 507792 w 1822526"/>
              <a:gd name="connsiteY1009" fmla="*/ 402782 h 1640645"/>
              <a:gd name="connsiteX1010" fmla="*/ 510650 w 1822526"/>
              <a:gd name="connsiteY1010" fmla="*/ 401830 h 1640645"/>
              <a:gd name="connsiteX1011" fmla="*/ 517319 w 1822526"/>
              <a:gd name="connsiteY1011" fmla="*/ 401830 h 1640645"/>
              <a:gd name="connsiteX1012" fmla="*/ 511603 w 1822526"/>
              <a:gd name="connsiteY1012" fmla="*/ 394212 h 1640645"/>
              <a:gd name="connsiteX1013" fmla="*/ 512556 w 1822526"/>
              <a:gd name="connsiteY1013" fmla="*/ 388499 h 1640645"/>
              <a:gd name="connsiteX1014" fmla="*/ 514461 w 1822526"/>
              <a:gd name="connsiteY1014" fmla="*/ 383738 h 1640645"/>
              <a:gd name="connsiteX1015" fmla="*/ 516367 w 1822526"/>
              <a:gd name="connsiteY1015" fmla="*/ 374216 h 1640645"/>
              <a:gd name="connsiteX1016" fmla="*/ 514461 w 1822526"/>
              <a:gd name="connsiteY1016" fmla="*/ 367550 h 1640645"/>
              <a:gd name="connsiteX1017" fmla="*/ 510650 w 1822526"/>
              <a:gd name="connsiteY1017" fmla="*/ 360885 h 1640645"/>
              <a:gd name="connsiteX1018" fmla="*/ 508745 w 1822526"/>
              <a:gd name="connsiteY1018" fmla="*/ 358980 h 1640645"/>
              <a:gd name="connsiteX1019" fmla="*/ 503982 w 1822526"/>
              <a:gd name="connsiteY1019" fmla="*/ 356124 h 1640645"/>
              <a:gd name="connsiteX1020" fmla="*/ 496360 w 1822526"/>
              <a:gd name="connsiteY1020" fmla="*/ 355172 h 1640645"/>
              <a:gd name="connsiteX1021" fmla="*/ 488738 w 1822526"/>
              <a:gd name="connsiteY1021" fmla="*/ 345650 h 1640645"/>
              <a:gd name="connsiteX1022" fmla="*/ 485880 w 1822526"/>
              <a:gd name="connsiteY1022" fmla="*/ 340889 h 1640645"/>
              <a:gd name="connsiteX1023" fmla="*/ 498265 w 1822526"/>
              <a:gd name="connsiteY1023" fmla="*/ 343745 h 1640645"/>
              <a:gd name="connsiteX1024" fmla="*/ 507792 w 1822526"/>
              <a:gd name="connsiteY1024" fmla="*/ 350411 h 1640645"/>
              <a:gd name="connsiteX1025" fmla="*/ 512556 w 1822526"/>
              <a:gd name="connsiteY1025" fmla="*/ 351363 h 1640645"/>
              <a:gd name="connsiteX1026" fmla="*/ 518272 w 1822526"/>
              <a:gd name="connsiteY1026" fmla="*/ 347554 h 1640645"/>
              <a:gd name="connsiteX1027" fmla="*/ 522083 w 1822526"/>
              <a:gd name="connsiteY1027" fmla="*/ 340889 h 1640645"/>
              <a:gd name="connsiteX1028" fmla="*/ 524941 w 1822526"/>
              <a:gd name="connsiteY1028" fmla="*/ 334223 h 1640645"/>
              <a:gd name="connsiteX1029" fmla="*/ 526846 w 1822526"/>
              <a:gd name="connsiteY1029" fmla="*/ 323749 h 1640645"/>
              <a:gd name="connsiteX1030" fmla="*/ 527799 w 1822526"/>
              <a:gd name="connsiteY1030" fmla="*/ 316131 h 1640645"/>
              <a:gd name="connsiteX1031" fmla="*/ 527799 w 1822526"/>
              <a:gd name="connsiteY1031" fmla="*/ 309466 h 1640645"/>
              <a:gd name="connsiteX1032" fmla="*/ 524941 w 1822526"/>
              <a:gd name="connsiteY1032" fmla="*/ 303753 h 1640645"/>
              <a:gd name="connsiteX1033" fmla="*/ 513509 w 1822526"/>
              <a:gd name="connsiteY1033" fmla="*/ 301848 h 1640645"/>
              <a:gd name="connsiteX1034" fmla="*/ 507792 w 1822526"/>
              <a:gd name="connsiteY1034" fmla="*/ 299944 h 1640645"/>
              <a:gd name="connsiteX1035" fmla="*/ 503029 w 1822526"/>
              <a:gd name="connsiteY1035" fmla="*/ 292326 h 1640645"/>
              <a:gd name="connsiteX1036" fmla="*/ 495407 w 1822526"/>
              <a:gd name="connsiteY1036" fmla="*/ 288517 h 1640645"/>
              <a:gd name="connsiteX1037" fmla="*/ 490644 w 1822526"/>
              <a:gd name="connsiteY1037" fmla="*/ 287565 h 1640645"/>
              <a:gd name="connsiteX1038" fmla="*/ 484927 w 1822526"/>
              <a:gd name="connsiteY1038" fmla="*/ 285661 h 1640645"/>
              <a:gd name="connsiteX1039" fmla="*/ 483975 w 1822526"/>
              <a:gd name="connsiteY1039" fmla="*/ 276139 h 1640645"/>
              <a:gd name="connsiteX1040" fmla="*/ 483975 w 1822526"/>
              <a:gd name="connsiteY1040" fmla="*/ 265665 h 1640645"/>
              <a:gd name="connsiteX1041" fmla="*/ 480164 w 1822526"/>
              <a:gd name="connsiteY1041" fmla="*/ 260904 h 1640645"/>
              <a:gd name="connsiteX1042" fmla="*/ 469684 w 1822526"/>
              <a:gd name="connsiteY1042" fmla="*/ 260904 h 1640645"/>
              <a:gd name="connsiteX1043" fmla="*/ 458252 w 1822526"/>
              <a:gd name="connsiteY1043" fmla="*/ 258047 h 1640645"/>
              <a:gd name="connsiteX1044" fmla="*/ 451583 w 1822526"/>
              <a:gd name="connsiteY1044" fmla="*/ 248525 h 1640645"/>
              <a:gd name="connsiteX1045" fmla="*/ 448725 w 1822526"/>
              <a:gd name="connsiteY1045" fmla="*/ 240907 h 1640645"/>
              <a:gd name="connsiteX1046" fmla="*/ 447772 w 1822526"/>
              <a:gd name="connsiteY1046" fmla="*/ 228529 h 1640645"/>
              <a:gd name="connsiteX1047" fmla="*/ 444914 w 1822526"/>
              <a:gd name="connsiteY1047" fmla="*/ 206628 h 1640645"/>
              <a:gd name="connsiteX1048" fmla="*/ 439198 w 1822526"/>
              <a:gd name="connsiteY1048" fmla="*/ 190441 h 1640645"/>
              <a:gd name="connsiteX1049" fmla="*/ 434434 w 1822526"/>
              <a:gd name="connsiteY1049" fmla="*/ 175205 h 1640645"/>
              <a:gd name="connsiteX1050" fmla="*/ 430623 w 1822526"/>
              <a:gd name="connsiteY1050" fmla="*/ 170444 h 1640645"/>
              <a:gd name="connsiteX1051" fmla="*/ 426812 w 1822526"/>
              <a:gd name="connsiteY1051" fmla="*/ 165683 h 1640645"/>
              <a:gd name="connsiteX1052" fmla="*/ 421096 w 1822526"/>
              <a:gd name="connsiteY1052" fmla="*/ 162827 h 1640645"/>
              <a:gd name="connsiteX1053" fmla="*/ 407758 w 1822526"/>
              <a:gd name="connsiteY1053" fmla="*/ 159018 h 1640645"/>
              <a:gd name="connsiteX1054" fmla="*/ 402995 w 1822526"/>
              <a:gd name="connsiteY1054" fmla="*/ 155209 h 1640645"/>
              <a:gd name="connsiteX1055" fmla="*/ 388704 w 1822526"/>
              <a:gd name="connsiteY1055" fmla="*/ 121882 h 1640645"/>
              <a:gd name="connsiteX1056" fmla="*/ 383941 w 1822526"/>
              <a:gd name="connsiteY1056" fmla="*/ 109503 h 1640645"/>
              <a:gd name="connsiteX1057" fmla="*/ 379177 w 1822526"/>
              <a:gd name="connsiteY1057" fmla="*/ 98077 h 1640645"/>
              <a:gd name="connsiteX1058" fmla="*/ 375366 w 1822526"/>
              <a:gd name="connsiteY1058" fmla="*/ 92364 h 1640645"/>
              <a:gd name="connsiteX1059" fmla="*/ 374414 w 1822526"/>
              <a:gd name="connsiteY1059" fmla="*/ 85698 h 1640645"/>
              <a:gd name="connsiteX1060" fmla="*/ 373461 w 1822526"/>
              <a:gd name="connsiteY1060" fmla="*/ 79033 h 1640645"/>
              <a:gd name="connsiteX1061" fmla="*/ 373461 w 1822526"/>
              <a:gd name="connsiteY1061" fmla="*/ 71415 h 1640645"/>
              <a:gd name="connsiteX1062" fmla="*/ 373461 w 1822526"/>
              <a:gd name="connsiteY1062" fmla="*/ 67606 h 1640645"/>
              <a:gd name="connsiteX1063" fmla="*/ 373461 w 1822526"/>
              <a:gd name="connsiteY1063" fmla="*/ 64750 h 1640645"/>
              <a:gd name="connsiteX1064" fmla="*/ 397278 w 1822526"/>
              <a:gd name="connsiteY1064" fmla="*/ 62845 h 1640645"/>
              <a:gd name="connsiteX1065" fmla="*/ 463968 w 1822526"/>
              <a:gd name="connsiteY1065" fmla="*/ 56180 h 1640645"/>
              <a:gd name="connsiteX1066" fmla="*/ 529705 w 1822526"/>
              <a:gd name="connsiteY1066" fmla="*/ 50467 h 1640645"/>
              <a:gd name="connsiteX1067" fmla="*/ 552570 w 1822526"/>
              <a:gd name="connsiteY1067" fmla="*/ 48562 h 1640645"/>
              <a:gd name="connsiteX1068" fmla="*/ 618306 w 1822526"/>
              <a:gd name="connsiteY1068" fmla="*/ 42849 h 1640645"/>
              <a:gd name="connsiteX1069" fmla="*/ 640219 w 1822526"/>
              <a:gd name="connsiteY1069" fmla="*/ 40945 h 1640645"/>
              <a:gd name="connsiteX1070" fmla="*/ 663083 w 1822526"/>
              <a:gd name="connsiteY1070" fmla="*/ 39040 h 1640645"/>
              <a:gd name="connsiteX1071" fmla="*/ 684996 w 1822526"/>
              <a:gd name="connsiteY1071" fmla="*/ 37136 h 1640645"/>
              <a:gd name="connsiteX1072" fmla="*/ 706908 w 1822526"/>
              <a:gd name="connsiteY1072" fmla="*/ 35232 h 1640645"/>
              <a:gd name="connsiteX1073" fmla="*/ 817422 w 1822526"/>
              <a:gd name="connsiteY1073" fmla="*/ 24757 h 1640645"/>
              <a:gd name="connsiteX1074" fmla="*/ 839334 w 1822526"/>
              <a:gd name="connsiteY1074" fmla="*/ 22853 h 1640645"/>
              <a:gd name="connsiteX1075" fmla="*/ 883159 w 1822526"/>
              <a:gd name="connsiteY1075" fmla="*/ 19044 h 1640645"/>
              <a:gd name="connsiteX1076" fmla="*/ 905071 w 1822526"/>
              <a:gd name="connsiteY1076" fmla="*/ 17140 h 1640645"/>
              <a:gd name="connsiteX1077" fmla="*/ 927936 w 1822526"/>
              <a:gd name="connsiteY1077" fmla="*/ 15235 h 1640645"/>
              <a:gd name="connsiteX1078" fmla="*/ 949848 w 1822526"/>
              <a:gd name="connsiteY1078" fmla="*/ 13331 h 1640645"/>
              <a:gd name="connsiteX1079" fmla="*/ 971760 w 1822526"/>
              <a:gd name="connsiteY1079" fmla="*/ 11426 h 1640645"/>
              <a:gd name="connsiteX1080" fmla="*/ 1038450 w 1822526"/>
              <a:gd name="connsiteY1080" fmla="*/ 4761 h 1640645"/>
              <a:gd name="connsiteX1081" fmla="*/ 1060362 w 1822526"/>
              <a:gd name="connsiteY1081" fmla="*/ 2857 h 1640645"/>
              <a:gd name="connsiteX1082" fmla="*/ 1082274 w 1822526"/>
              <a:gd name="connsiteY1082" fmla="*/ 952 h 1640645"/>
              <a:gd name="connsiteX1083" fmla="*/ 1094659 w 1822526"/>
              <a:gd name="connsiteY1083" fmla="*/ 0 h 1640645"/>
              <a:gd name="connsiteX1084" fmla="*/ 1094659 w 1822526"/>
              <a:gd name="connsiteY1084" fmla="*/ 952 h 1640645"/>
              <a:gd name="connsiteX1085" fmla="*/ 1091801 w 1822526"/>
              <a:gd name="connsiteY1085" fmla="*/ 9522 h 1640645"/>
              <a:gd name="connsiteX1086" fmla="*/ 1089896 w 1822526"/>
              <a:gd name="connsiteY1086" fmla="*/ 15235 h 1640645"/>
              <a:gd name="connsiteX1087" fmla="*/ 1086085 w 1822526"/>
              <a:gd name="connsiteY1087" fmla="*/ 21901 h 1640645"/>
              <a:gd name="connsiteX1088" fmla="*/ 1084180 w 1822526"/>
              <a:gd name="connsiteY1088" fmla="*/ 23805 h 1640645"/>
              <a:gd name="connsiteX1089" fmla="*/ 1076558 w 1822526"/>
              <a:gd name="connsiteY1089" fmla="*/ 30470 h 1640645"/>
              <a:gd name="connsiteX1090" fmla="*/ 1075605 w 1822526"/>
              <a:gd name="connsiteY1090" fmla="*/ 32375 h 1640645"/>
              <a:gd name="connsiteX1091" fmla="*/ 1070842 w 1822526"/>
              <a:gd name="connsiteY1091" fmla="*/ 41897 h 1640645"/>
              <a:gd name="connsiteX1092" fmla="*/ 1073700 w 1822526"/>
              <a:gd name="connsiteY1092" fmla="*/ 49515 h 1640645"/>
              <a:gd name="connsiteX1093" fmla="*/ 1072747 w 1822526"/>
              <a:gd name="connsiteY1093" fmla="*/ 57132 h 1640645"/>
              <a:gd name="connsiteX1094" fmla="*/ 1068936 w 1822526"/>
              <a:gd name="connsiteY1094" fmla="*/ 71415 h 1640645"/>
              <a:gd name="connsiteX1095" fmla="*/ 1065126 w 1822526"/>
              <a:gd name="connsiteY1095" fmla="*/ 76176 h 1640645"/>
              <a:gd name="connsiteX1096" fmla="*/ 1066078 w 1822526"/>
              <a:gd name="connsiteY1096" fmla="*/ 76176 h 1640645"/>
              <a:gd name="connsiteX1097" fmla="*/ 1061315 w 1822526"/>
              <a:gd name="connsiteY1097" fmla="*/ 79033 h 1640645"/>
              <a:gd name="connsiteX1098" fmla="*/ 1055598 w 1822526"/>
              <a:gd name="connsiteY1098" fmla="*/ 79985 h 1640645"/>
              <a:gd name="connsiteX1099" fmla="*/ 1039402 w 1822526"/>
              <a:gd name="connsiteY1099" fmla="*/ 79033 h 1640645"/>
              <a:gd name="connsiteX1100" fmla="*/ 1033686 w 1822526"/>
              <a:gd name="connsiteY1100" fmla="*/ 81889 h 1640645"/>
              <a:gd name="connsiteX1101" fmla="*/ 1027970 w 1822526"/>
              <a:gd name="connsiteY1101" fmla="*/ 89507 h 1640645"/>
              <a:gd name="connsiteX1102" fmla="*/ 1023206 w 1822526"/>
              <a:gd name="connsiteY1102" fmla="*/ 98077 h 1640645"/>
              <a:gd name="connsiteX1103" fmla="*/ 1021301 w 1822526"/>
              <a:gd name="connsiteY1103" fmla="*/ 105695 h 1640645"/>
              <a:gd name="connsiteX1104" fmla="*/ 1020348 w 1822526"/>
              <a:gd name="connsiteY1104" fmla="*/ 112360 h 1640645"/>
              <a:gd name="connsiteX1105" fmla="*/ 1020348 w 1822526"/>
              <a:gd name="connsiteY1105" fmla="*/ 118073 h 1640645"/>
              <a:gd name="connsiteX1106" fmla="*/ 1020348 w 1822526"/>
              <a:gd name="connsiteY1106" fmla="*/ 124739 h 1640645"/>
              <a:gd name="connsiteX1107" fmla="*/ 1016537 w 1822526"/>
              <a:gd name="connsiteY1107" fmla="*/ 132356 h 1640645"/>
              <a:gd name="connsiteX1108" fmla="*/ 1011774 w 1822526"/>
              <a:gd name="connsiteY1108" fmla="*/ 139022 h 1640645"/>
              <a:gd name="connsiteX1109" fmla="*/ 1005105 w 1822526"/>
              <a:gd name="connsiteY1109" fmla="*/ 143783 h 1640645"/>
              <a:gd name="connsiteX1110" fmla="*/ 1000341 w 1822526"/>
              <a:gd name="connsiteY1110" fmla="*/ 149496 h 1640645"/>
              <a:gd name="connsiteX1111" fmla="*/ 999389 w 1822526"/>
              <a:gd name="connsiteY1111" fmla="*/ 155209 h 1640645"/>
              <a:gd name="connsiteX1112" fmla="*/ 1001294 w 1822526"/>
              <a:gd name="connsiteY1112" fmla="*/ 157113 h 1640645"/>
              <a:gd name="connsiteX1113" fmla="*/ 1008916 w 1822526"/>
              <a:gd name="connsiteY1113" fmla="*/ 167588 h 1640645"/>
              <a:gd name="connsiteX1114" fmla="*/ 1016537 w 1822526"/>
              <a:gd name="connsiteY1114" fmla="*/ 178062 h 1640645"/>
              <a:gd name="connsiteX1115" fmla="*/ 1021301 w 1822526"/>
              <a:gd name="connsiteY1115" fmla="*/ 189488 h 1640645"/>
              <a:gd name="connsiteX1116" fmla="*/ 1025112 w 1822526"/>
              <a:gd name="connsiteY1116" fmla="*/ 202819 h 1640645"/>
              <a:gd name="connsiteX1117" fmla="*/ 1024159 w 1822526"/>
              <a:gd name="connsiteY1117" fmla="*/ 210437 h 1640645"/>
              <a:gd name="connsiteX1118" fmla="*/ 1017490 w 1822526"/>
              <a:gd name="connsiteY1118" fmla="*/ 221863 h 1640645"/>
              <a:gd name="connsiteX1119" fmla="*/ 1017490 w 1822526"/>
              <a:gd name="connsiteY1119" fmla="*/ 227576 h 1640645"/>
              <a:gd name="connsiteX1120" fmla="*/ 1019396 w 1822526"/>
              <a:gd name="connsiteY1120" fmla="*/ 228529 h 1640645"/>
              <a:gd name="connsiteX1121" fmla="*/ 1024159 w 1822526"/>
              <a:gd name="connsiteY1121" fmla="*/ 232338 h 1640645"/>
              <a:gd name="connsiteX1122" fmla="*/ 1026064 w 1822526"/>
              <a:gd name="connsiteY1122" fmla="*/ 233290 h 1640645"/>
              <a:gd name="connsiteX1123" fmla="*/ 1028923 w 1822526"/>
              <a:gd name="connsiteY1123" fmla="*/ 238051 h 1640645"/>
              <a:gd name="connsiteX1124" fmla="*/ 1030828 w 1822526"/>
              <a:gd name="connsiteY1124" fmla="*/ 241860 h 1640645"/>
              <a:gd name="connsiteX1125" fmla="*/ 1030828 w 1822526"/>
              <a:gd name="connsiteY1125" fmla="*/ 246621 h 1640645"/>
              <a:gd name="connsiteX1126" fmla="*/ 1031781 w 1822526"/>
              <a:gd name="connsiteY1126" fmla="*/ 251382 h 1640645"/>
              <a:gd name="connsiteX1127" fmla="*/ 1030828 w 1822526"/>
              <a:gd name="connsiteY1127" fmla="*/ 260904 h 1640645"/>
              <a:gd name="connsiteX1128" fmla="*/ 1030828 w 1822526"/>
              <a:gd name="connsiteY1128" fmla="*/ 269473 h 1640645"/>
              <a:gd name="connsiteX1129" fmla="*/ 1030828 w 1822526"/>
              <a:gd name="connsiteY1129" fmla="*/ 278043 h 1640645"/>
              <a:gd name="connsiteX1130" fmla="*/ 1031781 w 1822526"/>
              <a:gd name="connsiteY1130" fmla="*/ 285661 h 164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</a:cxnLst>
            <a:rect l="l" t="t" r="r" b="b"/>
            <a:pathLst>
              <a:path w="1822526" h="1640645">
                <a:moveTo>
                  <a:pt x="1289964" y="1640646"/>
                </a:moveTo>
                <a:lnTo>
                  <a:pt x="1282343" y="1640646"/>
                </a:lnTo>
                <a:lnTo>
                  <a:pt x="1279484" y="1635885"/>
                </a:lnTo>
                <a:lnTo>
                  <a:pt x="1276626" y="1636837"/>
                </a:lnTo>
                <a:lnTo>
                  <a:pt x="1274721" y="1634932"/>
                </a:lnTo>
                <a:lnTo>
                  <a:pt x="1275673" y="1633028"/>
                </a:lnTo>
                <a:lnTo>
                  <a:pt x="1279484" y="1630171"/>
                </a:lnTo>
                <a:lnTo>
                  <a:pt x="1283295" y="1633028"/>
                </a:lnTo>
                <a:lnTo>
                  <a:pt x="1288059" y="1637789"/>
                </a:lnTo>
                <a:lnTo>
                  <a:pt x="1289964" y="1640646"/>
                </a:lnTo>
                <a:close/>
                <a:moveTo>
                  <a:pt x="1267099" y="1640646"/>
                </a:moveTo>
                <a:lnTo>
                  <a:pt x="1249950" y="1640646"/>
                </a:lnTo>
                <a:lnTo>
                  <a:pt x="1255667" y="1633028"/>
                </a:lnTo>
                <a:lnTo>
                  <a:pt x="1265194" y="1619697"/>
                </a:lnTo>
                <a:lnTo>
                  <a:pt x="1270910" y="1612080"/>
                </a:lnTo>
                <a:lnTo>
                  <a:pt x="1275673" y="1612080"/>
                </a:lnTo>
                <a:lnTo>
                  <a:pt x="1277579" y="1620649"/>
                </a:lnTo>
                <a:lnTo>
                  <a:pt x="1276626" y="1626363"/>
                </a:lnTo>
                <a:lnTo>
                  <a:pt x="1270910" y="1630171"/>
                </a:lnTo>
                <a:lnTo>
                  <a:pt x="1268052" y="1633028"/>
                </a:lnTo>
                <a:lnTo>
                  <a:pt x="1267099" y="1635885"/>
                </a:lnTo>
                <a:lnTo>
                  <a:pt x="1266146" y="1639693"/>
                </a:lnTo>
                <a:lnTo>
                  <a:pt x="1267099" y="1640646"/>
                </a:lnTo>
                <a:close/>
                <a:moveTo>
                  <a:pt x="833618" y="1533047"/>
                </a:moveTo>
                <a:lnTo>
                  <a:pt x="834571" y="1534951"/>
                </a:lnTo>
                <a:lnTo>
                  <a:pt x="837429" y="1533999"/>
                </a:lnTo>
                <a:lnTo>
                  <a:pt x="841240" y="1533999"/>
                </a:lnTo>
                <a:lnTo>
                  <a:pt x="842192" y="1535903"/>
                </a:lnTo>
                <a:lnTo>
                  <a:pt x="838381" y="1535903"/>
                </a:lnTo>
                <a:lnTo>
                  <a:pt x="837429" y="1538760"/>
                </a:lnTo>
                <a:lnTo>
                  <a:pt x="833618" y="1539712"/>
                </a:lnTo>
                <a:lnTo>
                  <a:pt x="830760" y="1536855"/>
                </a:lnTo>
                <a:lnTo>
                  <a:pt x="829807" y="1534951"/>
                </a:lnTo>
                <a:lnTo>
                  <a:pt x="830760" y="1533047"/>
                </a:lnTo>
                <a:lnTo>
                  <a:pt x="833618" y="1533047"/>
                </a:lnTo>
                <a:close/>
                <a:moveTo>
                  <a:pt x="956517" y="1608271"/>
                </a:moveTo>
                <a:lnTo>
                  <a:pt x="954612" y="1611127"/>
                </a:lnTo>
                <a:lnTo>
                  <a:pt x="956517" y="1616841"/>
                </a:lnTo>
                <a:lnTo>
                  <a:pt x="954612" y="1621602"/>
                </a:lnTo>
                <a:lnTo>
                  <a:pt x="957470" y="1627315"/>
                </a:lnTo>
                <a:lnTo>
                  <a:pt x="956517" y="1629219"/>
                </a:lnTo>
                <a:lnTo>
                  <a:pt x="956517" y="1631124"/>
                </a:lnTo>
                <a:lnTo>
                  <a:pt x="954612" y="1630171"/>
                </a:lnTo>
                <a:lnTo>
                  <a:pt x="952706" y="1629219"/>
                </a:lnTo>
                <a:lnTo>
                  <a:pt x="949848" y="1628267"/>
                </a:lnTo>
                <a:lnTo>
                  <a:pt x="946037" y="1630171"/>
                </a:lnTo>
                <a:lnTo>
                  <a:pt x="943179" y="1631124"/>
                </a:lnTo>
                <a:lnTo>
                  <a:pt x="941274" y="1628267"/>
                </a:lnTo>
                <a:lnTo>
                  <a:pt x="937463" y="1629219"/>
                </a:lnTo>
                <a:lnTo>
                  <a:pt x="935557" y="1627315"/>
                </a:lnTo>
                <a:lnTo>
                  <a:pt x="932699" y="1616841"/>
                </a:lnTo>
                <a:lnTo>
                  <a:pt x="926983" y="1611127"/>
                </a:lnTo>
                <a:lnTo>
                  <a:pt x="920314" y="1608271"/>
                </a:lnTo>
                <a:lnTo>
                  <a:pt x="914598" y="1611127"/>
                </a:lnTo>
                <a:lnTo>
                  <a:pt x="910787" y="1612080"/>
                </a:lnTo>
                <a:lnTo>
                  <a:pt x="906976" y="1616841"/>
                </a:lnTo>
                <a:lnTo>
                  <a:pt x="904118" y="1613032"/>
                </a:lnTo>
                <a:lnTo>
                  <a:pt x="906024" y="1601605"/>
                </a:lnTo>
                <a:lnTo>
                  <a:pt x="910787" y="1598749"/>
                </a:lnTo>
                <a:lnTo>
                  <a:pt x="928888" y="1575896"/>
                </a:lnTo>
                <a:lnTo>
                  <a:pt x="939368" y="1561613"/>
                </a:lnTo>
                <a:lnTo>
                  <a:pt x="934605" y="1551138"/>
                </a:lnTo>
                <a:lnTo>
                  <a:pt x="932699" y="1538760"/>
                </a:lnTo>
                <a:lnTo>
                  <a:pt x="934605" y="1529238"/>
                </a:lnTo>
                <a:lnTo>
                  <a:pt x="936510" y="1518764"/>
                </a:lnTo>
                <a:lnTo>
                  <a:pt x="941274" y="1514955"/>
                </a:lnTo>
                <a:lnTo>
                  <a:pt x="946990" y="1512098"/>
                </a:lnTo>
                <a:lnTo>
                  <a:pt x="953659" y="1517811"/>
                </a:lnTo>
                <a:lnTo>
                  <a:pt x="952706" y="1524477"/>
                </a:lnTo>
                <a:lnTo>
                  <a:pt x="956517" y="1533999"/>
                </a:lnTo>
                <a:lnTo>
                  <a:pt x="959375" y="1535903"/>
                </a:lnTo>
                <a:lnTo>
                  <a:pt x="958422" y="1538760"/>
                </a:lnTo>
                <a:lnTo>
                  <a:pt x="961281" y="1543521"/>
                </a:lnTo>
                <a:lnTo>
                  <a:pt x="962233" y="1552091"/>
                </a:lnTo>
                <a:lnTo>
                  <a:pt x="959375" y="1560660"/>
                </a:lnTo>
                <a:lnTo>
                  <a:pt x="959375" y="1568278"/>
                </a:lnTo>
                <a:lnTo>
                  <a:pt x="964139" y="1574944"/>
                </a:lnTo>
                <a:lnTo>
                  <a:pt x="965091" y="1582561"/>
                </a:lnTo>
                <a:lnTo>
                  <a:pt x="963186" y="1589227"/>
                </a:lnTo>
                <a:lnTo>
                  <a:pt x="965091" y="1593035"/>
                </a:lnTo>
                <a:lnTo>
                  <a:pt x="962233" y="1596844"/>
                </a:lnTo>
                <a:lnTo>
                  <a:pt x="958422" y="1598749"/>
                </a:lnTo>
                <a:lnTo>
                  <a:pt x="958422" y="1601605"/>
                </a:lnTo>
                <a:lnTo>
                  <a:pt x="955564" y="1604462"/>
                </a:lnTo>
                <a:lnTo>
                  <a:pt x="956517" y="1608271"/>
                </a:lnTo>
                <a:close/>
                <a:moveTo>
                  <a:pt x="1821574" y="1513050"/>
                </a:moveTo>
                <a:lnTo>
                  <a:pt x="1822527" y="1514955"/>
                </a:lnTo>
                <a:lnTo>
                  <a:pt x="1817763" y="1513050"/>
                </a:lnTo>
                <a:lnTo>
                  <a:pt x="1816811" y="1510194"/>
                </a:lnTo>
                <a:lnTo>
                  <a:pt x="1819669" y="1508289"/>
                </a:lnTo>
                <a:lnTo>
                  <a:pt x="1822527" y="1510194"/>
                </a:lnTo>
                <a:lnTo>
                  <a:pt x="1821574" y="1513050"/>
                </a:lnTo>
                <a:close/>
                <a:moveTo>
                  <a:pt x="1683432" y="1442587"/>
                </a:moveTo>
                <a:lnTo>
                  <a:pt x="1679621" y="1444492"/>
                </a:lnTo>
                <a:lnTo>
                  <a:pt x="1677716" y="1442587"/>
                </a:lnTo>
                <a:lnTo>
                  <a:pt x="1676763" y="1440683"/>
                </a:lnTo>
                <a:lnTo>
                  <a:pt x="1674857" y="1440683"/>
                </a:lnTo>
                <a:lnTo>
                  <a:pt x="1672952" y="1433065"/>
                </a:lnTo>
                <a:lnTo>
                  <a:pt x="1669141" y="1430209"/>
                </a:lnTo>
                <a:lnTo>
                  <a:pt x="1663425" y="1427352"/>
                </a:lnTo>
                <a:lnTo>
                  <a:pt x="1659614" y="1422591"/>
                </a:lnTo>
                <a:lnTo>
                  <a:pt x="1651992" y="1421639"/>
                </a:lnTo>
                <a:lnTo>
                  <a:pt x="1651992" y="1418782"/>
                </a:lnTo>
                <a:lnTo>
                  <a:pt x="1650087" y="1416878"/>
                </a:lnTo>
                <a:lnTo>
                  <a:pt x="1649134" y="1414974"/>
                </a:lnTo>
                <a:lnTo>
                  <a:pt x="1646276" y="1412117"/>
                </a:lnTo>
                <a:lnTo>
                  <a:pt x="1643418" y="1409260"/>
                </a:lnTo>
                <a:lnTo>
                  <a:pt x="1653898" y="1412117"/>
                </a:lnTo>
                <a:lnTo>
                  <a:pt x="1670094" y="1423543"/>
                </a:lnTo>
                <a:lnTo>
                  <a:pt x="1674857" y="1428304"/>
                </a:lnTo>
                <a:lnTo>
                  <a:pt x="1676763" y="1430209"/>
                </a:lnTo>
                <a:lnTo>
                  <a:pt x="1678668" y="1433065"/>
                </a:lnTo>
                <a:lnTo>
                  <a:pt x="1682479" y="1434970"/>
                </a:lnTo>
                <a:lnTo>
                  <a:pt x="1684384" y="1437826"/>
                </a:lnTo>
                <a:lnTo>
                  <a:pt x="1686290" y="1439731"/>
                </a:lnTo>
                <a:lnTo>
                  <a:pt x="1683432" y="1442587"/>
                </a:lnTo>
                <a:close/>
                <a:moveTo>
                  <a:pt x="1642465" y="1405452"/>
                </a:moveTo>
                <a:lnTo>
                  <a:pt x="1642465" y="1407356"/>
                </a:lnTo>
                <a:lnTo>
                  <a:pt x="1639607" y="1406404"/>
                </a:lnTo>
                <a:lnTo>
                  <a:pt x="1635796" y="1404499"/>
                </a:lnTo>
                <a:lnTo>
                  <a:pt x="1632938" y="1403547"/>
                </a:lnTo>
                <a:lnTo>
                  <a:pt x="1631986" y="1401643"/>
                </a:lnTo>
                <a:lnTo>
                  <a:pt x="1631986" y="1398786"/>
                </a:lnTo>
                <a:lnTo>
                  <a:pt x="1635796" y="1402595"/>
                </a:lnTo>
                <a:lnTo>
                  <a:pt x="1642465" y="1403547"/>
                </a:lnTo>
                <a:lnTo>
                  <a:pt x="1642465" y="1405452"/>
                </a:lnTo>
                <a:close/>
                <a:moveTo>
                  <a:pt x="1628175" y="1394977"/>
                </a:moveTo>
                <a:lnTo>
                  <a:pt x="1624364" y="1394025"/>
                </a:lnTo>
                <a:lnTo>
                  <a:pt x="1624364" y="1392121"/>
                </a:lnTo>
                <a:lnTo>
                  <a:pt x="1622459" y="1391168"/>
                </a:lnTo>
                <a:lnTo>
                  <a:pt x="1623411" y="1391168"/>
                </a:lnTo>
                <a:lnTo>
                  <a:pt x="1625317" y="1392121"/>
                </a:lnTo>
                <a:lnTo>
                  <a:pt x="1626269" y="1392121"/>
                </a:lnTo>
                <a:lnTo>
                  <a:pt x="1628175" y="1394977"/>
                </a:lnTo>
                <a:close/>
                <a:moveTo>
                  <a:pt x="1744405" y="1390216"/>
                </a:moveTo>
                <a:lnTo>
                  <a:pt x="1747263" y="1392121"/>
                </a:lnTo>
                <a:lnTo>
                  <a:pt x="1748216" y="1395930"/>
                </a:lnTo>
                <a:lnTo>
                  <a:pt x="1749169" y="1397834"/>
                </a:lnTo>
                <a:lnTo>
                  <a:pt x="1748216" y="1401643"/>
                </a:lnTo>
                <a:lnTo>
                  <a:pt x="1748216" y="1406404"/>
                </a:lnTo>
                <a:lnTo>
                  <a:pt x="1746310" y="1411165"/>
                </a:lnTo>
                <a:lnTo>
                  <a:pt x="1740594" y="1413069"/>
                </a:lnTo>
                <a:lnTo>
                  <a:pt x="1733925" y="1411165"/>
                </a:lnTo>
                <a:lnTo>
                  <a:pt x="1731067" y="1412117"/>
                </a:lnTo>
                <a:lnTo>
                  <a:pt x="1732020" y="1410213"/>
                </a:lnTo>
                <a:lnTo>
                  <a:pt x="1728209" y="1400691"/>
                </a:lnTo>
                <a:lnTo>
                  <a:pt x="1728209" y="1393073"/>
                </a:lnTo>
                <a:lnTo>
                  <a:pt x="1732020" y="1392121"/>
                </a:lnTo>
                <a:lnTo>
                  <a:pt x="1733925" y="1391168"/>
                </a:lnTo>
                <a:lnTo>
                  <a:pt x="1740594" y="1392121"/>
                </a:lnTo>
                <a:lnTo>
                  <a:pt x="1744405" y="1390216"/>
                </a:lnTo>
                <a:close/>
                <a:moveTo>
                  <a:pt x="1618648" y="1358794"/>
                </a:moveTo>
                <a:lnTo>
                  <a:pt x="1619600" y="1358794"/>
                </a:lnTo>
                <a:lnTo>
                  <a:pt x="1618648" y="1360698"/>
                </a:lnTo>
                <a:lnTo>
                  <a:pt x="1617695" y="1360698"/>
                </a:lnTo>
                <a:lnTo>
                  <a:pt x="1615790" y="1359746"/>
                </a:lnTo>
                <a:lnTo>
                  <a:pt x="1617695" y="1358794"/>
                </a:lnTo>
                <a:lnTo>
                  <a:pt x="1618648" y="1358794"/>
                </a:lnTo>
                <a:close/>
                <a:moveTo>
                  <a:pt x="1601499" y="1335941"/>
                </a:moveTo>
                <a:lnTo>
                  <a:pt x="1599594" y="1337845"/>
                </a:lnTo>
                <a:lnTo>
                  <a:pt x="1599594" y="1338797"/>
                </a:lnTo>
                <a:lnTo>
                  <a:pt x="1598641" y="1338797"/>
                </a:lnTo>
                <a:lnTo>
                  <a:pt x="1597688" y="1337845"/>
                </a:lnTo>
                <a:lnTo>
                  <a:pt x="1598641" y="1337845"/>
                </a:lnTo>
                <a:lnTo>
                  <a:pt x="1599594" y="1336893"/>
                </a:lnTo>
                <a:lnTo>
                  <a:pt x="1600546" y="1334988"/>
                </a:lnTo>
                <a:lnTo>
                  <a:pt x="1600546" y="1334036"/>
                </a:lnTo>
                <a:lnTo>
                  <a:pt x="1600546" y="1333084"/>
                </a:lnTo>
                <a:lnTo>
                  <a:pt x="1601499" y="1334036"/>
                </a:lnTo>
                <a:lnTo>
                  <a:pt x="1602452" y="1334988"/>
                </a:lnTo>
                <a:lnTo>
                  <a:pt x="1601499" y="1335941"/>
                </a:lnTo>
                <a:close/>
                <a:moveTo>
                  <a:pt x="1469073" y="1309279"/>
                </a:moveTo>
                <a:lnTo>
                  <a:pt x="1469073" y="1310231"/>
                </a:lnTo>
                <a:lnTo>
                  <a:pt x="1467167" y="1310231"/>
                </a:lnTo>
                <a:lnTo>
                  <a:pt x="1467167" y="1309279"/>
                </a:lnTo>
                <a:lnTo>
                  <a:pt x="1467167" y="1307375"/>
                </a:lnTo>
                <a:lnTo>
                  <a:pt x="1468120" y="1307375"/>
                </a:lnTo>
                <a:lnTo>
                  <a:pt x="1469073" y="1309279"/>
                </a:lnTo>
                <a:close/>
                <a:moveTo>
                  <a:pt x="1459546" y="1301661"/>
                </a:moveTo>
                <a:lnTo>
                  <a:pt x="1458593" y="1302614"/>
                </a:lnTo>
                <a:lnTo>
                  <a:pt x="1457640" y="1301661"/>
                </a:lnTo>
                <a:lnTo>
                  <a:pt x="1456688" y="1300709"/>
                </a:lnTo>
                <a:lnTo>
                  <a:pt x="1458593" y="1298805"/>
                </a:lnTo>
                <a:lnTo>
                  <a:pt x="1459546" y="1298805"/>
                </a:lnTo>
                <a:lnTo>
                  <a:pt x="1460499" y="1300709"/>
                </a:lnTo>
                <a:lnTo>
                  <a:pt x="1459546" y="1301661"/>
                </a:lnTo>
                <a:close/>
                <a:moveTo>
                  <a:pt x="1473836" y="1294996"/>
                </a:moveTo>
                <a:lnTo>
                  <a:pt x="1472884" y="1294996"/>
                </a:lnTo>
                <a:lnTo>
                  <a:pt x="1471931" y="1293092"/>
                </a:lnTo>
                <a:lnTo>
                  <a:pt x="1470978" y="1291187"/>
                </a:lnTo>
                <a:lnTo>
                  <a:pt x="1472884" y="1292139"/>
                </a:lnTo>
                <a:lnTo>
                  <a:pt x="1473836" y="1294996"/>
                </a:lnTo>
                <a:close/>
                <a:moveTo>
                  <a:pt x="1587208" y="1276904"/>
                </a:moveTo>
                <a:lnTo>
                  <a:pt x="1585303" y="1277856"/>
                </a:lnTo>
                <a:lnTo>
                  <a:pt x="1583398" y="1276904"/>
                </a:lnTo>
                <a:lnTo>
                  <a:pt x="1585303" y="1275000"/>
                </a:lnTo>
                <a:lnTo>
                  <a:pt x="1587208" y="1275000"/>
                </a:lnTo>
                <a:lnTo>
                  <a:pt x="1587208" y="1276904"/>
                </a:lnTo>
                <a:close/>
                <a:moveTo>
                  <a:pt x="1464309" y="1285474"/>
                </a:moveTo>
                <a:lnTo>
                  <a:pt x="1464309" y="1286426"/>
                </a:lnTo>
                <a:lnTo>
                  <a:pt x="1461451" y="1286426"/>
                </a:lnTo>
                <a:lnTo>
                  <a:pt x="1459546" y="1285474"/>
                </a:lnTo>
                <a:lnTo>
                  <a:pt x="1460499" y="1283570"/>
                </a:lnTo>
                <a:lnTo>
                  <a:pt x="1457640" y="1280713"/>
                </a:lnTo>
                <a:lnTo>
                  <a:pt x="1458593" y="1278809"/>
                </a:lnTo>
                <a:lnTo>
                  <a:pt x="1458593" y="1277856"/>
                </a:lnTo>
                <a:lnTo>
                  <a:pt x="1457640" y="1277856"/>
                </a:lnTo>
                <a:lnTo>
                  <a:pt x="1457640" y="1275000"/>
                </a:lnTo>
                <a:lnTo>
                  <a:pt x="1457640" y="1273095"/>
                </a:lnTo>
                <a:lnTo>
                  <a:pt x="1455735" y="1272143"/>
                </a:lnTo>
                <a:lnTo>
                  <a:pt x="1454782" y="1269286"/>
                </a:lnTo>
                <a:lnTo>
                  <a:pt x="1453830" y="1267382"/>
                </a:lnTo>
                <a:lnTo>
                  <a:pt x="1455735" y="1266430"/>
                </a:lnTo>
                <a:lnTo>
                  <a:pt x="1458593" y="1266430"/>
                </a:lnTo>
                <a:lnTo>
                  <a:pt x="1460499" y="1267382"/>
                </a:lnTo>
                <a:lnTo>
                  <a:pt x="1460499" y="1269286"/>
                </a:lnTo>
                <a:lnTo>
                  <a:pt x="1459546" y="1270239"/>
                </a:lnTo>
                <a:lnTo>
                  <a:pt x="1459546" y="1272143"/>
                </a:lnTo>
                <a:lnTo>
                  <a:pt x="1460499" y="1273095"/>
                </a:lnTo>
                <a:lnTo>
                  <a:pt x="1460499" y="1275000"/>
                </a:lnTo>
                <a:lnTo>
                  <a:pt x="1459546" y="1277856"/>
                </a:lnTo>
                <a:lnTo>
                  <a:pt x="1461451" y="1279761"/>
                </a:lnTo>
                <a:lnTo>
                  <a:pt x="1461451" y="1281665"/>
                </a:lnTo>
                <a:lnTo>
                  <a:pt x="1462404" y="1282617"/>
                </a:lnTo>
                <a:lnTo>
                  <a:pt x="1462404" y="1284522"/>
                </a:lnTo>
                <a:lnTo>
                  <a:pt x="1464309" y="1285474"/>
                </a:lnTo>
                <a:close/>
                <a:moveTo>
                  <a:pt x="42872" y="1328323"/>
                </a:moveTo>
                <a:lnTo>
                  <a:pt x="35250" y="1338797"/>
                </a:lnTo>
                <a:lnTo>
                  <a:pt x="29534" y="1337845"/>
                </a:lnTo>
                <a:lnTo>
                  <a:pt x="25723" y="1340702"/>
                </a:lnTo>
                <a:lnTo>
                  <a:pt x="23818" y="1340702"/>
                </a:lnTo>
                <a:lnTo>
                  <a:pt x="23818" y="1344510"/>
                </a:lnTo>
                <a:lnTo>
                  <a:pt x="20960" y="1341654"/>
                </a:lnTo>
                <a:lnTo>
                  <a:pt x="21912" y="1337845"/>
                </a:lnTo>
                <a:lnTo>
                  <a:pt x="25723" y="1335941"/>
                </a:lnTo>
                <a:lnTo>
                  <a:pt x="22865" y="1328323"/>
                </a:lnTo>
                <a:lnTo>
                  <a:pt x="20960" y="1322610"/>
                </a:lnTo>
                <a:lnTo>
                  <a:pt x="22865" y="1316897"/>
                </a:lnTo>
                <a:lnTo>
                  <a:pt x="20960" y="1310231"/>
                </a:lnTo>
                <a:lnTo>
                  <a:pt x="16196" y="1305470"/>
                </a:lnTo>
                <a:lnTo>
                  <a:pt x="19054" y="1299757"/>
                </a:lnTo>
                <a:lnTo>
                  <a:pt x="16196" y="1290235"/>
                </a:lnTo>
                <a:lnTo>
                  <a:pt x="13338" y="1285474"/>
                </a:lnTo>
                <a:lnTo>
                  <a:pt x="10480" y="1281665"/>
                </a:lnTo>
                <a:lnTo>
                  <a:pt x="3811" y="1275952"/>
                </a:lnTo>
                <a:lnTo>
                  <a:pt x="2858" y="1270239"/>
                </a:lnTo>
                <a:lnTo>
                  <a:pt x="1905" y="1265478"/>
                </a:lnTo>
                <a:lnTo>
                  <a:pt x="0" y="1259764"/>
                </a:lnTo>
                <a:lnTo>
                  <a:pt x="953" y="1254051"/>
                </a:lnTo>
                <a:lnTo>
                  <a:pt x="3811" y="1247386"/>
                </a:lnTo>
                <a:lnTo>
                  <a:pt x="9527" y="1242625"/>
                </a:lnTo>
                <a:lnTo>
                  <a:pt x="18101" y="1239768"/>
                </a:lnTo>
                <a:lnTo>
                  <a:pt x="21912" y="1235007"/>
                </a:lnTo>
                <a:lnTo>
                  <a:pt x="28581" y="1234055"/>
                </a:lnTo>
                <a:lnTo>
                  <a:pt x="34297" y="1236912"/>
                </a:lnTo>
                <a:lnTo>
                  <a:pt x="29534" y="1242625"/>
                </a:lnTo>
                <a:lnTo>
                  <a:pt x="25723" y="1247386"/>
                </a:lnTo>
                <a:lnTo>
                  <a:pt x="24770" y="1252147"/>
                </a:lnTo>
                <a:lnTo>
                  <a:pt x="26676" y="1258812"/>
                </a:lnTo>
                <a:lnTo>
                  <a:pt x="30487" y="1265478"/>
                </a:lnTo>
                <a:lnTo>
                  <a:pt x="35250" y="1268334"/>
                </a:lnTo>
                <a:lnTo>
                  <a:pt x="41919" y="1277856"/>
                </a:lnTo>
                <a:lnTo>
                  <a:pt x="44777" y="1294044"/>
                </a:lnTo>
                <a:lnTo>
                  <a:pt x="41919" y="1300709"/>
                </a:lnTo>
                <a:lnTo>
                  <a:pt x="43824" y="1313088"/>
                </a:lnTo>
                <a:lnTo>
                  <a:pt x="42872" y="1328323"/>
                </a:lnTo>
                <a:close/>
                <a:moveTo>
                  <a:pt x="1462404" y="1115030"/>
                </a:moveTo>
                <a:lnTo>
                  <a:pt x="1469073" y="1115982"/>
                </a:lnTo>
                <a:lnTo>
                  <a:pt x="1472884" y="1120743"/>
                </a:lnTo>
                <a:lnTo>
                  <a:pt x="1482411" y="1129313"/>
                </a:lnTo>
                <a:lnTo>
                  <a:pt x="1486222" y="1138835"/>
                </a:lnTo>
                <a:lnTo>
                  <a:pt x="1492890" y="1140739"/>
                </a:lnTo>
                <a:lnTo>
                  <a:pt x="1493843" y="1143596"/>
                </a:lnTo>
                <a:lnTo>
                  <a:pt x="1496701" y="1146452"/>
                </a:lnTo>
                <a:lnTo>
                  <a:pt x="1495749" y="1149309"/>
                </a:lnTo>
                <a:lnTo>
                  <a:pt x="1499559" y="1154070"/>
                </a:lnTo>
                <a:lnTo>
                  <a:pt x="1503370" y="1160735"/>
                </a:lnTo>
                <a:lnTo>
                  <a:pt x="1502418" y="1163592"/>
                </a:lnTo>
                <a:lnTo>
                  <a:pt x="1507181" y="1167401"/>
                </a:lnTo>
                <a:lnTo>
                  <a:pt x="1503370" y="1170257"/>
                </a:lnTo>
                <a:lnTo>
                  <a:pt x="1499559" y="1175018"/>
                </a:lnTo>
                <a:lnTo>
                  <a:pt x="1498607" y="1180732"/>
                </a:lnTo>
                <a:lnTo>
                  <a:pt x="1500512" y="1183588"/>
                </a:lnTo>
                <a:lnTo>
                  <a:pt x="1500512" y="1192158"/>
                </a:lnTo>
                <a:lnTo>
                  <a:pt x="1508134" y="1197871"/>
                </a:lnTo>
                <a:lnTo>
                  <a:pt x="1519566" y="1199776"/>
                </a:lnTo>
                <a:lnTo>
                  <a:pt x="1522424" y="1202632"/>
                </a:lnTo>
                <a:lnTo>
                  <a:pt x="1526235" y="1202632"/>
                </a:lnTo>
                <a:lnTo>
                  <a:pt x="1529093" y="1199776"/>
                </a:lnTo>
                <a:lnTo>
                  <a:pt x="1532904" y="1199776"/>
                </a:lnTo>
                <a:lnTo>
                  <a:pt x="1534810" y="1200728"/>
                </a:lnTo>
                <a:lnTo>
                  <a:pt x="1540526" y="1199776"/>
                </a:lnTo>
                <a:lnTo>
                  <a:pt x="1545289" y="1199776"/>
                </a:lnTo>
                <a:lnTo>
                  <a:pt x="1550053" y="1200728"/>
                </a:lnTo>
                <a:lnTo>
                  <a:pt x="1556722" y="1199776"/>
                </a:lnTo>
                <a:lnTo>
                  <a:pt x="1561485" y="1204537"/>
                </a:lnTo>
                <a:lnTo>
                  <a:pt x="1558627" y="1210250"/>
                </a:lnTo>
                <a:lnTo>
                  <a:pt x="1558627" y="1217867"/>
                </a:lnTo>
                <a:lnTo>
                  <a:pt x="1560533" y="1221676"/>
                </a:lnTo>
                <a:lnTo>
                  <a:pt x="1560533" y="1228342"/>
                </a:lnTo>
                <a:lnTo>
                  <a:pt x="1560533" y="1232150"/>
                </a:lnTo>
                <a:lnTo>
                  <a:pt x="1562438" y="1234055"/>
                </a:lnTo>
                <a:lnTo>
                  <a:pt x="1560533" y="1237864"/>
                </a:lnTo>
                <a:lnTo>
                  <a:pt x="1559580" y="1245481"/>
                </a:lnTo>
                <a:lnTo>
                  <a:pt x="1559580" y="1255003"/>
                </a:lnTo>
                <a:lnTo>
                  <a:pt x="1560533" y="1257860"/>
                </a:lnTo>
                <a:lnTo>
                  <a:pt x="1564343" y="1264525"/>
                </a:lnTo>
                <a:lnTo>
                  <a:pt x="1565296" y="1267382"/>
                </a:lnTo>
                <a:lnTo>
                  <a:pt x="1564343" y="1270239"/>
                </a:lnTo>
                <a:lnTo>
                  <a:pt x="1567202" y="1275952"/>
                </a:lnTo>
                <a:lnTo>
                  <a:pt x="1570060" y="1276904"/>
                </a:lnTo>
                <a:lnTo>
                  <a:pt x="1574823" y="1278809"/>
                </a:lnTo>
                <a:lnTo>
                  <a:pt x="1576729" y="1279761"/>
                </a:lnTo>
                <a:lnTo>
                  <a:pt x="1581492" y="1280713"/>
                </a:lnTo>
                <a:lnTo>
                  <a:pt x="1576729" y="1290235"/>
                </a:lnTo>
                <a:lnTo>
                  <a:pt x="1577681" y="1294044"/>
                </a:lnTo>
                <a:lnTo>
                  <a:pt x="1577681" y="1304518"/>
                </a:lnTo>
                <a:lnTo>
                  <a:pt x="1574823" y="1303566"/>
                </a:lnTo>
                <a:lnTo>
                  <a:pt x="1571012" y="1298805"/>
                </a:lnTo>
                <a:lnTo>
                  <a:pt x="1568154" y="1297853"/>
                </a:lnTo>
                <a:lnTo>
                  <a:pt x="1564343" y="1293092"/>
                </a:lnTo>
                <a:lnTo>
                  <a:pt x="1554816" y="1289283"/>
                </a:lnTo>
                <a:lnTo>
                  <a:pt x="1551958" y="1282617"/>
                </a:lnTo>
                <a:lnTo>
                  <a:pt x="1547195" y="1279761"/>
                </a:lnTo>
                <a:lnTo>
                  <a:pt x="1543384" y="1278809"/>
                </a:lnTo>
                <a:lnTo>
                  <a:pt x="1538620" y="1275000"/>
                </a:lnTo>
                <a:lnTo>
                  <a:pt x="1536715" y="1271191"/>
                </a:lnTo>
                <a:lnTo>
                  <a:pt x="1534810" y="1269286"/>
                </a:lnTo>
                <a:lnTo>
                  <a:pt x="1532904" y="1263573"/>
                </a:lnTo>
                <a:lnTo>
                  <a:pt x="1529093" y="1258812"/>
                </a:lnTo>
                <a:lnTo>
                  <a:pt x="1524330" y="1253099"/>
                </a:lnTo>
                <a:lnTo>
                  <a:pt x="1521472" y="1249290"/>
                </a:lnTo>
                <a:lnTo>
                  <a:pt x="1517661" y="1249290"/>
                </a:lnTo>
                <a:lnTo>
                  <a:pt x="1515756" y="1245481"/>
                </a:lnTo>
                <a:lnTo>
                  <a:pt x="1510992" y="1243577"/>
                </a:lnTo>
                <a:lnTo>
                  <a:pt x="1505276" y="1240720"/>
                </a:lnTo>
                <a:lnTo>
                  <a:pt x="1503370" y="1235007"/>
                </a:lnTo>
                <a:lnTo>
                  <a:pt x="1495749" y="1231198"/>
                </a:lnTo>
                <a:lnTo>
                  <a:pt x="1490032" y="1226437"/>
                </a:lnTo>
                <a:lnTo>
                  <a:pt x="1482411" y="1215963"/>
                </a:lnTo>
                <a:lnTo>
                  <a:pt x="1483363" y="1212154"/>
                </a:lnTo>
                <a:lnTo>
                  <a:pt x="1481458" y="1207393"/>
                </a:lnTo>
                <a:lnTo>
                  <a:pt x="1476695" y="1202632"/>
                </a:lnTo>
                <a:lnTo>
                  <a:pt x="1467167" y="1203584"/>
                </a:lnTo>
                <a:lnTo>
                  <a:pt x="1463357" y="1200728"/>
                </a:lnTo>
                <a:lnTo>
                  <a:pt x="1460499" y="1196919"/>
                </a:lnTo>
                <a:lnTo>
                  <a:pt x="1460499" y="1190254"/>
                </a:lnTo>
                <a:lnTo>
                  <a:pt x="1458593" y="1186445"/>
                </a:lnTo>
                <a:lnTo>
                  <a:pt x="1454782" y="1184540"/>
                </a:lnTo>
                <a:lnTo>
                  <a:pt x="1451924" y="1178827"/>
                </a:lnTo>
                <a:lnTo>
                  <a:pt x="1450019" y="1176923"/>
                </a:lnTo>
                <a:lnTo>
                  <a:pt x="1449066" y="1173114"/>
                </a:lnTo>
                <a:lnTo>
                  <a:pt x="1444303" y="1169305"/>
                </a:lnTo>
                <a:lnTo>
                  <a:pt x="1443350" y="1166449"/>
                </a:lnTo>
                <a:lnTo>
                  <a:pt x="1440492" y="1162640"/>
                </a:lnTo>
                <a:lnTo>
                  <a:pt x="1434776" y="1157879"/>
                </a:lnTo>
                <a:lnTo>
                  <a:pt x="1433823" y="1150261"/>
                </a:lnTo>
                <a:lnTo>
                  <a:pt x="1435728" y="1141691"/>
                </a:lnTo>
                <a:lnTo>
                  <a:pt x="1439539" y="1134074"/>
                </a:lnTo>
                <a:lnTo>
                  <a:pt x="1442397" y="1124552"/>
                </a:lnTo>
                <a:lnTo>
                  <a:pt x="1441444" y="1118838"/>
                </a:lnTo>
                <a:lnTo>
                  <a:pt x="1440492" y="1113125"/>
                </a:lnTo>
                <a:lnTo>
                  <a:pt x="1444303" y="1112173"/>
                </a:lnTo>
                <a:lnTo>
                  <a:pt x="1444303" y="1114077"/>
                </a:lnTo>
                <a:lnTo>
                  <a:pt x="1447161" y="1115982"/>
                </a:lnTo>
                <a:lnTo>
                  <a:pt x="1450971" y="1114077"/>
                </a:lnTo>
                <a:lnTo>
                  <a:pt x="1454782" y="1112173"/>
                </a:lnTo>
                <a:lnTo>
                  <a:pt x="1454782" y="1110269"/>
                </a:lnTo>
                <a:lnTo>
                  <a:pt x="1458593" y="1110269"/>
                </a:lnTo>
                <a:lnTo>
                  <a:pt x="1458593" y="1114077"/>
                </a:lnTo>
                <a:lnTo>
                  <a:pt x="1462404" y="1115030"/>
                </a:lnTo>
                <a:close/>
                <a:moveTo>
                  <a:pt x="1442397" y="1108364"/>
                </a:moveTo>
                <a:lnTo>
                  <a:pt x="1439539" y="1110269"/>
                </a:lnTo>
                <a:lnTo>
                  <a:pt x="1437634" y="1106460"/>
                </a:lnTo>
                <a:lnTo>
                  <a:pt x="1441444" y="1104555"/>
                </a:lnTo>
                <a:lnTo>
                  <a:pt x="1443350" y="1106460"/>
                </a:lnTo>
                <a:lnTo>
                  <a:pt x="1442397" y="1108364"/>
                </a:lnTo>
                <a:close/>
                <a:moveTo>
                  <a:pt x="1192788" y="968390"/>
                </a:moveTo>
                <a:lnTo>
                  <a:pt x="1189930" y="968390"/>
                </a:lnTo>
                <a:lnTo>
                  <a:pt x="1185166" y="965534"/>
                </a:lnTo>
                <a:lnTo>
                  <a:pt x="1187072" y="962677"/>
                </a:lnTo>
                <a:lnTo>
                  <a:pt x="1186119" y="958868"/>
                </a:lnTo>
                <a:lnTo>
                  <a:pt x="1190883" y="958868"/>
                </a:lnTo>
                <a:lnTo>
                  <a:pt x="1191835" y="964582"/>
                </a:lnTo>
                <a:lnTo>
                  <a:pt x="1192788" y="968390"/>
                </a:lnTo>
                <a:close/>
                <a:moveTo>
                  <a:pt x="1148964" y="922685"/>
                </a:moveTo>
                <a:lnTo>
                  <a:pt x="1150869" y="923637"/>
                </a:lnTo>
                <a:lnTo>
                  <a:pt x="1150869" y="925541"/>
                </a:lnTo>
                <a:lnTo>
                  <a:pt x="1149916" y="925541"/>
                </a:lnTo>
                <a:lnTo>
                  <a:pt x="1148964" y="923637"/>
                </a:lnTo>
                <a:lnTo>
                  <a:pt x="1147058" y="922685"/>
                </a:lnTo>
                <a:lnTo>
                  <a:pt x="1146106" y="922685"/>
                </a:lnTo>
                <a:lnTo>
                  <a:pt x="1145153" y="921732"/>
                </a:lnTo>
                <a:lnTo>
                  <a:pt x="1148964" y="922685"/>
                </a:lnTo>
                <a:close/>
                <a:moveTo>
                  <a:pt x="680232" y="786520"/>
                </a:moveTo>
                <a:lnTo>
                  <a:pt x="676421" y="786520"/>
                </a:lnTo>
                <a:lnTo>
                  <a:pt x="674516" y="785567"/>
                </a:lnTo>
                <a:lnTo>
                  <a:pt x="674516" y="783663"/>
                </a:lnTo>
                <a:lnTo>
                  <a:pt x="676421" y="781759"/>
                </a:lnTo>
                <a:lnTo>
                  <a:pt x="678327" y="781759"/>
                </a:lnTo>
                <a:lnTo>
                  <a:pt x="680232" y="784615"/>
                </a:lnTo>
                <a:lnTo>
                  <a:pt x="680232" y="786520"/>
                </a:lnTo>
                <a:close/>
                <a:moveTo>
                  <a:pt x="339163" y="115217"/>
                </a:moveTo>
                <a:lnTo>
                  <a:pt x="338211" y="115217"/>
                </a:lnTo>
                <a:lnTo>
                  <a:pt x="337258" y="111408"/>
                </a:lnTo>
                <a:lnTo>
                  <a:pt x="336305" y="108551"/>
                </a:lnTo>
                <a:lnTo>
                  <a:pt x="335353" y="107599"/>
                </a:lnTo>
                <a:lnTo>
                  <a:pt x="334400" y="103790"/>
                </a:lnTo>
                <a:lnTo>
                  <a:pt x="336305" y="104742"/>
                </a:lnTo>
                <a:lnTo>
                  <a:pt x="337258" y="106647"/>
                </a:lnTo>
                <a:lnTo>
                  <a:pt x="338211" y="109503"/>
                </a:lnTo>
                <a:lnTo>
                  <a:pt x="339163" y="112360"/>
                </a:lnTo>
                <a:lnTo>
                  <a:pt x="339163" y="115217"/>
                </a:lnTo>
                <a:close/>
                <a:moveTo>
                  <a:pt x="1031781" y="285661"/>
                </a:moveTo>
                <a:lnTo>
                  <a:pt x="1024159" y="282804"/>
                </a:lnTo>
                <a:lnTo>
                  <a:pt x="1021301" y="280900"/>
                </a:lnTo>
                <a:lnTo>
                  <a:pt x="1017490" y="280900"/>
                </a:lnTo>
                <a:lnTo>
                  <a:pt x="1013679" y="279948"/>
                </a:lnTo>
                <a:lnTo>
                  <a:pt x="1009868" y="276139"/>
                </a:lnTo>
                <a:lnTo>
                  <a:pt x="1007963" y="276139"/>
                </a:lnTo>
                <a:lnTo>
                  <a:pt x="1007010" y="274234"/>
                </a:lnTo>
                <a:lnTo>
                  <a:pt x="1006058" y="269473"/>
                </a:lnTo>
                <a:lnTo>
                  <a:pt x="1005105" y="265665"/>
                </a:lnTo>
                <a:lnTo>
                  <a:pt x="1002247" y="263760"/>
                </a:lnTo>
                <a:lnTo>
                  <a:pt x="1001294" y="265665"/>
                </a:lnTo>
                <a:lnTo>
                  <a:pt x="1001294" y="269473"/>
                </a:lnTo>
                <a:lnTo>
                  <a:pt x="1002247" y="274234"/>
                </a:lnTo>
                <a:lnTo>
                  <a:pt x="1007010" y="281852"/>
                </a:lnTo>
                <a:lnTo>
                  <a:pt x="1007963" y="283756"/>
                </a:lnTo>
                <a:lnTo>
                  <a:pt x="1010821" y="285661"/>
                </a:lnTo>
                <a:lnTo>
                  <a:pt x="1012727" y="286613"/>
                </a:lnTo>
                <a:lnTo>
                  <a:pt x="1021301" y="288517"/>
                </a:lnTo>
                <a:lnTo>
                  <a:pt x="1026064" y="290422"/>
                </a:lnTo>
                <a:lnTo>
                  <a:pt x="1030828" y="294231"/>
                </a:lnTo>
                <a:lnTo>
                  <a:pt x="1034639" y="298040"/>
                </a:lnTo>
                <a:lnTo>
                  <a:pt x="1037497" y="302801"/>
                </a:lnTo>
                <a:lnTo>
                  <a:pt x="1045119" y="304705"/>
                </a:lnTo>
                <a:lnTo>
                  <a:pt x="1050835" y="310418"/>
                </a:lnTo>
                <a:lnTo>
                  <a:pt x="1054646" y="316131"/>
                </a:lnTo>
                <a:lnTo>
                  <a:pt x="1056551" y="321845"/>
                </a:lnTo>
                <a:lnTo>
                  <a:pt x="1061315" y="323749"/>
                </a:lnTo>
                <a:lnTo>
                  <a:pt x="1063220" y="327558"/>
                </a:lnTo>
                <a:lnTo>
                  <a:pt x="1067031" y="352315"/>
                </a:lnTo>
                <a:lnTo>
                  <a:pt x="1068936" y="359933"/>
                </a:lnTo>
                <a:lnTo>
                  <a:pt x="1073700" y="366598"/>
                </a:lnTo>
                <a:lnTo>
                  <a:pt x="1077511" y="375168"/>
                </a:lnTo>
                <a:lnTo>
                  <a:pt x="1074653" y="381833"/>
                </a:lnTo>
                <a:lnTo>
                  <a:pt x="1064173" y="394212"/>
                </a:lnTo>
                <a:lnTo>
                  <a:pt x="1059409" y="406591"/>
                </a:lnTo>
                <a:lnTo>
                  <a:pt x="1055598" y="420874"/>
                </a:lnTo>
                <a:lnTo>
                  <a:pt x="1055598" y="468484"/>
                </a:lnTo>
                <a:lnTo>
                  <a:pt x="1048929" y="490384"/>
                </a:lnTo>
                <a:lnTo>
                  <a:pt x="1049882" y="510381"/>
                </a:lnTo>
                <a:lnTo>
                  <a:pt x="1046071" y="541803"/>
                </a:lnTo>
                <a:lnTo>
                  <a:pt x="1045119" y="548469"/>
                </a:lnTo>
                <a:lnTo>
                  <a:pt x="1046071" y="563704"/>
                </a:lnTo>
                <a:lnTo>
                  <a:pt x="1052740" y="574178"/>
                </a:lnTo>
                <a:lnTo>
                  <a:pt x="1060362" y="581796"/>
                </a:lnTo>
                <a:lnTo>
                  <a:pt x="1067031" y="588461"/>
                </a:lnTo>
                <a:lnTo>
                  <a:pt x="1067031" y="590366"/>
                </a:lnTo>
                <a:lnTo>
                  <a:pt x="1061315" y="596079"/>
                </a:lnTo>
                <a:lnTo>
                  <a:pt x="1061315" y="603697"/>
                </a:lnTo>
                <a:lnTo>
                  <a:pt x="1065126" y="609410"/>
                </a:lnTo>
                <a:lnTo>
                  <a:pt x="1070842" y="614171"/>
                </a:lnTo>
                <a:lnTo>
                  <a:pt x="1090849" y="623693"/>
                </a:lnTo>
                <a:lnTo>
                  <a:pt x="1095612" y="626550"/>
                </a:lnTo>
                <a:lnTo>
                  <a:pt x="1096565" y="628454"/>
                </a:lnTo>
                <a:lnTo>
                  <a:pt x="1097517" y="630358"/>
                </a:lnTo>
                <a:lnTo>
                  <a:pt x="1098470" y="634167"/>
                </a:lnTo>
                <a:lnTo>
                  <a:pt x="1098470" y="645594"/>
                </a:lnTo>
                <a:lnTo>
                  <a:pt x="1099423" y="649402"/>
                </a:lnTo>
                <a:lnTo>
                  <a:pt x="1100376" y="655116"/>
                </a:lnTo>
                <a:lnTo>
                  <a:pt x="1098470" y="659877"/>
                </a:lnTo>
                <a:lnTo>
                  <a:pt x="1100376" y="663685"/>
                </a:lnTo>
                <a:lnTo>
                  <a:pt x="1102281" y="668446"/>
                </a:lnTo>
                <a:lnTo>
                  <a:pt x="1101328" y="684634"/>
                </a:lnTo>
                <a:lnTo>
                  <a:pt x="1103234" y="689395"/>
                </a:lnTo>
                <a:lnTo>
                  <a:pt x="1105139" y="695108"/>
                </a:lnTo>
                <a:lnTo>
                  <a:pt x="1103234" y="697965"/>
                </a:lnTo>
                <a:lnTo>
                  <a:pt x="1099423" y="706535"/>
                </a:lnTo>
                <a:lnTo>
                  <a:pt x="1102281" y="715104"/>
                </a:lnTo>
                <a:lnTo>
                  <a:pt x="1104186" y="720818"/>
                </a:lnTo>
                <a:lnTo>
                  <a:pt x="1102281" y="732244"/>
                </a:lnTo>
                <a:lnTo>
                  <a:pt x="1106092" y="742718"/>
                </a:lnTo>
                <a:lnTo>
                  <a:pt x="1112761" y="754145"/>
                </a:lnTo>
                <a:lnTo>
                  <a:pt x="1116572" y="761762"/>
                </a:lnTo>
                <a:lnTo>
                  <a:pt x="1116572" y="764619"/>
                </a:lnTo>
                <a:lnTo>
                  <a:pt x="1117524" y="768428"/>
                </a:lnTo>
                <a:lnTo>
                  <a:pt x="1117524" y="772237"/>
                </a:lnTo>
                <a:lnTo>
                  <a:pt x="1119430" y="776045"/>
                </a:lnTo>
                <a:lnTo>
                  <a:pt x="1122288" y="781759"/>
                </a:lnTo>
                <a:lnTo>
                  <a:pt x="1122288" y="787472"/>
                </a:lnTo>
                <a:lnTo>
                  <a:pt x="1120382" y="793185"/>
                </a:lnTo>
                <a:lnTo>
                  <a:pt x="1120382" y="800803"/>
                </a:lnTo>
                <a:lnTo>
                  <a:pt x="1122288" y="806516"/>
                </a:lnTo>
                <a:lnTo>
                  <a:pt x="1121335" y="816038"/>
                </a:lnTo>
                <a:lnTo>
                  <a:pt x="1119430" y="823655"/>
                </a:lnTo>
                <a:lnTo>
                  <a:pt x="1121335" y="827464"/>
                </a:lnTo>
                <a:lnTo>
                  <a:pt x="1118477" y="845556"/>
                </a:lnTo>
                <a:lnTo>
                  <a:pt x="1115619" y="851269"/>
                </a:lnTo>
                <a:lnTo>
                  <a:pt x="1115619" y="854126"/>
                </a:lnTo>
                <a:lnTo>
                  <a:pt x="1116572" y="857935"/>
                </a:lnTo>
                <a:lnTo>
                  <a:pt x="1119430" y="862696"/>
                </a:lnTo>
                <a:lnTo>
                  <a:pt x="1118477" y="867457"/>
                </a:lnTo>
                <a:lnTo>
                  <a:pt x="1115619" y="875074"/>
                </a:lnTo>
                <a:lnTo>
                  <a:pt x="1114666" y="879835"/>
                </a:lnTo>
                <a:lnTo>
                  <a:pt x="1111808" y="884596"/>
                </a:lnTo>
                <a:lnTo>
                  <a:pt x="1113714" y="890310"/>
                </a:lnTo>
                <a:lnTo>
                  <a:pt x="1115619" y="893166"/>
                </a:lnTo>
                <a:lnTo>
                  <a:pt x="1118477" y="900784"/>
                </a:lnTo>
                <a:lnTo>
                  <a:pt x="1122288" y="903641"/>
                </a:lnTo>
                <a:lnTo>
                  <a:pt x="1122288" y="908402"/>
                </a:lnTo>
                <a:lnTo>
                  <a:pt x="1124193" y="913163"/>
                </a:lnTo>
                <a:lnTo>
                  <a:pt x="1129909" y="916019"/>
                </a:lnTo>
                <a:lnTo>
                  <a:pt x="1132768" y="922685"/>
                </a:lnTo>
                <a:lnTo>
                  <a:pt x="1137531" y="929350"/>
                </a:lnTo>
                <a:lnTo>
                  <a:pt x="1137531" y="936015"/>
                </a:lnTo>
                <a:lnTo>
                  <a:pt x="1144200" y="948394"/>
                </a:lnTo>
                <a:lnTo>
                  <a:pt x="1148011" y="956964"/>
                </a:lnTo>
                <a:lnTo>
                  <a:pt x="1151822" y="965534"/>
                </a:lnTo>
                <a:lnTo>
                  <a:pt x="1167065" y="972199"/>
                </a:lnTo>
                <a:lnTo>
                  <a:pt x="1169923" y="982673"/>
                </a:lnTo>
                <a:lnTo>
                  <a:pt x="1173734" y="985530"/>
                </a:lnTo>
                <a:lnTo>
                  <a:pt x="1183261" y="986482"/>
                </a:lnTo>
                <a:lnTo>
                  <a:pt x="1186119" y="992195"/>
                </a:lnTo>
                <a:lnTo>
                  <a:pt x="1188977" y="995052"/>
                </a:lnTo>
                <a:lnTo>
                  <a:pt x="1187072" y="1004574"/>
                </a:lnTo>
                <a:lnTo>
                  <a:pt x="1190883" y="1012192"/>
                </a:lnTo>
                <a:lnTo>
                  <a:pt x="1192788" y="1014096"/>
                </a:lnTo>
                <a:lnTo>
                  <a:pt x="1190883" y="1014096"/>
                </a:lnTo>
                <a:lnTo>
                  <a:pt x="1188977" y="1016000"/>
                </a:lnTo>
                <a:lnTo>
                  <a:pt x="1188977" y="1017905"/>
                </a:lnTo>
                <a:lnTo>
                  <a:pt x="1191835" y="1019809"/>
                </a:lnTo>
                <a:lnTo>
                  <a:pt x="1192788" y="1021714"/>
                </a:lnTo>
                <a:lnTo>
                  <a:pt x="1192788" y="1024570"/>
                </a:lnTo>
                <a:lnTo>
                  <a:pt x="1193741" y="1029331"/>
                </a:lnTo>
                <a:lnTo>
                  <a:pt x="1197552" y="1032188"/>
                </a:lnTo>
                <a:lnTo>
                  <a:pt x="1200410" y="1034092"/>
                </a:lnTo>
                <a:lnTo>
                  <a:pt x="1202315" y="1033140"/>
                </a:lnTo>
                <a:lnTo>
                  <a:pt x="1205173" y="1034092"/>
                </a:lnTo>
                <a:lnTo>
                  <a:pt x="1208031" y="1037901"/>
                </a:lnTo>
                <a:lnTo>
                  <a:pt x="1208031" y="1039806"/>
                </a:lnTo>
                <a:lnTo>
                  <a:pt x="1209937" y="1042662"/>
                </a:lnTo>
                <a:lnTo>
                  <a:pt x="1214700" y="1043614"/>
                </a:lnTo>
                <a:lnTo>
                  <a:pt x="1220417" y="1043614"/>
                </a:lnTo>
                <a:lnTo>
                  <a:pt x="1222322" y="1043614"/>
                </a:lnTo>
                <a:lnTo>
                  <a:pt x="1225180" y="1041710"/>
                </a:lnTo>
                <a:lnTo>
                  <a:pt x="1225180" y="1039806"/>
                </a:lnTo>
                <a:lnTo>
                  <a:pt x="1226133" y="1038853"/>
                </a:lnTo>
                <a:lnTo>
                  <a:pt x="1224227" y="1037901"/>
                </a:lnTo>
                <a:lnTo>
                  <a:pt x="1223275" y="1036949"/>
                </a:lnTo>
                <a:lnTo>
                  <a:pt x="1223275" y="1035045"/>
                </a:lnTo>
                <a:lnTo>
                  <a:pt x="1226133" y="1035045"/>
                </a:lnTo>
                <a:lnTo>
                  <a:pt x="1227086" y="1034092"/>
                </a:lnTo>
                <a:lnTo>
                  <a:pt x="1227086" y="1033140"/>
                </a:lnTo>
                <a:lnTo>
                  <a:pt x="1228038" y="1034092"/>
                </a:lnTo>
                <a:lnTo>
                  <a:pt x="1229944" y="1034092"/>
                </a:lnTo>
                <a:lnTo>
                  <a:pt x="1229944" y="1033140"/>
                </a:lnTo>
                <a:lnTo>
                  <a:pt x="1231849" y="1034092"/>
                </a:lnTo>
                <a:lnTo>
                  <a:pt x="1232802" y="1035997"/>
                </a:lnTo>
                <a:lnTo>
                  <a:pt x="1233754" y="1035045"/>
                </a:lnTo>
                <a:lnTo>
                  <a:pt x="1234707" y="1036949"/>
                </a:lnTo>
                <a:lnTo>
                  <a:pt x="1235660" y="1036949"/>
                </a:lnTo>
                <a:lnTo>
                  <a:pt x="1238518" y="1035997"/>
                </a:lnTo>
                <a:lnTo>
                  <a:pt x="1240423" y="1037901"/>
                </a:lnTo>
                <a:lnTo>
                  <a:pt x="1243282" y="1040758"/>
                </a:lnTo>
                <a:lnTo>
                  <a:pt x="1245187" y="1040758"/>
                </a:lnTo>
                <a:lnTo>
                  <a:pt x="1245187" y="1041710"/>
                </a:lnTo>
                <a:lnTo>
                  <a:pt x="1248998" y="1042662"/>
                </a:lnTo>
                <a:lnTo>
                  <a:pt x="1250903" y="1044567"/>
                </a:lnTo>
                <a:lnTo>
                  <a:pt x="1251856" y="1048375"/>
                </a:lnTo>
                <a:lnTo>
                  <a:pt x="1252809" y="1050280"/>
                </a:lnTo>
                <a:lnTo>
                  <a:pt x="1254714" y="1051232"/>
                </a:lnTo>
                <a:lnTo>
                  <a:pt x="1255667" y="1053136"/>
                </a:lnTo>
                <a:lnTo>
                  <a:pt x="1256619" y="1053136"/>
                </a:lnTo>
                <a:lnTo>
                  <a:pt x="1257572" y="1055041"/>
                </a:lnTo>
                <a:lnTo>
                  <a:pt x="1259477" y="1055993"/>
                </a:lnTo>
                <a:lnTo>
                  <a:pt x="1262336" y="1057897"/>
                </a:lnTo>
                <a:lnTo>
                  <a:pt x="1263288" y="1060754"/>
                </a:lnTo>
                <a:lnTo>
                  <a:pt x="1264241" y="1061706"/>
                </a:lnTo>
                <a:lnTo>
                  <a:pt x="1266146" y="1059802"/>
                </a:lnTo>
                <a:lnTo>
                  <a:pt x="1269005" y="1060754"/>
                </a:lnTo>
                <a:lnTo>
                  <a:pt x="1269005" y="1063611"/>
                </a:lnTo>
                <a:lnTo>
                  <a:pt x="1271863" y="1066467"/>
                </a:lnTo>
                <a:lnTo>
                  <a:pt x="1271863" y="1068372"/>
                </a:lnTo>
                <a:lnTo>
                  <a:pt x="1273768" y="1068372"/>
                </a:lnTo>
                <a:lnTo>
                  <a:pt x="1275673" y="1071228"/>
                </a:lnTo>
                <a:lnTo>
                  <a:pt x="1277579" y="1073133"/>
                </a:lnTo>
                <a:lnTo>
                  <a:pt x="1278532" y="1074085"/>
                </a:lnTo>
                <a:lnTo>
                  <a:pt x="1282343" y="1075989"/>
                </a:lnTo>
                <a:lnTo>
                  <a:pt x="1284248" y="1077894"/>
                </a:lnTo>
                <a:lnTo>
                  <a:pt x="1287106" y="1078846"/>
                </a:lnTo>
                <a:lnTo>
                  <a:pt x="1292822" y="1082655"/>
                </a:lnTo>
                <a:lnTo>
                  <a:pt x="1293775" y="1086464"/>
                </a:lnTo>
                <a:lnTo>
                  <a:pt x="1294728" y="1088368"/>
                </a:lnTo>
                <a:lnTo>
                  <a:pt x="1296633" y="1091225"/>
                </a:lnTo>
                <a:lnTo>
                  <a:pt x="1297586" y="1094081"/>
                </a:lnTo>
                <a:lnTo>
                  <a:pt x="1302349" y="1094081"/>
                </a:lnTo>
                <a:lnTo>
                  <a:pt x="1302349" y="1095033"/>
                </a:lnTo>
                <a:lnTo>
                  <a:pt x="1303302" y="1096938"/>
                </a:lnTo>
                <a:lnTo>
                  <a:pt x="1305207" y="1097890"/>
                </a:lnTo>
                <a:lnTo>
                  <a:pt x="1305207" y="1098842"/>
                </a:lnTo>
                <a:lnTo>
                  <a:pt x="1307113" y="1099794"/>
                </a:lnTo>
                <a:lnTo>
                  <a:pt x="1309971" y="1100747"/>
                </a:lnTo>
                <a:lnTo>
                  <a:pt x="1313782" y="1100747"/>
                </a:lnTo>
                <a:lnTo>
                  <a:pt x="1317593" y="1103603"/>
                </a:lnTo>
                <a:lnTo>
                  <a:pt x="1319498" y="1107412"/>
                </a:lnTo>
                <a:lnTo>
                  <a:pt x="1322356" y="1111221"/>
                </a:lnTo>
                <a:lnTo>
                  <a:pt x="1324262" y="1113125"/>
                </a:lnTo>
                <a:lnTo>
                  <a:pt x="1326167" y="1114077"/>
                </a:lnTo>
                <a:lnTo>
                  <a:pt x="1329025" y="1118838"/>
                </a:lnTo>
                <a:lnTo>
                  <a:pt x="1332836" y="1119791"/>
                </a:lnTo>
                <a:lnTo>
                  <a:pt x="1334741" y="1122647"/>
                </a:lnTo>
                <a:lnTo>
                  <a:pt x="1338552" y="1126456"/>
                </a:lnTo>
                <a:lnTo>
                  <a:pt x="1342363" y="1132169"/>
                </a:lnTo>
                <a:lnTo>
                  <a:pt x="1348079" y="1135026"/>
                </a:lnTo>
                <a:lnTo>
                  <a:pt x="1351890" y="1139787"/>
                </a:lnTo>
                <a:lnTo>
                  <a:pt x="1356653" y="1141691"/>
                </a:lnTo>
                <a:lnTo>
                  <a:pt x="1360464" y="1141691"/>
                </a:lnTo>
                <a:lnTo>
                  <a:pt x="1362370" y="1144548"/>
                </a:lnTo>
                <a:lnTo>
                  <a:pt x="1362370" y="1149309"/>
                </a:lnTo>
                <a:lnTo>
                  <a:pt x="1364275" y="1151213"/>
                </a:lnTo>
                <a:lnTo>
                  <a:pt x="1368086" y="1152166"/>
                </a:lnTo>
                <a:lnTo>
                  <a:pt x="1370944" y="1153118"/>
                </a:lnTo>
                <a:lnTo>
                  <a:pt x="1372850" y="1155974"/>
                </a:lnTo>
                <a:lnTo>
                  <a:pt x="1375708" y="1156927"/>
                </a:lnTo>
                <a:lnTo>
                  <a:pt x="1380471" y="1158831"/>
                </a:lnTo>
                <a:lnTo>
                  <a:pt x="1407147" y="1190254"/>
                </a:lnTo>
                <a:lnTo>
                  <a:pt x="1417627" y="1197871"/>
                </a:lnTo>
                <a:lnTo>
                  <a:pt x="1420485" y="1201680"/>
                </a:lnTo>
                <a:lnTo>
                  <a:pt x="1422390" y="1208345"/>
                </a:lnTo>
                <a:lnTo>
                  <a:pt x="1424296" y="1210250"/>
                </a:lnTo>
                <a:lnTo>
                  <a:pt x="1425248" y="1212154"/>
                </a:lnTo>
                <a:lnTo>
                  <a:pt x="1420485" y="1216915"/>
                </a:lnTo>
                <a:lnTo>
                  <a:pt x="1417627" y="1220724"/>
                </a:lnTo>
                <a:lnTo>
                  <a:pt x="1414769" y="1224533"/>
                </a:lnTo>
                <a:lnTo>
                  <a:pt x="1414769" y="1228342"/>
                </a:lnTo>
                <a:lnTo>
                  <a:pt x="1417627" y="1229294"/>
                </a:lnTo>
                <a:lnTo>
                  <a:pt x="1420485" y="1231198"/>
                </a:lnTo>
                <a:lnTo>
                  <a:pt x="1419532" y="1235959"/>
                </a:lnTo>
                <a:lnTo>
                  <a:pt x="1422390" y="1239768"/>
                </a:lnTo>
                <a:lnTo>
                  <a:pt x="1423343" y="1238816"/>
                </a:lnTo>
                <a:lnTo>
                  <a:pt x="1424296" y="1240720"/>
                </a:lnTo>
                <a:lnTo>
                  <a:pt x="1424296" y="1243577"/>
                </a:lnTo>
                <a:lnTo>
                  <a:pt x="1427154" y="1243577"/>
                </a:lnTo>
                <a:lnTo>
                  <a:pt x="1429059" y="1242625"/>
                </a:lnTo>
                <a:lnTo>
                  <a:pt x="1429059" y="1246434"/>
                </a:lnTo>
                <a:lnTo>
                  <a:pt x="1430965" y="1251195"/>
                </a:lnTo>
                <a:lnTo>
                  <a:pt x="1434776" y="1255003"/>
                </a:lnTo>
                <a:lnTo>
                  <a:pt x="1437634" y="1255956"/>
                </a:lnTo>
                <a:lnTo>
                  <a:pt x="1440492" y="1259764"/>
                </a:lnTo>
                <a:lnTo>
                  <a:pt x="1442397" y="1267382"/>
                </a:lnTo>
                <a:lnTo>
                  <a:pt x="1447161" y="1276904"/>
                </a:lnTo>
                <a:lnTo>
                  <a:pt x="1450971" y="1281665"/>
                </a:lnTo>
                <a:lnTo>
                  <a:pt x="1450019" y="1285474"/>
                </a:lnTo>
                <a:lnTo>
                  <a:pt x="1447161" y="1285474"/>
                </a:lnTo>
                <a:lnTo>
                  <a:pt x="1445255" y="1289283"/>
                </a:lnTo>
                <a:lnTo>
                  <a:pt x="1443350" y="1291187"/>
                </a:lnTo>
                <a:lnTo>
                  <a:pt x="1442397" y="1294044"/>
                </a:lnTo>
                <a:lnTo>
                  <a:pt x="1443350" y="1298805"/>
                </a:lnTo>
                <a:lnTo>
                  <a:pt x="1447161" y="1301661"/>
                </a:lnTo>
                <a:lnTo>
                  <a:pt x="1448113" y="1307375"/>
                </a:lnTo>
                <a:lnTo>
                  <a:pt x="1448113" y="1313088"/>
                </a:lnTo>
                <a:lnTo>
                  <a:pt x="1445255" y="1314992"/>
                </a:lnTo>
                <a:lnTo>
                  <a:pt x="1444303" y="1316897"/>
                </a:lnTo>
                <a:lnTo>
                  <a:pt x="1448113" y="1321658"/>
                </a:lnTo>
                <a:lnTo>
                  <a:pt x="1451924" y="1331180"/>
                </a:lnTo>
                <a:lnTo>
                  <a:pt x="1453830" y="1333084"/>
                </a:lnTo>
                <a:lnTo>
                  <a:pt x="1454782" y="1335941"/>
                </a:lnTo>
                <a:lnTo>
                  <a:pt x="1460499" y="1336893"/>
                </a:lnTo>
                <a:lnTo>
                  <a:pt x="1467167" y="1335941"/>
                </a:lnTo>
                <a:lnTo>
                  <a:pt x="1469073" y="1334036"/>
                </a:lnTo>
                <a:lnTo>
                  <a:pt x="1468120" y="1333084"/>
                </a:lnTo>
                <a:lnTo>
                  <a:pt x="1470026" y="1328323"/>
                </a:lnTo>
                <a:lnTo>
                  <a:pt x="1467167" y="1326419"/>
                </a:lnTo>
                <a:lnTo>
                  <a:pt x="1465262" y="1322610"/>
                </a:lnTo>
                <a:lnTo>
                  <a:pt x="1467167" y="1321658"/>
                </a:lnTo>
                <a:lnTo>
                  <a:pt x="1467167" y="1319753"/>
                </a:lnTo>
                <a:lnTo>
                  <a:pt x="1468120" y="1317849"/>
                </a:lnTo>
                <a:lnTo>
                  <a:pt x="1470026" y="1316897"/>
                </a:lnTo>
                <a:lnTo>
                  <a:pt x="1472884" y="1317849"/>
                </a:lnTo>
                <a:lnTo>
                  <a:pt x="1476695" y="1318801"/>
                </a:lnTo>
                <a:lnTo>
                  <a:pt x="1479553" y="1315944"/>
                </a:lnTo>
                <a:lnTo>
                  <a:pt x="1481458" y="1313088"/>
                </a:lnTo>
                <a:lnTo>
                  <a:pt x="1484316" y="1316897"/>
                </a:lnTo>
                <a:lnTo>
                  <a:pt x="1483363" y="1321658"/>
                </a:lnTo>
                <a:lnTo>
                  <a:pt x="1488127" y="1325466"/>
                </a:lnTo>
                <a:lnTo>
                  <a:pt x="1490032" y="1324514"/>
                </a:lnTo>
                <a:lnTo>
                  <a:pt x="1490032" y="1322610"/>
                </a:lnTo>
                <a:lnTo>
                  <a:pt x="1495749" y="1319753"/>
                </a:lnTo>
                <a:lnTo>
                  <a:pt x="1496701" y="1321658"/>
                </a:lnTo>
                <a:lnTo>
                  <a:pt x="1495749" y="1322610"/>
                </a:lnTo>
                <a:lnTo>
                  <a:pt x="1494796" y="1323562"/>
                </a:lnTo>
                <a:lnTo>
                  <a:pt x="1493843" y="1329275"/>
                </a:lnTo>
                <a:lnTo>
                  <a:pt x="1501465" y="1331180"/>
                </a:lnTo>
                <a:lnTo>
                  <a:pt x="1501465" y="1333084"/>
                </a:lnTo>
                <a:lnTo>
                  <a:pt x="1497654" y="1333084"/>
                </a:lnTo>
                <a:lnTo>
                  <a:pt x="1497654" y="1335941"/>
                </a:lnTo>
                <a:lnTo>
                  <a:pt x="1500512" y="1337845"/>
                </a:lnTo>
                <a:lnTo>
                  <a:pt x="1501465" y="1340702"/>
                </a:lnTo>
                <a:lnTo>
                  <a:pt x="1504323" y="1342606"/>
                </a:lnTo>
                <a:lnTo>
                  <a:pt x="1502418" y="1344510"/>
                </a:lnTo>
                <a:lnTo>
                  <a:pt x="1501465" y="1347367"/>
                </a:lnTo>
                <a:lnTo>
                  <a:pt x="1501465" y="1352128"/>
                </a:lnTo>
                <a:lnTo>
                  <a:pt x="1500512" y="1354985"/>
                </a:lnTo>
                <a:lnTo>
                  <a:pt x="1502418" y="1359746"/>
                </a:lnTo>
                <a:lnTo>
                  <a:pt x="1506228" y="1361650"/>
                </a:lnTo>
                <a:lnTo>
                  <a:pt x="1505276" y="1367363"/>
                </a:lnTo>
                <a:lnTo>
                  <a:pt x="1511945" y="1367363"/>
                </a:lnTo>
                <a:lnTo>
                  <a:pt x="1518614" y="1367363"/>
                </a:lnTo>
                <a:lnTo>
                  <a:pt x="1524330" y="1361650"/>
                </a:lnTo>
                <a:lnTo>
                  <a:pt x="1526235" y="1358794"/>
                </a:lnTo>
                <a:lnTo>
                  <a:pt x="1530999" y="1356889"/>
                </a:lnTo>
                <a:lnTo>
                  <a:pt x="1533857" y="1354032"/>
                </a:lnTo>
                <a:lnTo>
                  <a:pt x="1541479" y="1355937"/>
                </a:lnTo>
                <a:lnTo>
                  <a:pt x="1546242" y="1358794"/>
                </a:lnTo>
                <a:lnTo>
                  <a:pt x="1547195" y="1361650"/>
                </a:lnTo>
                <a:lnTo>
                  <a:pt x="1548147" y="1366411"/>
                </a:lnTo>
                <a:lnTo>
                  <a:pt x="1551006" y="1368316"/>
                </a:lnTo>
                <a:lnTo>
                  <a:pt x="1552911" y="1370220"/>
                </a:lnTo>
                <a:lnTo>
                  <a:pt x="1551958" y="1374981"/>
                </a:lnTo>
                <a:lnTo>
                  <a:pt x="1554816" y="1376885"/>
                </a:lnTo>
                <a:lnTo>
                  <a:pt x="1554816" y="1381646"/>
                </a:lnTo>
                <a:lnTo>
                  <a:pt x="1553864" y="1387360"/>
                </a:lnTo>
                <a:lnTo>
                  <a:pt x="1557675" y="1396882"/>
                </a:lnTo>
                <a:lnTo>
                  <a:pt x="1559580" y="1397834"/>
                </a:lnTo>
                <a:lnTo>
                  <a:pt x="1560533" y="1404499"/>
                </a:lnTo>
                <a:lnTo>
                  <a:pt x="1565296" y="1416878"/>
                </a:lnTo>
                <a:lnTo>
                  <a:pt x="1571965" y="1421639"/>
                </a:lnTo>
                <a:lnTo>
                  <a:pt x="1573871" y="1426400"/>
                </a:lnTo>
                <a:lnTo>
                  <a:pt x="1571965" y="1434970"/>
                </a:lnTo>
                <a:lnTo>
                  <a:pt x="1575776" y="1443540"/>
                </a:lnTo>
                <a:lnTo>
                  <a:pt x="1576729" y="1448301"/>
                </a:lnTo>
                <a:lnTo>
                  <a:pt x="1578634" y="1454966"/>
                </a:lnTo>
                <a:lnTo>
                  <a:pt x="1577681" y="1460679"/>
                </a:lnTo>
                <a:lnTo>
                  <a:pt x="1580539" y="1469249"/>
                </a:lnTo>
                <a:lnTo>
                  <a:pt x="1587208" y="1473058"/>
                </a:lnTo>
                <a:lnTo>
                  <a:pt x="1587208" y="1474962"/>
                </a:lnTo>
                <a:lnTo>
                  <a:pt x="1592925" y="1477819"/>
                </a:lnTo>
                <a:lnTo>
                  <a:pt x="1599594" y="1478771"/>
                </a:lnTo>
                <a:lnTo>
                  <a:pt x="1601499" y="1481628"/>
                </a:lnTo>
                <a:lnTo>
                  <a:pt x="1611026" y="1485437"/>
                </a:lnTo>
                <a:lnTo>
                  <a:pt x="1620553" y="1485437"/>
                </a:lnTo>
                <a:lnTo>
                  <a:pt x="1632938" y="1481628"/>
                </a:lnTo>
                <a:lnTo>
                  <a:pt x="1641513" y="1478771"/>
                </a:lnTo>
                <a:lnTo>
                  <a:pt x="1646276" y="1482580"/>
                </a:lnTo>
                <a:lnTo>
                  <a:pt x="1646276" y="1485437"/>
                </a:lnTo>
                <a:lnTo>
                  <a:pt x="1649134" y="1487341"/>
                </a:lnTo>
                <a:lnTo>
                  <a:pt x="1649134" y="1489245"/>
                </a:lnTo>
                <a:lnTo>
                  <a:pt x="1647229" y="1492102"/>
                </a:lnTo>
                <a:lnTo>
                  <a:pt x="1648182" y="1493054"/>
                </a:lnTo>
                <a:lnTo>
                  <a:pt x="1651992" y="1494006"/>
                </a:lnTo>
                <a:lnTo>
                  <a:pt x="1652945" y="1493054"/>
                </a:lnTo>
                <a:lnTo>
                  <a:pt x="1654851" y="1490198"/>
                </a:lnTo>
                <a:lnTo>
                  <a:pt x="1657709" y="1490198"/>
                </a:lnTo>
                <a:lnTo>
                  <a:pt x="1657709" y="1494006"/>
                </a:lnTo>
                <a:lnTo>
                  <a:pt x="1658661" y="1496863"/>
                </a:lnTo>
                <a:lnTo>
                  <a:pt x="1656756" y="1498767"/>
                </a:lnTo>
                <a:lnTo>
                  <a:pt x="1654851" y="1503528"/>
                </a:lnTo>
                <a:lnTo>
                  <a:pt x="1655803" y="1505433"/>
                </a:lnTo>
                <a:lnTo>
                  <a:pt x="1656756" y="1510194"/>
                </a:lnTo>
                <a:lnTo>
                  <a:pt x="1655803" y="1514955"/>
                </a:lnTo>
                <a:lnTo>
                  <a:pt x="1651040" y="1528286"/>
                </a:lnTo>
                <a:lnTo>
                  <a:pt x="1650087" y="1535903"/>
                </a:lnTo>
                <a:lnTo>
                  <a:pt x="1651040" y="1538760"/>
                </a:lnTo>
                <a:lnTo>
                  <a:pt x="1650087" y="1544473"/>
                </a:lnTo>
                <a:lnTo>
                  <a:pt x="1651992" y="1548282"/>
                </a:lnTo>
                <a:lnTo>
                  <a:pt x="1655803" y="1552091"/>
                </a:lnTo>
                <a:lnTo>
                  <a:pt x="1660567" y="1554947"/>
                </a:lnTo>
                <a:lnTo>
                  <a:pt x="1660567" y="1557804"/>
                </a:lnTo>
                <a:lnTo>
                  <a:pt x="1670094" y="1569230"/>
                </a:lnTo>
                <a:lnTo>
                  <a:pt x="1671999" y="1571135"/>
                </a:lnTo>
                <a:lnTo>
                  <a:pt x="1674857" y="1572087"/>
                </a:lnTo>
                <a:lnTo>
                  <a:pt x="1675810" y="1573991"/>
                </a:lnTo>
                <a:lnTo>
                  <a:pt x="1673905" y="1575896"/>
                </a:lnTo>
                <a:lnTo>
                  <a:pt x="1672952" y="1577800"/>
                </a:lnTo>
                <a:lnTo>
                  <a:pt x="1671999" y="1583513"/>
                </a:lnTo>
                <a:lnTo>
                  <a:pt x="1671047" y="1585418"/>
                </a:lnTo>
                <a:lnTo>
                  <a:pt x="1670094" y="1589227"/>
                </a:lnTo>
                <a:lnTo>
                  <a:pt x="1668189" y="1599701"/>
                </a:lnTo>
                <a:lnTo>
                  <a:pt x="1671999" y="1612080"/>
                </a:lnTo>
                <a:lnTo>
                  <a:pt x="1671999" y="1613032"/>
                </a:lnTo>
                <a:lnTo>
                  <a:pt x="1674857" y="1613984"/>
                </a:lnTo>
                <a:lnTo>
                  <a:pt x="1674857" y="1617793"/>
                </a:lnTo>
                <a:lnTo>
                  <a:pt x="1672952" y="1621602"/>
                </a:lnTo>
                <a:lnTo>
                  <a:pt x="1671047" y="1625410"/>
                </a:lnTo>
                <a:lnTo>
                  <a:pt x="1670094" y="1630171"/>
                </a:lnTo>
                <a:lnTo>
                  <a:pt x="1671999" y="1634932"/>
                </a:lnTo>
                <a:lnTo>
                  <a:pt x="1675810" y="1639693"/>
                </a:lnTo>
                <a:lnTo>
                  <a:pt x="1681526" y="1639693"/>
                </a:lnTo>
                <a:lnTo>
                  <a:pt x="1682479" y="1640646"/>
                </a:lnTo>
                <a:lnTo>
                  <a:pt x="1631033" y="1640646"/>
                </a:lnTo>
                <a:lnTo>
                  <a:pt x="1577681" y="1640646"/>
                </a:lnTo>
                <a:lnTo>
                  <a:pt x="1523377" y="1640646"/>
                </a:lnTo>
                <a:lnTo>
                  <a:pt x="1469073" y="1640646"/>
                </a:lnTo>
                <a:lnTo>
                  <a:pt x="1361417" y="1640646"/>
                </a:lnTo>
                <a:lnTo>
                  <a:pt x="1307113" y="1640646"/>
                </a:lnTo>
                <a:lnTo>
                  <a:pt x="1292822" y="1640646"/>
                </a:lnTo>
                <a:lnTo>
                  <a:pt x="1294728" y="1638741"/>
                </a:lnTo>
                <a:lnTo>
                  <a:pt x="1299491" y="1631124"/>
                </a:lnTo>
                <a:lnTo>
                  <a:pt x="1300444" y="1628267"/>
                </a:lnTo>
                <a:lnTo>
                  <a:pt x="1297586" y="1628267"/>
                </a:lnTo>
                <a:lnTo>
                  <a:pt x="1294728" y="1626363"/>
                </a:lnTo>
                <a:lnTo>
                  <a:pt x="1290917" y="1622554"/>
                </a:lnTo>
                <a:lnTo>
                  <a:pt x="1286153" y="1621602"/>
                </a:lnTo>
                <a:lnTo>
                  <a:pt x="1281390" y="1622554"/>
                </a:lnTo>
                <a:lnTo>
                  <a:pt x="1281390" y="1616841"/>
                </a:lnTo>
                <a:lnTo>
                  <a:pt x="1281390" y="1607319"/>
                </a:lnTo>
                <a:lnTo>
                  <a:pt x="1279484" y="1602557"/>
                </a:lnTo>
                <a:lnTo>
                  <a:pt x="1277579" y="1599701"/>
                </a:lnTo>
                <a:lnTo>
                  <a:pt x="1279484" y="1594940"/>
                </a:lnTo>
                <a:lnTo>
                  <a:pt x="1284248" y="1587322"/>
                </a:lnTo>
                <a:lnTo>
                  <a:pt x="1288059" y="1580657"/>
                </a:lnTo>
                <a:lnTo>
                  <a:pt x="1290917" y="1574944"/>
                </a:lnTo>
                <a:lnTo>
                  <a:pt x="1294728" y="1570183"/>
                </a:lnTo>
                <a:lnTo>
                  <a:pt x="1292822" y="1568278"/>
                </a:lnTo>
                <a:lnTo>
                  <a:pt x="1291870" y="1564469"/>
                </a:lnTo>
                <a:lnTo>
                  <a:pt x="1290917" y="1559708"/>
                </a:lnTo>
                <a:lnTo>
                  <a:pt x="1288059" y="1556852"/>
                </a:lnTo>
                <a:lnTo>
                  <a:pt x="1285201" y="1556852"/>
                </a:lnTo>
                <a:lnTo>
                  <a:pt x="1282343" y="1559708"/>
                </a:lnTo>
                <a:lnTo>
                  <a:pt x="1278532" y="1558756"/>
                </a:lnTo>
                <a:lnTo>
                  <a:pt x="1276626" y="1555899"/>
                </a:lnTo>
                <a:lnTo>
                  <a:pt x="1273768" y="1553995"/>
                </a:lnTo>
                <a:lnTo>
                  <a:pt x="1278532" y="1543521"/>
                </a:lnTo>
                <a:lnTo>
                  <a:pt x="1282343" y="1535903"/>
                </a:lnTo>
                <a:lnTo>
                  <a:pt x="1287106" y="1524477"/>
                </a:lnTo>
                <a:lnTo>
                  <a:pt x="1293775" y="1502576"/>
                </a:lnTo>
                <a:lnTo>
                  <a:pt x="1296633" y="1493054"/>
                </a:lnTo>
                <a:lnTo>
                  <a:pt x="1298539" y="1484484"/>
                </a:lnTo>
                <a:lnTo>
                  <a:pt x="1296633" y="1478771"/>
                </a:lnTo>
                <a:lnTo>
                  <a:pt x="1292822" y="1477819"/>
                </a:lnTo>
                <a:lnTo>
                  <a:pt x="1289964" y="1474962"/>
                </a:lnTo>
                <a:lnTo>
                  <a:pt x="1290917" y="1469249"/>
                </a:lnTo>
                <a:lnTo>
                  <a:pt x="1290917" y="1464488"/>
                </a:lnTo>
                <a:lnTo>
                  <a:pt x="1288059" y="1462584"/>
                </a:lnTo>
                <a:lnTo>
                  <a:pt x="1287106" y="1459727"/>
                </a:lnTo>
                <a:lnTo>
                  <a:pt x="1286153" y="1455918"/>
                </a:lnTo>
                <a:lnTo>
                  <a:pt x="1282343" y="1453062"/>
                </a:lnTo>
                <a:lnTo>
                  <a:pt x="1278532" y="1449253"/>
                </a:lnTo>
                <a:lnTo>
                  <a:pt x="1273768" y="1449253"/>
                </a:lnTo>
                <a:lnTo>
                  <a:pt x="1267099" y="1449253"/>
                </a:lnTo>
                <a:lnTo>
                  <a:pt x="1263288" y="1447348"/>
                </a:lnTo>
                <a:lnTo>
                  <a:pt x="1264241" y="1442587"/>
                </a:lnTo>
                <a:lnTo>
                  <a:pt x="1265194" y="1435922"/>
                </a:lnTo>
                <a:lnTo>
                  <a:pt x="1264241" y="1427352"/>
                </a:lnTo>
                <a:lnTo>
                  <a:pt x="1262336" y="1419735"/>
                </a:lnTo>
                <a:lnTo>
                  <a:pt x="1259477" y="1416878"/>
                </a:lnTo>
                <a:lnTo>
                  <a:pt x="1256619" y="1414974"/>
                </a:lnTo>
                <a:lnTo>
                  <a:pt x="1248998" y="1414974"/>
                </a:lnTo>
                <a:lnTo>
                  <a:pt x="1241376" y="1415926"/>
                </a:lnTo>
                <a:lnTo>
                  <a:pt x="1237565" y="1417830"/>
                </a:lnTo>
                <a:lnTo>
                  <a:pt x="1229944" y="1415926"/>
                </a:lnTo>
                <a:lnTo>
                  <a:pt x="1229944" y="1411165"/>
                </a:lnTo>
                <a:lnTo>
                  <a:pt x="1230896" y="1410213"/>
                </a:lnTo>
                <a:lnTo>
                  <a:pt x="1228991" y="1403547"/>
                </a:lnTo>
                <a:lnTo>
                  <a:pt x="1222322" y="1400691"/>
                </a:lnTo>
                <a:lnTo>
                  <a:pt x="1217558" y="1393073"/>
                </a:lnTo>
                <a:lnTo>
                  <a:pt x="1207079" y="1391168"/>
                </a:lnTo>
                <a:lnTo>
                  <a:pt x="1207079" y="1385455"/>
                </a:lnTo>
                <a:lnTo>
                  <a:pt x="1207079" y="1379742"/>
                </a:lnTo>
                <a:lnTo>
                  <a:pt x="1203268" y="1374981"/>
                </a:lnTo>
                <a:lnTo>
                  <a:pt x="1203268" y="1369268"/>
                </a:lnTo>
                <a:lnTo>
                  <a:pt x="1200410" y="1363555"/>
                </a:lnTo>
                <a:lnTo>
                  <a:pt x="1193741" y="1365459"/>
                </a:lnTo>
                <a:lnTo>
                  <a:pt x="1188977" y="1354032"/>
                </a:lnTo>
                <a:lnTo>
                  <a:pt x="1190883" y="1347367"/>
                </a:lnTo>
                <a:lnTo>
                  <a:pt x="1186119" y="1340702"/>
                </a:lnTo>
                <a:lnTo>
                  <a:pt x="1180403" y="1341654"/>
                </a:lnTo>
                <a:lnTo>
                  <a:pt x="1179450" y="1334988"/>
                </a:lnTo>
                <a:lnTo>
                  <a:pt x="1173734" y="1330227"/>
                </a:lnTo>
                <a:lnTo>
                  <a:pt x="1168970" y="1323562"/>
                </a:lnTo>
                <a:lnTo>
                  <a:pt x="1161349" y="1322610"/>
                </a:lnTo>
                <a:lnTo>
                  <a:pt x="1156585" y="1323562"/>
                </a:lnTo>
                <a:lnTo>
                  <a:pt x="1154680" y="1324514"/>
                </a:lnTo>
                <a:lnTo>
                  <a:pt x="1152774" y="1324514"/>
                </a:lnTo>
                <a:lnTo>
                  <a:pt x="1148964" y="1321658"/>
                </a:lnTo>
                <a:lnTo>
                  <a:pt x="1147058" y="1315944"/>
                </a:lnTo>
                <a:lnTo>
                  <a:pt x="1144200" y="1309279"/>
                </a:lnTo>
                <a:lnTo>
                  <a:pt x="1143247" y="1305470"/>
                </a:lnTo>
                <a:lnTo>
                  <a:pt x="1139437" y="1306422"/>
                </a:lnTo>
                <a:lnTo>
                  <a:pt x="1133720" y="1311183"/>
                </a:lnTo>
                <a:lnTo>
                  <a:pt x="1130862" y="1299757"/>
                </a:lnTo>
                <a:lnTo>
                  <a:pt x="1130862" y="1288331"/>
                </a:lnTo>
                <a:lnTo>
                  <a:pt x="1128957" y="1283570"/>
                </a:lnTo>
                <a:lnTo>
                  <a:pt x="1126099" y="1277856"/>
                </a:lnTo>
                <a:lnTo>
                  <a:pt x="1124193" y="1271191"/>
                </a:lnTo>
                <a:lnTo>
                  <a:pt x="1122288" y="1266430"/>
                </a:lnTo>
                <a:lnTo>
                  <a:pt x="1113714" y="1263573"/>
                </a:lnTo>
                <a:lnTo>
                  <a:pt x="1105139" y="1260717"/>
                </a:lnTo>
                <a:lnTo>
                  <a:pt x="1100376" y="1266430"/>
                </a:lnTo>
                <a:lnTo>
                  <a:pt x="1094659" y="1258812"/>
                </a:lnTo>
                <a:lnTo>
                  <a:pt x="1092754" y="1250242"/>
                </a:lnTo>
                <a:lnTo>
                  <a:pt x="1090849" y="1247386"/>
                </a:lnTo>
                <a:lnTo>
                  <a:pt x="1089896" y="1238816"/>
                </a:lnTo>
                <a:lnTo>
                  <a:pt x="1087990" y="1235007"/>
                </a:lnTo>
                <a:lnTo>
                  <a:pt x="1086085" y="1233103"/>
                </a:lnTo>
                <a:lnTo>
                  <a:pt x="1075605" y="1232150"/>
                </a:lnTo>
                <a:lnTo>
                  <a:pt x="1062267" y="1219772"/>
                </a:lnTo>
                <a:lnTo>
                  <a:pt x="1055598" y="1210250"/>
                </a:lnTo>
                <a:lnTo>
                  <a:pt x="1047977" y="1200728"/>
                </a:lnTo>
                <a:lnTo>
                  <a:pt x="1033686" y="1185493"/>
                </a:lnTo>
                <a:lnTo>
                  <a:pt x="1019396" y="1169305"/>
                </a:lnTo>
                <a:lnTo>
                  <a:pt x="980335" y="1155022"/>
                </a:lnTo>
                <a:lnTo>
                  <a:pt x="955564" y="1152166"/>
                </a:lnTo>
                <a:lnTo>
                  <a:pt x="941274" y="1130265"/>
                </a:lnTo>
                <a:lnTo>
                  <a:pt x="926030" y="1116934"/>
                </a:lnTo>
                <a:lnTo>
                  <a:pt x="900307" y="1107412"/>
                </a:lnTo>
                <a:lnTo>
                  <a:pt x="884111" y="1094081"/>
                </a:lnTo>
                <a:lnTo>
                  <a:pt x="875537" y="1085511"/>
                </a:lnTo>
                <a:lnTo>
                  <a:pt x="867915" y="1083607"/>
                </a:lnTo>
                <a:lnTo>
                  <a:pt x="862199" y="1088368"/>
                </a:lnTo>
                <a:lnTo>
                  <a:pt x="855530" y="1083607"/>
                </a:lnTo>
                <a:lnTo>
                  <a:pt x="850767" y="1080750"/>
                </a:lnTo>
                <a:lnTo>
                  <a:pt x="846956" y="1074085"/>
                </a:lnTo>
                <a:lnTo>
                  <a:pt x="839334" y="1068372"/>
                </a:lnTo>
                <a:lnTo>
                  <a:pt x="833618" y="1060754"/>
                </a:lnTo>
                <a:lnTo>
                  <a:pt x="825043" y="1059802"/>
                </a:lnTo>
                <a:lnTo>
                  <a:pt x="802179" y="1038853"/>
                </a:lnTo>
                <a:lnTo>
                  <a:pt x="803131" y="1031236"/>
                </a:lnTo>
                <a:lnTo>
                  <a:pt x="805037" y="1022666"/>
                </a:lnTo>
                <a:lnTo>
                  <a:pt x="805989" y="1013144"/>
                </a:lnTo>
                <a:lnTo>
                  <a:pt x="803131" y="999813"/>
                </a:lnTo>
                <a:lnTo>
                  <a:pt x="801226" y="989339"/>
                </a:lnTo>
                <a:lnTo>
                  <a:pt x="794557" y="981721"/>
                </a:lnTo>
                <a:lnTo>
                  <a:pt x="792651" y="976960"/>
                </a:lnTo>
                <a:lnTo>
                  <a:pt x="787888" y="972199"/>
                </a:lnTo>
                <a:lnTo>
                  <a:pt x="782172" y="970295"/>
                </a:lnTo>
                <a:lnTo>
                  <a:pt x="768834" y="969343"/>
                </a:lnTo>
                <a:lnTo>
                  <a:pt x="767881" y="965534"/>
                </a:lnTo>
                <a:lnTo>
                  <a:pt x="774550" y="940776"/>
                </a:lnTo>
                <a:lnTo>
                  <a:pt x="776456" y="921732"/>
                </a:lnTo>
                <a:lnTo>
                  <a:pt x="774550" y="911258"/>
                </a:lnTo>
                <a:lnTo>
                  <a:pt x="773597" y="909354"/>
                </a:lnTo>
                <a:lnTo>
                  <a:pt x="770739" y="904593"/>
                </a:lnTo>
                <a:lnTo>
                  <a:pt x="769787" y="901736"/>
                </a:lnTo>
                <a:lnTo>
                  <a:pt x="770739" y="897927"/>
                </a:lnTo>
                <a:lnTo>
                  <a:pt x="771692" y="886501"/>
                </a:lnTo>
                <a:lnTo>
                  <a:pt x="771692" y="870313"/>
                </a:lnTo>
                <a:lnTo>
                  <a:pt x="768834" y="855078"/>
                </a:lnTo>
                <a:lnTo>
                  <a:pt x="763118" y="843652"/>
                </a:lnTo>
                <a:lnTo>
                  <a:pt x="760260" y="834130"/>
                </a:lnTo>
                <a:lnTo>
                  <a:pt x="751685" y="826512"/>
                </a:lnTo>
                <a:lnTo>
                  <a:pt x="742158" y="819847"/>
                </a:lnTo>
                <a:lnTo>
                  <a:pt x="731678" y="815086"/>
                </a:lnTo>
                <a:lnTo>
                  <a:pt x="718340" y="815086"/>
                </a:lnTo>
                <a:lnTo>
                  <a:pt x="726915" y="807468"/>
                </a:lnTo>
                <a:lnTo>
                  <a:pt x="729773" y="802707"/>
                </a:lnTo>
                <a:lnTo>
                  <a:pt x="730726" y="797946"/>
                </a:lnTo>
                <a:lnTo>
                  <a:pt x="728820" y="793185"/>
                </a:lnTo>
                <a:lnTo>
                  <a:pt x="725009" y="787472"/>
                </a:lnTo>
                <a:lnTo>
                  <a:pt x="719293" y="782711"/>
                </a:lnTo>
                <a:lnTo>
                  <a:pt x="714530" y="780806"/>
                </a:lnTo>
                <a:lnTo>
                  <a:pt x="717388" y="786520"/>
                </a:lnTo>
                <a:lnTo>
                  <a:pt x="720246" y="790328"/>
                </a:lnTo>
                <a:lnTo>
                  <a:pt x="722151" y="795089"/>
                </a:lnTo>
                <a:lnTo>
                  <a:pt x="723104" y="800803"/>
                </a:lnTo>
                <a:lnTo>
                  <a:pt x="719293" y="803659"/>
                </a:lnTo>
                <a:lnTo>
                  <a:pt x="716435" y="803659"/>
                </a:lnTo>
                <a:lnTo>
                  <a:pt x="714530" y="800803"/>
                </a:lnTo>
                <a:lnTo>
                  <a:pt x="710719" y="797946"/>
                </a:lnTo>
                <a:lnTo>
                  <a:pt x="707861" y="799850"/>
                </a:lnTo>
                <a:lnTo>
                  <a:pt x="706908" y="802707"/>
                </a:lnTo>
                <a:lnTo>
                  <a:pt x="706908" y="806516"/>
                </a:lnTo>
                <a:lnTo>
                  <a:pt x="709766" y="807468"/>
                </a:lnTo>
                <a:lnTo>
                  <a:pt x="712624" y="811277"/>
                </a:lnTo>
                <a:lnTo>
                  <a:pt x="713577" y="818894"/>
                </a:lnTo>
                <a:lnTo>
                  <a:pt x="717388" y="829369"/>
                </a:lnTo>
                <a:lnTo>
                  <a:pt x="709766" y="829369"/>
                </a:lnTo>
                <a:lnTo>
                  <a:pt x="707861" y="817942"/>
                </a:lnTo>
                <a:lnTo>
                  <a:pt x="702144" y="800803"/>
                </a:lnTo>
                <a:lnTo>
                  <a:pt x="696428" y="787472"/>
                </a:lnTo>
                <a:lnTo>
                  <a:pt x="702144" y="736053"/>
                </a:lnTo>
                <a:lnTo>
                  <a:pt x="700239" y="699869"/>
                </a:lnTo>
                <a:lnTo>
                  <a:pt x="694523" y="681777"/>
                </a:lnTo>
                <a:lnTo>
                  <a:pt x="693570" y="675112"/>
                </a:lnTo>
                <a:lnTo>
                  <a:pt x="690712" y="671303"/>
                </a:lnTo>
                <a:lnTo>
                  <a:pt x="679280" y="669399"/>
                </a:lnTo>
                <a:lnTo>
                  <a:pt x="665942" y="655116"/>
                </a:lnTo>
                <a:lnTo>
                  <a:pt x="658320" y="654163"/>
                </a:lnTo>
                <a:lnTo>
                  <a:pt x="650698" y="643689"/>
                </a:lnTo>
                <a:lnTo>
                  <a:pt x="645935" y="636072"/>
                </a:lnTo>
                <a:lnTo>
                  <a:pt x="643077" y="631311"/>
                </a:lnTo>
                <a:lnTo>
                  <a:pt x="636408" y="620836"/>
                </a:lnTo>
                <a:lnTo>
                  <a:pt x="630691" y="617980"/>
                </a:lnTo>
                <a:lnTo>
                  <a:pt x="619259" y="621789"/>
                </a:lnTo>
                <a:lnTo>
                  <a:pt x="610685" y="620836"/>
                </a:lnTo>
                <a:lnTo>
                  <a:pt x="608779" y="609410"/>
                </a:lnTo>
                <a:lnTo>
                  <a:pt x="613543" y="596079"/>
                </a:lnTo>
                <a:lnTo>
                  <a:pt x="615448" y="574178"/>
                </a:lnTo>
                <a:lnTo>
                  <a:pt x="618306" y="553230"/>
                </a:lnTo>
                <a:lnTo>
                  <a:pt x="608779" y="528473"/>
                </a:lnTo>
                <a:lnTo>
                  <a:pt x="574482" y="486576"/>
                </a:lnTo>
                <a:lnTo>
                  <a:pt x="562097" y="462771"/>
                </a:lnTo>
                <a:lnTo>
                  <a:pt x="558286" y="458010"/>
                </a:lnTo>
                <a:lnTo>
                  <a:pt x="556380" y="457057"/>
                </a:lnTo>
                <a:lnTo>
                  <a:pt x="551617" y="451344"/>
                </a:lnTo>
                <a:lnTo>
                  <a:pt x="549711" y="448488"/>
                </a:lnTo>
                <a:lnTo>
                  <a:pt x="544948" y="446583"/>
                </a:lnTo>
                <a:lnTo>
                  <a:pt x="539232" y="441822"/>
                </a:lnTo>
                <a:lnTo>
                  <a:pt x="535421" y="439918"/>
                </a:lnTo>
                <a:lnTo>
                  <a:pt x="532563" y="438013"/>
                </a:lnTo>
                <a:lnTo>
                  <a:pt x="531610" y="436109"/>
                </a:lnTo>
                <a:lnTo>
                  <a:pt x="530657" y="433252"/>
                </a:lnTo>
                <a:lnTo>
                  <a:pt x="528752" y="429443"/>
                </a:lnTo>
                <a:lnTo>
                  <a:pt x="517319" y="419921"/>
                </a:lnTo>
                <a:lnTo>
                  <a:pt x="515414" y="417065"/>
                </a:lnTo>
                <a:lnTo>
                  <a:pt x="508745" y="411352"/>
                </a:lnTo>
                <a:lnTo>
                  <a:pt x="506840" y="406591"/>
                </a:lnTo>
                <a:lnTo>
                  <a:pt x="507792" y="402782"/>
                </a:lnTo>
                <a:lnTo>
                  <a:pt x="510650" y="401830"/>
                </a:lnTo>
                <a:lnTo>
                  <a:pt x="517319" y="401830"/>
                </a:lnTo>
                <a:lnTo>
                  <a:pt x="511603" y="394212"/>
                </a:lnTo>
                <a:lnTo>
                  <a:pt x="512556" y="388499"/>
                </a:lnTo>
                <a:lnTo>
                  <a:pt x="514461" y="383738"/>
                </a:lnTo>
                <a:lnTo>
                  <a:pt x="516367" y="374216"/>
                </a:lnTo>
                <a:lnTo>
                  <a:pt x="514461" y="367550"/>
                </a:lnTo>
                <a:lnTo>
                  <a:pt x="510650" y="360885"/>
                </a:lnTo>
                <a:lnTo>
                  <a:pt x="508745" y="358980"/>
                </a:lnTo>
                <a:lnTo>
                  <a:pt x="503982" y="356124"/>
                </a:lnTo>
                <a:lnTo>
                  <a:pt x="496360" y="355172"/>
                </a:lnTo>
                <a:lnTo>
                  <a:pt x="488738" y="345650"/>
                </a:lnTo>
                <a:lnTo>
                  <a:pt x="485880" y="340889"/>
                </a:lnTo>
                <a:lnTo>
                  <a:pt x="498265" y="343745"/>
                </a:lnTo>
                <a:lnTo>
                  <a:pt x="507792" y="350411"/>
                </a:lnTo>
                <a:lnTo>
                  <a:pt x="512556" y="351363"/>
                </a:lnTo>
                <a:lnTo>
                  <a:pt x="518272" y="347554"/>
                </a:lnTo>
                <a:lnTo>
                  <a:pt x="522083" y="340889"/>
                </a:lnTo>
                <a:lnTo>
                  <a:pt x="524941" y="334223"/>
                </a:lnTo>
                <a:lnTo>
                  <a:pt x="526846" y="323749"/>
                </a:lnTo>
                <a:lnTo>
                  <a:pt x="527799" y="316131"/>
                </a:lnTo>
                <a:lnTo>
                  <a:pt x="527799" y="309466"/>
                </a:lnTo>
                <a:lnTo>
                  <a:pt x="524941" y="303753"/>
                </a:lnTo>
                <a:lnTo>
                  <a:pt x="513509" y="301848"/>
                </a:lnTo>
                <a:lnTo>
                  <a:pt x="507792" y="299944"/>
                </a:lnTo>
                <a:lnTo>
                  <a:pt x="503029" y="292326"/>
                </a:lnTo>
                <a:lnTo>
                  <a:pt x="495407" y="288517"/>
                </a:lnTo>
                <a:lnTo>
                  <a:pt x="490644" y="287565"/>
                </a:lnTo>
                <a:lnTo>
                  <a:pt x="484927" y="285661"/>
                </a:lnTo>
                <a:lnTo>
                  <a:pt x="483975" y="276139"/>
                </a:lnTo>
                <a:lnTo>
                  <a:pt x="483975" y="265665"/>
                </a:lnTo>
                <a:lnTo>
                  <a:pt x="480164" y="260904"/>
                </a:lnTo>
                <a:lnTo>
                  <a:pt x="469684" y="260904"/>
                </a:lnTo>
                <a:lnTo>
                  <a:pt x="458252" y="258047"/>
                </a:lnTo>
                <a:lnTo>
                  <a:pt x="451583" y="248525"/>
                </a:lnTo>
                <a:lnTo>
                  <a:pt x="448725" y="240907"/>
                </a:lnTo>
                <a:lnTo>
                  <a:pt x="447772" y="228529"/>
                </a:lnTo>
                <a:lnTo>
                  <a:pt x="444914" y="206628"/>
                </a:lnTo>
                <a:lnTo>
                  <a:pt x="439198" y="190441"/>
                </a:lnTo>
                <a:lnTo>
                  <a:pt x="434434" y="175205"/>
                </a:lnTo>
                <a:lnTo>
                  <a:pt x="430623" y="170444"/>
                </a:lnTo>
                <a:lnTo>
                  <a:pt x="426812" y="165683"/>
                </a:lnTo>
                <a:lnTo>
                  <a:pt x="421096" y="162827"/>
                </a:lnTo>
                <a:lnTo>
                  <a:pt x="407758" y="159018"/>
                </a:lnTo>
                <a:lnTo>
                  <a:pt x="402995" y="155209"/>
                </a:lnTo>
                <a:lnTo>
                  <a:pt x="388704" y="121882"/>
                </a:lnTo>
                <a:lnTo>
                  <a:pt x="383941" y="109503"/>
                </a:lnTo>
                <a:lnTo>
                  <a:pt x="379177" y="98077"/>
                </a:lnTo>
                <a:lnTo>
                  <a:pt x="375366" y="92364"/>
                </a:lnTo>
                <a:lnTo>
                  <a:pt x="374414" y="85698"/>
                </a:lnTo>
                <a:lnTo>
                  <a:pt x="373461" y="79033"/>
                </a:lnTo>
                <a:lnTo>
                  <a:pt x="373461" y="71415"/>
                </a:lnTo>
                <a:lnTo>
                  <a:pt x="373461" y="67606"/>
                </a:lnTo>
                <a:lnTo>
                  <a:pt x="373461" y="64750"/>
                </a:lnTo>
                <a:lnTo>
                  <a:pt x="397278" y="62845"/>
                </a:lnTo>
                <a:lnTo>
                  <a:pt x="463968" y="56180"/>
                </a:lnTo>
                <a:lnTo>
                  <a:pt x="529705" y="50467"/>
                </a:lnTo>
                <a:lnTo>
                  <a:pt x="552570" y="48562"/>
                </a:lnTo>
                <a:lnTo>
                  <a:pt x="618306" y="42849"/>
                </a:lnTo>
                <a:lnTo>
                  <a:pt x="640219" y="40945"/>
                </a:lnTo>
                <a:lnTo>
                  <a:pt x="663083" y="39040"/>
                </a:lnTo>
                <a:lnTo>
                  <a:pt x="684996" y="37136"/>
                </a:lnTo>
                <a:lnTo>
                  <a:pt x="706908" y="35232"/>
                </a:lnTo>
                <a:lnTo>
                  <a:pt x="817422" y="24757"/>
                </a:lnTo>
                <a:lnTo>
                  <a:pt x="839334" y="22853"/>
                </a:lnTo>
                <a:lnTo>
                  <a:pt x="883159" y="19044"/>
                </a:lnTo>
                <a:lnTo>
                  <a:pt x="905071" y="17140"/>
                </a:lnTo>
                <a:lnTo>
                  <a:pt x="927936" y="15235"/>
                </a:lnTo>
                <a:lnTo>
                  <a:pt x="949848" y="13331"/>
                </a:lnTo>
                <a:lnTo>
                  <a:pt x="971760" y="11426"/>
                </a:lnTo>
                <a:lnTo>
                  <a:pt x="1038450" y="4761"/>
                </a:lnTo>
                <a:lnTo>
                  <a:pt x="1060362" y="2857"/>
                </a:lnTo>
                <a:lnTo>
                  <a:pt x="1082274" y="952"/>
                </a:lnTo>
                <a:lnTo>
                  <a:pt x="1094659" y="0"/>
                </a:lnTo>
                <a:lnTo>
                  <a:pt x="1094659" y="952"/>
                </a:lnTo>
                <a:lnTo>
                  <a:pt x="1091801" y="9522"/>
                </a:lnTo>
                <a:lnTo>
                  <a:pt x="1089896" y="15235"/>
                </a:lnTo>
                <a:lnTo>
                  <a:pt x="1086085" y="21901"/>
                </a:lnTo>
                <a:lnTo>
                  <a:pt x="1084180" y="23805"/>
                </a:lnTo>
                <a:lnTo>
                  <a:pt x="1076558" y="30470"/>
                </a:lnTo>
                <a:lnTo>
                  <a:pt x="1075605" y="32375"/>
                </a:lnTo>
                <a:lnTo>
                  <a:pt x="1070842" y="41897"/>
                </a:lnTo>
                <a:lnTo>
                  <a:pt x="1073700" y="49515"/>
                </a:lnTo>
                <a:lnTo>
                  <a:pt x="1072747" y="57132"/>
                </a:lnTo>
                <a:lnTo>
                  <a:pt x="1068936" y="71415"/>
                </a:lnTo>
                <a:lnTo>
                  <a:pt x="1065126" y="76176"/>
                </a:lnTo>
                <a:lnTo>
                  <a:pt x="1066078" y="76176"/>
                </a:lnTo>
                <a:lnTo>
                  <a:pt x="1061315" y="79033"/>
                </a:lnTo>
                <a:lnTo>
                  <a:pt x="1055598" y="79985"/>
                </a:lnTo>
                <a:lnTo>
                  <a:pt x="1039402" y="79033"/>
                </a:lnTo>
                <a:lnTo>
                  <a:pt x="1033686" y="81889"/>
                </a:lnTo>
                <a:lnTo>
                  <a:pt x="1027970" y="89507"/>
                </a:lnTo>
                <a:lnTo>
                  <a:pt x="1023206" y="98077"/>
                </a:lnTo>
                <a:lnTo>
                  <a:pt x="1021301" y="105695"/>
                </a:lnTo>
                <a:lnTo>
                  <a:pt x="1020348" y="112360"/>
                </a:lnTo>
                <a:lnTo>
                  <a:pt x="1020348" y="118073"/>
                </a:lnTo>
                <a:lnTo>
                  <a:pt x="1020348" y="124739"/>
                </a:lnTo>
                <a:lnTo>
                  <a:pt x="1016537" y="132356"/>
                </a:lnTo>
                <a:lnTo>
                  <a:pt x="1011774" y="139022"/>
                </a:lnTo>
                <a:lnTo>
                  <a:pt x="1005105" y="143783"/>
                </a:lnTo>
                <a:lnTo>
                  <a:pt x="1000341" y="149496"/>
                </a:lnTo>
                <a:lnTo>
                  <a:pt x="999389" y="155209"/>
                </a:lnTo>
                <a:lnTo>
                  <a:pt x="1001294" y="157113"/>
                </a:lnTo>
                <a:lnTo>
                  <a:pt x="1008916" y="167588"/>
                </a:lnTo>
                <a:lnTo>
                  <a:pt x="1016537" y="178062"/>
                </a:lnTo>
                <a:lnTo>
                  <a:pt x="1021301" y="189488"/>
                </a:lnTo>
                <a:lnTo>
                  <a:pt x="1025112" y="202819"/>
                </a:lnTo>
                <a:lnTo>
                  <a:pt x="1024159" y="210437"/>
                </a:lnTo>
                <a:lnTo>
                  <a:pt x="1017490" y="221863"/>
                </a:lnTo>
                <a:lnTo>
                  <a:pt x="1017490" y="227576"/>
                </a:lnTo>
                <a:lnTo>
                  <a:pt x="1019396" y="228529"/>
                </a:lnTo>
                <a:lnTo>
                  <a:pt x="1024159" y="232338"/>
                </a:lnTo>
                <a:lnTo>
                  <a:pt x="1026064" y="233290"/>
                </a:lnTo>
                <a:lnTo>
                  <a:pt x="1028923" y="238051"/>
                </a:lnTo>
                <a:lnTo>
                  <a:pt x="1030828" y="241860"/>
                </a:lnTo>
                <a:lnTo>
                  <a:pt x="1030828" y="246621"/>
                </a:lnTo>
                <a:lnTo>
                  <a:pt x="1031781" y="251382"/>
                </a:lnTo>
                <a:lnTo>
                  <a:pt x="1030828" y="260904"/>
                </a:lnTo>
                <a:lnTo>
                  <a:pt x="1030828" y="269473"/>
                </a:lnTo>
                <a:lnTo>
                  <a:pt x="1030828" y="278043"/>
                </a:lnTo>
                <a:lnTo>
                  <a:pt x="1031781" y="285661"/>
                </a:lnTo>
                <a:close/>
              </a:path>
            </a:pathLst>
          </a:custGeom>
          <a:solidFill>
            <a:srgbClr val="2F6063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13" name="Forma libre 9">
            <a:extLst>
              <a:ext uri="{FF2B5EF4-FFF2-40B4-BE49-F238E27FC236}">
                <a16:creationId xmlns:a16="http://schemas.microsoft.com/office/drawing/2014/main" id="{63556821-7AE0-7C1D-F0A1-D2E6BD370134}"/>
              </a:ext>
            </a:extLst>
          </p:cNvPr>
          <p:cNvSpPr/>
          <p:nvPr/>
        </p:nvSpPr>
        <p:spPr>
          <a:xfrm>
            <a:off x="5603361" y="2245569"/>
            <a:ext cx="1307639" cy="1279808"/>
          </a:xfrm>
          <a:custGeom>
            <a:avLst/>
            <a:gdLst>
              <a:gd name="connsiteX0" fmla="*/ 1628175 w 1743452"/>
              <a:gd name="connsiteY0" fmla="*/ 1286426 h 1706347"/>
              <a:gd name="connsiteX1" fmla="*/ 1626269 w 1743452"/>
              <a:gd name="connsiteY1" fmla="*/ 1292139 h 1706347"/>
              <a:gd name="connsiteX2" fmla="*/ 1623411 w 1743452"/>
              <a:gd name="connsiteY2" fmla="*/ 1291187 h 1706347"/>
              <a:gd name="connsiteX3" fmla="*/ 1618648 w 1743452"/>
              <a:gd name="connsiteY3" fmla="*/ 1290235 h 1706347"/>
              <a:gd name="connsiteX4" fmla="*/ 1609121 w 1743452"/>
              <a:gd name="connsiteY4" fmla="*/ 1288331 h 1706347"/>
              <a:gd name="connsiteX5" fmla="*/ 1605310 w 1743452"/>
              <a:gd name="connsiteY5" fmla="*/ 1287378 h 1706347"/>
              <a:gd name="connsiteX6" fmla="*/ 1606262 w 1743452"/>
              <a:gd name="connsiteY6" fmla="*/ 1284522 h 1706347"/>
              <a:gd name="connsiteX7" fmla="*/ 1602452 w 1743452"/>
              <a:gd name="connsiteY7" fmla="*/ 1278809 h 1706347"/>
              <a:gd name="connsiteX8" fmla="*/ 1597688 w 1743452"/>
              <a:gd name="connsiteY8" fmla="*/ 1271191 h 1706347"/>
              <a:gd name="connsiteX9" fmla="*/ 1593877 w 1743452"/>
              <a:gd name="connsiteY9" fmla="*/ 1259764 h 1706347"/>
              <a:gd name="connsiteX10" fmla="*/ 1590067 w 1743452"/>
              <a:gd name="connsiteY10" fmla="*/ 1249290 h 1706347"/>
              <a:gd name="connsiteX11" fmla="*/ 1591019 w 1743452"/>
              <a:gd name="connsiteY11" fmla="*/ 1246434 h 1706347"/>
              <a:gd name="connsiteX12" fmla="*/ 1592925 w 1743452"/>
              <a:gd name="connsiteY12" fmla="*/ 1243577 h 1706347"/>
              <a:gd name="connsiteX13" fmla="*/ 1586256 w 1743452"/>
              <a:gd name="connsiteY13" fmla="*/ 1230246 h 1706347"/>
              <a:gd name="connsiteX14" fmla="*/ 1587208 w 1743452"/>
              <a:gd name="connsiteY14" fmla="*/ 1218820 h 1706347"/>
              <a:gd name="connsiteX15" fmla="*/ 1587208 w 1743452"/>
              <a:gd name="connsiteY15" fmla="*/ 1214059 h 1706347"/>
              <a:gd name="connsiteX16" fmla="*/ 1589114 w 1743452"/>
              <a:gd name="connsiteY16" fmla="*/ 1214059 h 1706347"/>
              <a:gd name="connsiteX17" fmla="*/ 1591972 w 1743452"/>
              <a:gd name="connsiteY17" fmla="*/ 1217868 h 1706347"/>
              <a:gd name="connsiteX18" fmla="*/ 1591972 w 1743452"/>
              <a:gd name="connsiteY18" fmla="*/ 1222629 h 1706347"/>
              <a:gd name="connsiteX19" fmla="*/ 1595783 w 1743452"/>
              <a:gd name="connsiteY19" fmla="*/ 1226437 h 1706347"/>
              <a:gd name="connsiteX20" fmla="*/ 1597688 w 1743452"/>
              <a:gd name="connsiteY20" fmla="*/ 1230246 h 1706347"/>
              <a:gd name="connsiteX21" fmla="*/ 1599594 w 1743452"/>
              <a:gd name="connsiteY21" fmla="*/ 1233103 h 1706347"/>
              <a:gd name="connsiteX22" fmla="*/ 1602452 w 1743452"/>
              <a:gd name="connsiteY22" fmla="*/ 1239768 h 1706347"/>
              <a:gd name="connsiteX23" fmla="*/ 1606262 w 1743452"/>
              <a:gd name="connsiteY23" fmla="*/ 1247386 h 1706347"/>
              <a:gd name="connsiteX24" fmla="*/ 1610074 w 1743452"/>
              <a:gd name="connsiteY24" fmla="*/ 1252147 h 1706347"/>
              <a:gd name="connsiteX25" fmla="*/ 1614837 w 1743452"/>
              <a:gd name="connsiteY25" fmla="*/ 1261669 h 1706347"/>
              <a:gd name="connsiteX26" fmla="*/ 1616742 w 1743452"/>
              <a:gd name="connsiteY26" fmla="*/ 1263573 h 1706347"/>
              <a:gd name="connsiteX27" fmla="*/ 1620553 w 1743452"/>
              <a:gd name="connsiteY27" fmla="*/ 1268334 h 1706347"/>
              <a:gd name="connsiteX28" fmla="*/ 1625317 w 1743452"/>
              <a:gd name="connsiteY28" fmla="*/ 1276904 h 1706347"/>
              <a:gd name="connsiteX29" fmla="*/ 1625317 w 1743452"/>
              <a:gd name="connsiteY29" fmla="*/ 1280713 h 1706347"/>
              <a:gd name="connsiteX30" fmla="*/ 1628175 w 1743452"/>
              <a:gd name="connsiteY30" fmla="*/ 1286426 h 1706347"/>
              <a:gd name="connsiteX31" fmla="*/ 1098470 w 1743452"/>
              <a:gd name="connsiteY31" fmla="*/ 1212154 h 1706347"/>
              <a:gd name="connsiteX32" fmla="*/ 1105139 w 1743452"/>
              <a:gd name="connsiteY32" fmla="*/ 1214059 h 1706347"/>
              <a:gd name="connsiteX33" fmla="*/ 1114666 w 1743452"/>
              <a:gd name="connsiteY33" fmla="*/ 1216915 h 1706347"/>
              <a:gd name="connsiteX34" fmla="*/ 1127051 w 1743452"/>
              <a:gd name="connsiteY34" fmla="*/ 1226437 h 1706347"/>
              <a:gd name="connsiteX35" fmla="*/ 1128004 w 1743452"/>
              <a:gd name="connsiteY35" fmla="*/ 1228342 h 1706347"/>
              <a:gd name="connsiteX36" fmla="*/ 1107045 w 1743452"/>
              <a:gd name="connsiteY36" fmla="*/ 1218820 h 1706347"/>
              <a:gd name="connsiteX37" fmla="*/ 1098470 w 1743452"/>
              <a:gd name="connsiteY37" fmla="*/ 1217868 h 1706347"/>
              <a:gd name="connsiteX38" fmla="*/ 1087990 w 1743452"/>
              <a:gd name="connsiteY38" fmla="*/ 1216915 h 1706347"/>
              <a:gd name="connsiteX39" fmla="*/ 1075605 w 1743452"/>
              <a:gd name="connsiteY39" fmla="*/ 1219772 h 1706347"/>
              <a:gd name="connsiteX40" fmla="*/ 1067984 w 1743452"/>
              <a:gd name="connsiteY40" fmla="*/ 1221676 h 1706347"/>
              <a:gd name="connsiteX41" fmla="*/ 1065126 w 1743452"/>
              <a:gd name="connsiteY41" fmla="*/ 1218820 h 1706347"/>
              <a:gd name="connsiteX42" fmla="*/ 1067984 w 1743452"/>
              <a:gd name="connsiteY42" fmla="*/ 1215963 h 1706347"/>
              <a:gd name="connsiteX43" fmla="*/ 1069889 w 1743452"/>
              <a:gd name="connsiteY43" fmla="*/ 1213107 h 1706347"/>
              <a:gd name="connsiteX44" fmla="*/ 1073700 w 1743452"/>
              <a:gd name="connsiteY44" fmla="*/ 1215011 h 1706347"/>
              <a:gd name="connsiteX45" fmla="*/ 1078463 w 1743452"/>
              <a:gd name="connsiteY45" fmla="*/ 1214059 h 1706347"/>
              <a:gd name="connsiteX46" fmla="*/ 1087038 w 1743452"/>
              <a:gd name="connsiteY46" fmla="*/ 1213107 h 1706347"/>
              <a:gd name="connsiteX47" fmla="*/ 1091801 w 1743452"/>
              <a:gd name="connsiteY47" fmla="*/ 1213107 h 1706347"/>
              <a:gd name="connsiteX48" fmla="*/ 1098470 w 1743452"/>
              <a:gd name="connsiteY48" fmla="*/ 1212154 h 1706347"/>
              <a:gd name="connsiteX49" fmla="*/ 975571 w 1743452"/>
              <a:gd name="connsiteY49" fmla="*/ 1166448 h 1706347"/>
              <a:gd name="connsiteX50" fmla="*/ 979382 w 1743452"/>
              <a:gd name="connsiteY50" fmla="*/ 1166448 h 1706347"/>
              <a:gd name="connsiteX51" fmla="*/ 995578 w 1743452"/>
              <a:gd name="connsiteY51" fmla="*/ 1166448 h 1706347"/>
              <a:gd name="connsiteX52" fmla="*/ 1003200 w 1743452"/>
              <a:gd name="connsiteY52" fmla="*/ 1166448 h 1706347"/>
              <a:gd name="connsiteX53" fmla="*/ 1007963 w 1743452"/>
              <a:gd name="connsiteY53" fmla="*/ 1165496 h 1706347"/>
              <a:gd name="connsiteX54" fmla="*/ 1011774 w 1743452"/>
              <a:gd name="connsiteY54" fmla="*/ 1169305 h 1706347"/>
              <a:gd name="connsiteX55" fmla="*/ 1015585 w 1743452"/>
              <a:gd name="connsiteY55" fmla="*/ 1168353 h 1706347"/>
              <a:gd name="connsiteX56" fmla="*/ 1015585 w 1743452"/>
              <a:gd name="connsiteY56" fmla="*/ 1172162 h 1706347"/>
              <a:gd name="connsiteX57" fmla="*/ 1017490 w 1743452"/>
              <a:gd name="connsiteY57" fmla="*/ 1176923 h 1706347"/>
              <a:gd name="connsiteX58" fmla="*/ 1020348 w 1743452"/>
              <a:gd name="connsiteY58" fmla="*/ 1178827 h 1706347"/>
              <a:gd name="connsiteX59" fmla="*/ 1021301 w 1743452"/>
              <a:gd name="connsiteY59" fmla="*/ 1182636 h 1706347"/>
              <a:gd name="connsiteX60" fmla="*/ 1027970 w 1743452"/>
              <a:gd name="connsiteY60" fmla="*/ 1184540 h 1706347"/>
              <a:gd name="connsiteX61" fmla="*/ 1034639 w 1743452"/>
              <a:gd name="connsiteY61" fmla="*/ 1184540 h 1706347"/>
              <a:gd name="connsiteX62" fmla="*/ 1041308 w 1743452"/>
              <a:gd name="connsiteY62" fmla="*/ 1190253 h 1706347"/>
              <a:gd name="connsiteX63" fmla="*/ 1049882 w 1743452"/>
              <a:gd name="connsiteY63" fmla="*/ 1206441 h 1706347"/>
              <a:gd name="connsiteX64" fmla="*/ 1055598 w 1743452"/>
              <a:gd name="connsiteY64" fmla="*/ 1212154 h 1706347"/>
              <a:gd name="connsiteX65" fmla="*/ 1058457 w 1743452"/>
              <a:gd name="connsiteY65" fmla="*/ 1211202 h 1706347"/>
              <a:gd name="connsiteX66" fmla="*/ 1059409 w 1743452"/>
              <a:gd name="connsiteY66" fmla="*/ 1214059 h 1706347"/>
              <a:gd name="connsiteX67" fmla="*/ 1057504 w 1743452"/>
              <a:gd name="connsiteY67" fmla="*/ 1218820 h 1706347"/>
              <a:gd name="connsiteX68" fmla="*/ 1059409 w 1743452"/>
              <a:gd name="connsiteY68" fmla="*/ 1222629 h 1706347"/>
              <a:gd name="connsiteX69" fmla="*/ 1056551 w 1743452"/>
              <a:gd name="connsiteY69" fmla="*/ 1228342 h 1706347"/>
              <a:gd name="connsiteX70" fmla="*/ 1053693 w 1743452"/>
              <a:gd name="connsiteY70" fmla="*/ 1232151 h 1706347"/>
              <a:gd name="connsiteX71" fmla="*/ 1054646 w 1743452"/>
              <a:gd name="connsiteY71" fmla="*/ 1238816 h 1706347"/>
              <a:gd name="connsiteX72" fmla="*/ 1045119 w 1743452"/>
              <a:gd name="connsiteY72" fmla="*/ 1225485 h 1706347"/>
              <a:gd name="connsiteX73" fmla="*/ 1039402 w 1743452"/>
              <a:gd name="connsiteY73" fmla="*/ 1219772 h 1706347"/>
              <a:gd name="connsiteX74" fmla="*/ 1025112 w 1743452"/>
              <a:gd name="connsiteY74" fmla="*/ 1209298 h 1706347"/>
              <a:gd name="connsiteX75" fmla="*/ 1013679 w 1743452"/>
              <a:gd name="connsiteY75" fmla="*/ 1199776 h 1706347"/>
              <a:gd name="connsiteX76" fmla="*/ 1006058 w 1743452"/>
              <a:gd name="connsiteY76" fmla="*/ 1192158 h 1706347"/>
              <a:gd name="connsiteX77" fmla="*/ 994625 w 1743452"/>
              <a:gd name="connsiteY77" fmla="*/ 1186445 h 1706347"/>
              <a:gd name="connsiteX78" fmla="*/ 992720 w 1743452"/>
              <a:gd name="connsiteY78" fmla="*/ 1183588 h 1706347"/>
              <a:gd name="connsiteX79" fmla="*/ 988909 w 1743452"/>
              <a:gd name="connsiteY79" fmla="*/ 1182636 h 1706347"/>
              <a:gd name="connsiteX80" fmla="*/ 985098 w 1743452"/>
              <a:gd name="connsiteY80" fmla="*/ 1177875 h 1706347"/>
              <a:gd name="connsiteX81" fmla="*/ 974618 w 1743452"/>
              <a:gd name="connsiteY81" fmla="*/ 1173114 h 1706347"/>
              <a:gd name="connsiteX82" fmla="*/ 966997 w 1743452"/>
              <a:gd name="connsiteY82" fmla="*/ 1170257 h 1706347"/>
              <a:gd name="connsiteX83" fmla="*/ 965091 w 1743452"/>
              <a:gd name="connsiteY83" fmla="*/ 1167401 h 1706347"/>
              <a:gd name="connsiteX84" fmla="*/ 970808 w 1743452"/>
              <a:gd name="connsiteY84" fmla="*/ 1163592 h 1706347"/>
              <a:gd name="connsiteX85" fmla="*/ 975571 w 1743452"/>
              <a:gd name="connsiteY85" fmla="*/ 1166448 h 1706347"/>
              <a:gd name="connsiteX86" fmla="*/ 1459546 w 1743452"/>
              <a:gd name="connsiteY86" fmla="*/ 1156926 h 1706347"/>
              <a:gd name="connsiteX87" fmla="*/ 1458593 w 1743452"/>
              <a:gd name="connsiteY87" fmla="*/ 1161687 h 1706347"/>
              <a:gd name="connsiteX88" fmla="*/ 1463357 w 1743452"/>
              <a:gd name="connsiteY88" fmla="*/ 1162640 h 1706347"/>
              <a:gd name="connsiteX89" fmla="*/ 1470026 w 1743452"/>
              <a:gd name="connsiteY89" fmla="*/ 1167401 h 1706347"/>
              <a:gd name="connsiteX90" fmla="*/ 1472884 w 1743452"/>
              <a:gd name="connsiteY90" fmla="*/ 1171209 h 1706347"/>
              <a:gd name="connsiteX91" fmla="*/ 1475742 w 1743452"/>
              <a:gd name="connsiteY91" fmla="*/ 1171209 h 1706347"/>
              <a:gd name="connsiteX92" fmla="*/ 1476695 w 1743452"/>
              <a:gd name="connsiteY92" fmla="*/ 1175970 h 1706347"/>
              <a:gd name="connsiteX93" fmla="*/ 1478600 w 1743452"/>
              <a:gd name="connsiteY93" fmla="*/ 1179779 h 1706347"/>
              <a:gd name="connsiteX94" fmla="*/ 1481458 w 1743452"/>
              <a:gd name="connsiteY94" fmla="*/ 1182636 h 1706347"/>
              <a:gd name="connsiteX95" fmla="*/ 1479553 w 1743452"/>
              <a:gd name="connsiteY95" fmla="*/ 1186445 h 1706347"/>
              <a:gd name="connsiteX96" fmla="*/ 1475742 w 1743452"/>
              <a:gd name="connsiteY96" fmla="*/ 1186445 h 1706347"/>
              <a:gd name="connsiteX97" fmla="*/ 1473836 w 1743452"/>
              <a:gd name="connsiteY97" fmla="*/ 1190253 h 1706347"/>
              <a:gd name="connsiteX98" fmla="*/ 1474789 w 1743452"/>
              <a:gd name="connsiteY98" fmla="*/ 1195014 h 1706347"/>
              <a:gd name="connsiteX99" fmla="*/ 1471931 w 1743452"/>
              <a:gd name="connsiteY99" fmla="*/ 1196919 h 1706347"/>
              <a:gd name="connsiteX100" fmla="*/ 1470978 w 1743452"/>
              <a:gd name="connsiteY100" fmla="*/ 1199776 h 1706347"/>
              <a:gd name="connsiteX101" fmla="*/ 1469073 w 1743452"/>
              <a:gd name="connsiteY101" fmla="*/ 1205489 h 1706347"/>
              <a:gd name="connsiteX102" fmla="*/ 1463357 w 1743452"/>
              <a:gd name="connsiteY102" fmla="*/ 1204537 h 1706347"/>
              <a:gd name="connsiteX103" fmla="*/ 1462404 w 1743452"/>
              <a:gd name="connsiteY103" fmla="*/ 1201680 h 1706347"/>
              <a:gd name="connsiteX104" fmla="*/ 1461451 w 1743452"/>
              <a:gd name="connsiteY104" fmla="*/ 1199776 h 1706347"/>
              <a:gd name="connsiteX105" fmla="*/ 1462404 w 1743452"/>
              <a:gd name="connsiteY105" fmla="*/ 1195967 h 1706347"/>
              <a:gd name="connsiteX106" fmla="*/ 1460499 w 1743452"/>
              <a:gd name="connsiteY106" fmla="*/ 1194063 h 1706347"/>
              <a:gd name="connsiteX107" fmla="*/ 1458593 w 1743452"/>
              <a:gd name="connsiteY107" fmla="*/ 1193110 h 1706347"/>
              <a:gd name="connsiteX108" fmla="*/ 1456688 w 1743452"/>
              <a:gd name="connsiteY108" fmla="*/ 1195967 h 1706347"/>
              <a:gd name="connsiteX109" fmla="*/ 1455735 w 1743452"/>
              <a:gd name="connsiteY109" fmla="*/ 1192158 h 1706347"/>
              <a:gd name="connsiteX110" fmla="*/ 1454782 w 1743452"/>
              <a:gd name="connsiteY110" fmla="*/ 1190253 h 1706347"/>
              <a:gd name="connsiteX111" fmla="*/ 1459546 w 1743452"/>
              <a:gd name="connsiteY111" fmla="*/ 1188349 h 1706347"/>
              <a:gd name="connsiteX112" fmla="*/ 1459546 w 1743452"/>
              <a:gd name="connsiteY112" fmla="*/ 1186445 h 1706347"/>
              <a:gd name="connsiteX113" fmla="*/ 1457640 w 1743452"/>
              <a:gd name="connsiteY113" fmla="*/ 1185492 h 1706347"/>
              <a:gd name="connsiteX114" fmla="*/ 1456688 w 1743452"/>
              <a:gd name="connsiteY114" fmla="*/ 1184540 h 1706347"/>
              <a:gd name="connsiteX115" fmla="*/ 1453830 w 1743452"/>
              <a:gd name="connsiteY115" fmla="*/ 1182636 h 1706347"/>
              <a:gd name="connsiteX116" fmla="*/ 1451924 w 1743452"/>
              <a:gd name="connsiteY116" fmla="*/ 1180731 h 1706347"/>
              <a:gd name="connsiteX117" fmla="*/ 1450971 w 1743452"/>
              <a:gd name="connsiteY117" fmla="*/ 1177875 h 1706347"/>
              <a:gd name="connsiteX118" fmla="*/ 1450019 w 1743452"/>
              <a:gd name="connsiteY118" fmla="*/ 1173114 h 1706347"/>
              <a:gd name="connsiteX119" fmla="*/ 1450971 w 1743452"/>
              <a:gd name="connsiteY119" fmla="*/ 1170257 h 1706347"/>
              <a:gd name="connsiteX120" fmla="*/ 1448113 w 1743452"/>
              <a:gd name="connsiteY120" fmla="*/ 1168353 h 1706347"/>
              <a:gd name="connsiteX121" fmla="*/ 1449066 w 1743452"/>
              <a:gd name="connsiteY121" fmla="*/ 1166448 h 1706347"/>
              <a:gd name="connsiteX122" fmla="*/ 1452877 w 1743452"/>
              <a:gd name="connsiteY122" fmla="*/ 1164544 h 1706347"/>
              <a:gd name="connsiteX123" fmla="*/ 1454782 w 1743452"/>
              <a:gd name="connsiteY123" fmla="*/ 1162640 h 1706347"/>
              <a:gd name="connsiteX124" fmla="*/ 1451924 w 1743452"/>
              <a:gd name="connsiteY124" fmla="*/ 1162640 h 1706347"/>
              <a:gd name="connsiteX125" fmla="*/ 1449066 w 1743452"/>
              <a:gd name="connsiteY125" fmla="*/ 1160735 h 1706347"/>
              <a:gd name="connsiteX126" fmla="*/ 1449066 w 1743452"/>
              <a:gd name="connsiteY126" fmla="*/ 1156926 h 1706347"/>
              <a:gd name="connsiteX127" fmla="*/ 1446208 w 1743452"/>
              <a:gd name="connsiteY127" fmla="*/ 1157879 h 1706347"/>
              <a:gd name="connsiteX128" fmla="*/ 1445255 w 1743452"/>
              <a:gd name="connsiteY128" fmla="*/ 1155022 h 1706347"/>
              <a:gd name="connsiteX129" fmla="*/ 1446208 w 1743452"/>
              <a:gd name="connsiteY129" fmla="*/ 1153118 h 1706347"/>
              <a:gd name="connsiteX130" fmla="*/ 1443350 w 1743452"/>
              <a:gd name="connsiteY130" fmla="*/ 1152165 h 1706347"/>
              <a:gd name="connsiteX131" fmla="*/ 1442397 w 1743452"/>
              <a:gd name="connsiteY131" fmla="*/ 1149309 h 1706347"/>
              <a:gd name="connsiteX132" fmla="*/ 1447161 w 1743452"/>
              <a:gd name="connsiteY132" fmla="*/ 1145500 h 1706347"/>
              <a:gd name="connsiteX133" fmla="*/ 1448113 w 1743452"/>
              <a:gd name="connsiteY133" fmla="*/ 1142643 h 1706347"/>
              <a:gd name="connsiteX134" fmla="*/ 1451924 w 1743452"/>
              <a:gd name="connsiteY134" fmla="*/ 1143596 h 1706347"/>
              <a:gd name="connsiteX135" fmla="*/ 1452877 w 1743452"/>
              <a:gd name="connsiteY135" fmla="*/ 1147404 h 1706347"/>
              <a:gd name="connsiteX136" fmla="*/ 1454782 w 1743452"/>
              <a:gd name="connsiteY136" fmla="*/ 1150261 h 1706347"/>
              <a:gd name="connsiteX137" fmla="*/ 1458593 w 1743452"/>
              <a:gd name="connsiteY137" fmla="*/ 1153118 h 1706347"/>
              <a:gd name="connsiteX138" fmla="*/ 1459546 w 1743452"/>
              <a:gd name="connsiteY138" fmla="*/ 1156926 h 1706347"/>
              <a:gd name="connsiteX139" fmla="*/ 1397620 w 1743452"/>
              <a:gd name="connsiteY139" fmla="*/ 1064563 h 1706347"/>
              <a:gd name="connsiteX140" fmla="*/ 1398573 w 1743452"/>
              <a:gd name="connsiteY140" fmla="*/ 1066467 h 1706347"/>
              <a:gd name="connsiteX141" fmla="*/ 1398573 w 1743452"/>
              <a:gd name="connsiteY141" fmla="*/ 1068372 h 1706347"/>
              <a:gd name="connsiteX142" fmla="*/ 1396667 w 1743452"/>
              <a:gd name="connsiteY142" fmla="*/ 1068372 h 1706347"/>
              <a:gd name="connsiteX143" fmla="*/ 1396667 w 1743452"/>
              <a:gd name="connsiteY143" fmla="*/ 1065515 h 1706347"/>
              <a:gd name="connsiteX144" fmla="*/ 1394762 w 1743452"/>
              <a:gd name="connsiteY144" fmla="*/ 1065515 h 1706347"/>
              <a:gd name="connsiteX145" fmla="*/ 1392856 w 1743452"/>
              <a:gd name="connsiteY145" fmla="*/ 1066467 h 1706347"/>
              <a:gd name="connsiteX146" fmla="*/ 1390951 w 1743452"/>
              <a:gd name="connsiteY146" fmla="*/ 1063611 h 1706347"/>
              <a:gd name="connsiteX147" fmla="*/ 1391904 w 1743452"/>
              <a:gd name="connsiteY147" fmla="*/ 1062658 h 1706347"/>
              <a:gd name="connsiteX148" fmla="*/ 1396667 w 1743452"/>
              <a:gd name="connsiteY148" fmla="*/ 1058850 h 1706347"/>
              <a:gd name="connsiteX149" fmla="*/ 1397620 w 1743452"/>
              <a:gd name="connsiteY149" fmla="*/ 1059802 h 1706347"/>
              <a:gd name="connsiteX150" fmla="*/ 1396667 w 1743452"/>
              <a:gd name="connsiteY150" fmla="*/ 1063611 h 1706347"/>
              <a:gd name="connsiteX151" fmla="*/ 1397620 w 1743452"/>
              <a:gd name="connsiteY151" fmla="*/ 1064563 h 1706347"/>
              <a:gd name="connsiteX152" fmla="*/ 1389046 w 1743452"/>
              <a:gd name="connsiteY152" fmla="*/ 996004 h 1706347"/>
              <a:gd name="connsiteX153" fmla="*/ 1389998 w 1743452"/>
              <a:gd name="connsiteY153" fmla="*/ 997909 h 1706347"/>
              <a:gd name="connsiteX154" fmla="*/ 1391904 w 1743452"/>
              <a:gd name="connsiteY154" fmla="*/ 999813 h 1706347"/>
              <a:gd name="connsiteX155" fmla="*/ 1394762 w 1743452"/>
              <a:gd name="connsiteY155" fmla="*/ 1001717 h 1706347"/>
              <a:gd name="connsiteX156" fmla="*/ 1394762 w 1743452"/>
              <a:gd name="connsiteY156" fmla="*/ 1004574 h 1706347"/>
              <a:gd name="connsiteX157" fmla="*/ 1396667 w 1743452"/>
              <a:gd name="connsiteY157" fmla="*/ 1007431 h 1706347"/>
              <a:gd name="connsiteX158" fmla="*/ 1397620 w 1743452"/>
              <a:gd name="connsiteY158" fmla="*/ 1013144 h 1706347"/>
              <a:gd name="connsiteX159" fmla="*/ 1396667 w 1743452"/>
              <a:gd name="connsiteY159" fmla="*/ 1021714 h 1706347"/>
              <a:gd name="connsiteX160" fmla="*/ 1399525 w 1743452"/>
              <a:gd name="connsiteY160" fmla="*/ 1028379 h 1706347"/>
              <a:gd name="connsiteX161" fmla="*/ 1401431 w 1743452"/>
              <a:gd name="connsiteY161" fmla="*/ 1031236 h 1706347"/>
              <a:gd name="connsiteX162" fmla="*/ 1403336 w 1743452"/>
              <a:gd name="connsiteY162" fmla="*/ 1035997 h 1706347"/>
              <a:gd name="connsiteX163" fmla="*/ 1407147 w 1743452"/>
              <a:gd name="connsiteY163" fmla="*/ 1043614 h 1706347"/>
              <a:gd name="connsiteX164" fmla="*/ 1410005 w 1743452"/>
              <a:gd name="connsiteY164" fmla="*/ 1046471 h 1706347"/>
              <a:gd name="connsiteX165" fmla="*/ 1407147 w 1743452"/>
              <a:gd name="connsiteY165" fmla="*/ 1048375 h 1706347"/>
              <a:gd name="connsiteX166" fmla="*/ 1401431 w 1743452"/>
              <a:gd name="connsiteY166" fmla="*/ 1049328 h 1706347"/>
              <a:gd name="connsiteX167" fmla="*/ 1398573 w 1743452"/>
              <a:gd name="connsiteY167" fmla="*/ 1048375 h 1706347"/>
              <a:gd name="connsiteX168" fmla="*/ 1395714 w 1743452"/>
              <a:gd name="connsiteY168" fmla="*/ 1049328 h 1706347"/>
              <a:gd name="connsiteX169" fmla="*/ 1393809 w 1743452"/>
              <a:gd name="connsiteY169" fmla="*/ 1052184 h 1706347"/>
              <a:gd name="connsiteX170" fmla="*/ 1391904 w 1743452"/>
              <a:gd name="connsiteY170" fmla="*/ 1051232 h 1706347"/>
              <a:gd name="connsiteX171" fmla="*/ 1395714 w 1743452"/>
              <a:gd name="connsiteY171" fmla="*/ 1047423 h 1706347"/>
              <a:gd name="connsiteX172" fmla="*/ 1395714 w 1743452"/>
              <a:gd name="connsiteY172" fmla="*/ 1044567 h 1706347"/>
              <a:gd name="connsiteX173" fmla="*/ 1391904 w 1743452"/>
              <a:gd name="connsiteY173" fmla="*/ 1042662 h 1706347"/>
              <a:gd name="connsiteX174" fmla="*/ 1389046 w 1743452"/>
              <a:gd name="connsiteY174" fmla="*/ 1039806 h 1706347"/>
              <a:gd name="connsiteX175" fmla="*/ 1384282 w 1743452"/>
              <a:gd name="connsiteY175" fmla="*/ 1037901 h 1706347"/>
              <a:gd name="connsiteX176" fmla="*/ 1384282 w 1743452"/>
              <a:gd name="connsiteY176" fmla="*/ 1035997 h 1706347"/>
              <a:gd name="connsiteX177" fmla="*/ 1381424 w 1743452"/>
              <a:gd name="connsiteY177" fmla="*/ 1035045 h 1706347"/>
              <a:gd name="connsiteX178" fmla="*/ 1374755 w 1743452"/>
              <a:gd name="connsiteY178" fmla="*/ 1035045 h 1706347"/>
              <a:gd name="connsiteX179" fmla="*/ 1374755 w 1743452"/>
              <a:gd name="connsiteY179" fmla="*/ 1033140 h 1706347"/>
              <a:gd name="connsiteX180" fmla="*/ 1376660 w 1743452"/>
              <a:gd name="connsiteY180" fmla="*/ 1031236 h 1706347"/>
              <a:gd name="connsiteX181" fmla="*/ 1373802 w 1743452"/>
              <a:gd name="connsiteY181" fmla="*/ 1026475 h 1706347"/>
              <a:gd name="connsiteX182" fmla="*/ 1370944 w 1743452"/>
              <a:gd name="connsiteY182" fmla="*/ 1024570 h 1706347"/>
              <a:gd name="connsiteX183" fmla="*/ 1369039 w 1743452"/>
              <a:gd name="connsiteY183" fmla="*/ 1019809 h 1706347"/>
              <a:gd name="connsiteX184" fmla="*/ 1369039 w 1743452"/>
              <a:gd name="connsiteY184" fmla="*/ 1016953 h 1706347"/>
              <a:gd name="connsiteX185" fmla="*/ 1368086 w 1743452"/>
              <a:gd name="connsiteY185" fmla="*/ 1014096 h 1706347"/>
              <a:gd name="connsiteX186" fmla="*/ 1365228 w 1743452"/>
              <a:gd name="connsiteY186" fmla="*/ 1011239 h 1706347"/>
              <a:gd name="connsiteX187" fmla="*/ 1364275 w 1743452"/>
              <a:gd name="connsiteY187" fmla="*/ 1003622 h 1706347"/>
              <a:gd name="connsiteX188" fmla="*/ 1362370 w 1743452"/>
              <a:gd name="connsiteY188" fmla="*/ 1000765 h 1706347"/>
              <a:gd name="connsiteX189" fmla="*/ 1358559 w 1743452"/>
              <a:gd name="connsiteY189" fmla="*/ 1000765 h 1706347"/>
              <a:gd name="connsiteX190" fmla="*/ 1355701 w 1743452"/>
              <a:gd name="connsiteY190" fmla="*/ 996956 h 1706347"/>
              <a:gd name="connsiteX191" fmla="*/ 1353795 w 1743452"/>
              <a:gd name="connsiteY191" fmla="*/ 996956 h 1706347"/>
              <a:gd name="connsiteX192" fmla="*/ 1352843 w 1743452"/>
              <a:gd name="connsiteY192" fmla="*/ 994100 h 1706347"/>
              <a:gd name="connsiteX193" fmla="*/ 1352843 w 1743452"/>
              <a:gd name="connsiteY193" fmla="*/ 989339 h 1706347"/>
              <a:gd name="connsiteX194" fmla="*/ 1353795 w 1743452"/>
              <a:gd name="connsiteY194" fmla="*/ 986482 h 1706347"/>
              <a:gd name="connsiteX195" fmla="*/ 1353795 w 1743452"/>
              <a:gd name="connsiteY195" fmla="*/ 981721 h 1706347"/>
              <a:gd name="connsiteX196" fmla="*/ 1353795 w 1743452"/>
              <a:gd name="connsiteY196" fmla="*/ 975056 h 1706347"/>
              <a:gd name="connsiteX197" fmla="*/ 1354748 w 1743452"/>
              <a:gd name="connsiteY197" fmla="*/ 973151 h 1706347"/>
              <a:gd name="connsiteX198" fmla="*/ 1355701 w 1743452"/>
              <a:gd name="connsiteY198" fmla="*/ 972199 h 1706347"/>
              <a:gd name="connsiteX199" fmla="*/ 1356654 w 1743452"/>
              <a:gd name="connsiteY199" fmla="*/ 973151 h 1706347"/>
              <a:gd name="connsiteX200" fmla="*/ 1358559 w 1743452"/>
              <a:gd name="connsiteY200" fmla="*/ 976008 h 1706347"/>
              <a:gd name="connsiteX201" fmla="*/ 1362370 w 1743452"/>
              <a:gd name="connsiteY201" fmla="*/ 985530 h 1706347"/>
              <a:gd name="connsiteX202" fmla="*/ 1367133 w 1743452"/>
              <a:gd name="connsiteY202" fmla="*/ 989339 h 1706347"/>
              <a:gd name="connsiteX203" fmla="*/ 1374755 w 1743452"/>
              <a:gd name="connsiteY203" fmla="*/ 990291 h 1706347"/>
              <a:gd name="connsiteX204" fmla="*/ 1383329 w 1743452"/>
              <a:gd name="connsiteY204" fmla="*/ 993148 h 1706347"/>
              <a:gd name="connsiteX205" fmla="*/ 1389046 w 1743452"/>
              <a:gd name="connsiteY205" fmla="*/ 996004 h 1706347"/>
              <a:gd name="connsiteX206" fmla="*/ 1357606 w 1743452"/>
              <a:gd name="connsiteY206" fmla="*/ 941729 h 1706347"/>
              <a:gd name="connsiteX207" fmla="*/ 1356654 w 1743452"/>
              <a:gd name="connsiteY207" fmla="*/ 942681 h 1706347"/>
              <a:gd name="connsiteX208" fmla="*/ 1356654 w 1743452"/>
              <a:gd name="connsiteY208" fmla="*/ 940776 h 1706347"/>
              <a:gd name="connsiteX209" fmla="*/ 1358559 w 1743452"/>
              <a:gd name="connsiteY209" fmla="*/ 938872 h 1706347"/>
              <a:gd name="connsiteX210" fmla="*/ 1358559 w 1743452"/>
              <a:gd name="connsiteY210" fmla="*/ 940776 h 1706347"/>
              <a:gd name="connsiteX211" fmla="*/ 1357606 w 1743452"/>
              <a:gd name="connsiteY211" fmla="*/ 941729 h 1706347"/>
              <a:gd name="connsiteX212" fmla="*/ 918409 w 1743452"/>
              <a:gd name="connsiteY212" fmla="*/ 1011239 h 1706347"/>
              <a:gd name="connsiteX213" fmla="*/ 918409 w 1743452"/>
              <a:gd name="connsiteY213" fmla="*/ 1015048 h 1706347"/>
              <a:gd name="connsiteX214" fmla="*/ 915551 w 1743452"/>
              <a:gd name="connsiteY214" fmla="*/ 1016953 h 1706347"/>
              <a:gd name="connsiteX215" fmla="*/ 913645 w 1743452"/>
              <a:gd name="connsiteY215" fmla="*/ 1015048 h 1706347"/>
              <a:gd name="connsiteX216" fmla="*/ 910787 w 1743452"/>
              <a:gd name="connsiteY216" fmla="*/ 1019809 h 1706347"/>
              <a:gd name="connsiteX217" fmla="*/ 910787 w 1743452"/>
              <a:gd name="connsiteY217" fmla="*/ 1022666 h 1706347"/>
              <a:gd name="connsiteX218" fmla="*/ 910787 w 1743452"/>
              <a:gd name="connsiteY218" fmla="*/ 1033140 h 1706347"/>
              <a:gd name="connsiteX219" fmla="*/ 907929 w 1743452"/>
              <a:gd name="connsiteY219" fmla="*/ 1035045 h 1706347"/>
              <a:gd name="connsiteX220" fmla="*/ 909834 w 1743452"/>
              <a:gd name="connsiteY220" fmla="*/ 1043614 h 1706347"/>
              <a:gd name="connsiteX221" fmla="*/ 911740 w 1743452"/>
              <a:gd name="connsiteY221" fmla="*/ 1046471 h 1706347"/>
              <a:gd name="connsiteX222" fmla="*/ 913645 w 1743452"/>
              <a:gd name="connsiteY222" fmla="*/ 1049328 h 1706347"/>
              <a:gd name="connsiteX223" fmla="*/ 912693 w 1743452"/>
              <a:gd name="connsiteY223" fmla="*/ 1051232 h 1706347"/>
              <a:gd name="connsiteX224" fmla="*/ 908882 w 1743452"/>
              <a:gd name="connsiteY224" fmla="*/ 1051232 h 1706347"/>
              <a:gd name="connsiteX225" fmla="*/ 906024 w 1743452"/>
              <a:gd name="connsiteY225" fmla="*/ 1051232 h 1706347"/>
              <a:gd name="connsiteX226" fmla="*/ 904118 w 1743452"/>
              <a:gd name="connsiteY226" fmla="*/ 1055041 h 1706347"/>
              <a:gd name="connsiteX227" fmla="*/ 903165 w 1743452"/>
              <a:gd name="connsiteY227" fmla="*/ 1057897 h 1706347"/>
              <a:gd name="connsiteX228" fmla="*/ 904118 w 1743452"/>
              <a:gd name="connsiteY228" fmla="*/ 1060754 h 1706347"/>
              <a:gd name="connsiteX229" fmla="*/ 904118 w 1743452"/>
              <a:gd name="connsiteY229" fmla="*/ 1065515 h 1706347"/>
              <a:gd name="connsiteX230" fmla="*/ 905071 w 1743452"/>
              <a:gd name="connsiteY230" fmla="*/ 1067419 h 1706347"/>
              <a:gd name="connsiteX231" fmla="*/ 907929 w 1743452"/>
              <a:gd name="connsiteY231" fmla="*/ 1069324 h 1706347"/>
              <a:gd name="connsiteX232" fmla="*/ 910787 w 1743452"/>
              <a:gd name="connsiteY232" fmla="*/ 1071228 h 1706347"/>
              <a:gd name="connsiteX233" fmla="*/ 913645 w 1743452"/>
              <a:gd name="connsiteY233" fmla="*/ 1075037 h 1706347"/>
              <a:gd name="connsiteX234" fmla="*/ 915551 w 1743452"/>
              <a:gd name="connsiteY234" fmla="*/ 1075037 h 1706347"/>
              <a:gd name="connsiteX235" fmla="*/ 915551 w 1743452"/>
              <a:gd name="connsiteY235" fmla="*/ 1075989 h 1706347"/>
              <a:gd name="connsiteX236" fmla="*/ 913645 w 1743452"/>
              <a:gd name="connsiteY236" fmla="*/ 1075989 h 1706347"/>
              <a:gd name="connsiteX237" fmla="*/ 914598 w 1743452"/>
              <a:gd name="connsiteY237" fmla="*/ 1076941 h 1706347"/>
              <a:gd name="connsiteX238" fmla="*/ 917456 w 1743452"/>
              <a:gd name="connsiteY238" fmla="*/ 1081702 h 1706347"/>
              <a:gd name="connsiteX239" fmla="*/ 918409 w 1743452"/>
              <a:gd name="connsiteY239" fmla="*/ 1086463 h 1706347"/>
              <a:gd name="connsiteX240" fmla="*/ 925078 w 1743452"/>
              <a:gd name="connsiteY240" fmla="*/ 1094081 h 1706347"/>
              <a:gd name="connsiteX241" fmla="*/ 927936 w 1743452"/>
              <a:gd name="connsiteY241" fmla="*/ 1096938 h 1706347"/>
              <a:gd name="connsiteX242" fmla="*/ 927936 w 1743452"/>
              <a:gd name="connsiteY242" fmla="*/ 1100746 h 1706347"/>
              <a:gd name="connsiteX243" fmla="*/ 927936 w 1743452"/>
              <a:gd name="connsiteY243" fmla="*/ 1102651 h 1706347"/>
              <a:gd name="connsiteX244" fmla="*/ 928888 w 1743452"/>
              <a:gd name="connsiteY244" fmla="*/ 1104555 h 1706347"/>
              <a:gd name="connsiteX245" fmla="*/ 929841 w 1743452"/>
              <a:gd name="connsiteY245" fmla="*/ 1103603 h 1706347"/>
              <a:gd name="connsiteX246" fmla="*/ 932699 w 1743452"/>
              <a:gd name="connsiteY246" fmla="*/ 1110269 h 1706347"/>
              <a:gd name="connsiteX247" fmla="*/ 928888 w 1743452"/>
              <a:gd name="connsiteY247" fmla="*/ 1115030 h 1706347"/>
              <a:gd name="connsiteX248" fmla="*/ 927936 w 1743452"/>
              <a:gd name="connsiteY248" fmla="*/ 1116934 h 1706347"/>
              <a:gd name="connsiteX249" fmla="*/ 925078 w 1743452"/>
              <a:gd name="connsiteY249" fmla="*/ 1119791 h 1706347"/>
              <a:gd name="connsiteX250" fmla="*/ 924125 w 1743452"/>
              <a:gd name="connsiteY250" fmla="*/ 1122647 h 1706347"/>
              <a:gd name="connsiteX251" fmla="*/ 925078 w 1743452"/>
              <a:gd name="connsiteY251" fmla="*/ 1124552 h 1706347"/>
              <a:gd name="connsiteX252" fmla="*/ 926030 w 1743452"/>
              <a:gd name="connsiteY252" fmla="*/ 1128360 h 1706347"/>
              <a:gd name="connsiteX253" fmla="*/ 935557 w 1743452"/>
              <a:gd name="connsiteY253" fmla="*/ 1134074 h 1706347"/>
              <a:gd name="connsiteX254" fmla="*/ 938416 w 1743452"/>
              <a:gd name="connsiteY254" fmla="*/ 1136930 h 1706347"/>
              <a:gd name="connsiteX255" fmla="*/ 943179 w 1743452"/>
              <a:gd name="connsiteY255" fmla="*/ 1144548 h 1706347"/>
              <a:gd name="connsiteX256" fmla="*/ 946037 w 1743452"/>
              <a:gd name="connsiteY256" fmla="*/ 1144548 h 1706347"/>
              <a:gd name="connsiteX257" fmla="*/ 946037 w 1743452"/>
              <a:gd name="connsiteY257" fmla="*/ 1148357 h 1706347"/>
              <a:gd name="connsiteX258" fmla="*/ 947943 w 1743452"/>
              <a:gd name="connsiteY258" fmla="*/ 1150261 h 1706347"/>
              <a:gd name="connsiteX259" fmla="*/ 949848 w 1743452"/>
              <a:gd name="connsiteY259" fmla="*/ 1155022 h 1706347"/>
              <a:gd name="connsiteX260" fmla="*/ 948895 w 1743452"/>
              <a:gd name="connsiteY260" fmla="*/ 1158831 h 1706347"/>
              <a:gd name="connsiteX261" fmla="*/ 946990 w 1743452"/>
              <a:gd name="connsiteY261" fmla="*/ 1157879 h 1706347"/>
              <a:gd name="connsiteX262" fmla="*/ 939368 w 1743452"/>
              <a:gd name="connsiteY262" fmla="*/ 1155022 h 1706347"/>
              <a:gd name="connsiteX263" fmla="*/ 936510 w 1743452"/>
              <a:gd name="connsiteY263" fmla="*/ 1153118 h 1706347"/>
              <a:gd name="connsiteX264" fmla="*/ 937463 w 1743452"/>
              <a:gd name="connsiteY264" fmla="*/ 1151213 h 1706347"/>
              <a:gd name="connsiteX265" fmla="*/ 935557 w 1743452"/>
              <a:gd name="connsiteY265" fmla="*/ 1144548 h 1706347"/>
              <a:gd name="connsiteX266" fmla="*/ 932699 w 1743452"/>
              <a:gd name="connsiteY266" fmla="*/ 1139787 h 1706347"/>
              <a:gd name="connsiteX267" fmla="*/ 928888 w 1743452"/>
              <a:gd name="connsiteY267" fmla="*/ 1135026 h 1706347"/>
              <a:gd name="connsiteX268" fmla="*/ 926030 w 1743452"/>
              <a:gd name="connsiteY268" fmla="*/ 1133121 h 1706347"/>
              <a:gd name="connsiteX269" fmla="*/ 923172 w 1743452"/>
              <a:gd name="connsiteY269" fmla="*/ 1133121 h 1706347"/>
              <a:gd name="connsiteX270" fmla="*/ 919361 w 1743452"/>
              <a:gd name="connsiteY270" fmla="*/ 1125504 h 1706347"/>
              <a:gd name="connsiteX271" fmla="*/ 915551 w 1743452"/>
              <a:gd name="connsiteY271" fmla="*/ 1123599 h 1706347"/>
              <a:gd name="connsiteX272" fmla="*/ 914598 w 1743452"/>
              <a:gd name="connsiteY272" fmla="*/ 1121695 h 1706347"/>
              <a:gd name="connsiteX273" fmla="*/ 916503 w 1743452"/>
              <a:gd name="connsiteY273" fmla="*/ 1118838 h 1706347"/>
              <a:gd name="connsiteX274" fmla="*/ 917456 w 1743452"/>
              <a:gd name="connsiteY274" fmla="*/ 1115982 h 1706347"/>
              <a:gd name="connsiteX275" fmla="*/ 919361 w 1743452"/>
              <a:gd name="connsiteY275" fmla="*/ 1115030 h 1706347"/>
              <a:gd name="connsiteX276" fmla="*/ 921267 w 1743452"/>
              <a:gd name="connsiteY276" fmla="*/ 1115982 h 1706347"/>
              <a:gd name="connsiteX277" fmla="*/ 923172 w 1743452"/>
              <a:gd name="connsiteY277" fmla="*/ 1115982 h 1706347"/>
              <a:gd name="connsiteX278" fmla="*/ 925078 w 1743452"/>
              <a:gd name="connsiteY278" fmla="*/ 1113125 h 1706347"/>
              <a:gd name="connsiteX279" fmla="*/ 926030 w 1743452"/>
              <a:gd name="connsiteY279" fmla="*/ 1107412 h 1706347"/>
              <a:gd name="connsiteX280" fmla="*/ 925078 w 1743452"/>
              <a:gd name="connsiteY280" fmla="*/ 1101699 h 1706347"/>
              <a:gd name="connsiteX281" fmla="*/ 923172 w 1743452"/>
              <a:gd name="connsiteY281" fmla="*/ 1095985 h 1706347"/>
              <a:gd name="connsiteX282" fmla="*/ 920314 w 1743452"/>
              <a:gd name="connsiteY282" fmla="*/ 1092177 h 1706347"/>
              <a:gd name="connsiteX283" fmla="*/ 914598 w 1743452"/>
              <a:gd name="connsiteY283" fmla="*/ 1085511 h 1706347"/>
              <a:gd name="connsiteX284" fmla="*/ 909834 w 1743452"/>
              <a:gd name="connsiteY284" fmla="*/ 1081702 h 1706347"/>
              <a:gd name="connsiteX285" fmla="*/ 905071 w 1743452"/>
              <a:gd name="connsiteY285" fmla="*/ 1078846 h 1706347"/>
              <a:gd name="connsiteX286" fmla="*/ 903165 w 1743452"/>
              <a:gd name="connsiteY286" fmla="*/ 1077894 h 1706347"/>
              <a:gd name="connsiteX287" fmla="*/ 899355 w 1743452"/>
              <a:gd name="connsiteY287" fmla="*/ 1076941 h 1706347"/>
              <a:gd name="connsiteX288" fmla="*/ 895544 w 1743452"/>
              <a:gd name="connsiteY288" fmla="*/ 1076941 h 1706347"/>
              <a:gd name="connsiteX289" fmla="*/ 893638 w 1743452"/>
              <a:gd name="connsiteY289" fmla="*/ 1076941 h 1706347"/>
              <a:gd name="connsiteX290" fmla="*/ 891733 w 1743452"/>
              <a:gd name="connsiteY290" fmla="*/ 1076941 h 1706347"/>
              <a:gd name="connsiteX291" fmla="*/ 889828 w 1743452"/>
              <a:gd name="connsiteY291" fmla="*/ 1078846 h 1706347"/>
              <a:gd name="connsiteX292" fmla="*/ 888875 w 1743452"/>
              <a:gd name="connsiteY292" fmla="*/ 1080750 h 1706347"/>
              <a:gd name="connsiteX293" fmla="*/ 888875 w 1743452"/>
              <a:gd name="connsiteY293" fmla="*/ 1083607 h 1706347"/>
              <a:gd name="connsiteX294" fmla="*/ 889828 w 1743452"/>
              <a:gd name="connsiteY294" fmla="*/ 1089320 h 1706347"/>
              <a:gd name="connsiteX295" fmla="*/ 888875 w 1743452"/>
              <a:gd name="connsiteY295" fmla="*/ 1090272 h 1706347"/>
              <a:gd name="connsiteX296" fmla="*/ 886017 w 1743452"/>
              <a:gd name="connsiteY296" fmla="*/ 1087416 h 1706347"/>
              <a:gd name="connsiteX297" fmla="*/ 885064 w 1743452"/>
              <a:gd name="connsiteY297" fmla="*/ 1081702 h 1706347"/>
              <a:gd name="connsiteX298" fmla="*/ 875537 w 1743452"/>
              <a:gd name="connsiteY298" fmla="*/ 1075989 h 1706347"/>
              <a:gd name="connsiteX299" fmla="*/ 876490 w 1743452"/>
              <a:gd name="connsiteY299" fmla="*/ 1072180 h 1706347"/>
              <a:gd name="connsiteX300" fmla="*/ 876490 w 1743452"/>
              <a:gd name="connsiteY300" fmla="*/ 1071228 h 1706347"/>
              <a:gd name="connsiteX301" fmla="*/ 877442 w 1743452"/>
              <a:gd name="connsiteY301" fmla="*/ 1070276 h 1706347"/>
              <a:gd name="connsiteX302" fmla="*/ 880301 w 1743452"/>
              <a:gd name="connsiteY302" fmla="*/ 1069324 h 1706347"/>
              <a:gd name="connsiteX303" fmla="*/ 884111 w 1743452"/>
              <a:gd name="connsiteY303" fmla="*/ 1059802 h 1706347"/>
              <a:gd name="connsiteX304" fmla="*/ 889828 w 1743452"/>
              <a:gd name="connsiteY304" fmla="*/ 1045519 h 1706347"/>
              <a:gd name="connsiteX305" fmla="*/ 905071 w 1743452"/>
              <a:gd name="connsiteY305" fmla="*/ 1000765 h 1706347"/>
              <a:gd name="connsiteX306" fmla="*/ 909834 w 1743452"/>
              <a:gd name="connsiteY306" fmla="*/ 986482 h 1706347"/>
              <a:gd name="connsiteX307" fmla="*/ 918409 w 1743452"/>
              <a:gd name="connsiteY307" fmla="*/ 955060 h 1706347"/>
              <a:gd name="connsiteX308" fmla="*/ 924125 w 1743452"/>
              <a:gd name="connsiteY308" fmla="*/ 931254 h 1706347"/>
              <a:gd name="connsiteX309" fmla="*/ 924125 w 1743452"/>
              <a:gd name="connsiteY309" fmla="*/ 922685 h 1706347"/>
              <a:gd name="connsiteX310" fmla="*/ 926030 w 1743452"/>
              <a:gd name="connsiteY310" fmla="*/ 918876 h 1706347"/>
              <a:gd name="connsiteX311" fmla="*/ 929841 w 1743452"/>
              <a:gd name="connsiteY311" fmla="*/ 918876 h 1706347"/>
              <a:gd name="connsiteX312" fmla="*/ 930794 w 1743452"/>
              <a:gd name="connsiteY312" fmla="*/ 934111 h 1706347"/>
              <a:gd name="connsiteX313" fmla="*/ 928888 w 1743452"/>
              <a:gd name="connsiteY313" fmla="*/ 939824 h 1706347"/>
              <a:gd name="connsiteX314" fmla="*/ 924125 w 1743452"/>
              <a:gd name="connsiteY314" fmla="*/ 953155 h 1706347"/>
              <a:gd name="connsiteX315" fmla="*/ 920314 w 1743452"/>
              <a:gd name="connsiteY315" fmla="*/ 960773 h 1706347"/>
              <a:gd name="connsiteX316" fmla="*/ 916503 w 1743452"/>
              <a:gd name="connsiteY316" fmla="*/ 982673 h 1706347"/>
              <a:gd name="connsiteX317" fmla="*/ 913645 w 1743452"/>
              <a:gd name="connsiteY317" fmla="*/ 992195 h 1706347"/>
              <a:gd name="connsiteX318" fmla="*/ 915551 w 1743452"/>
              <a:gd name="connsiteY318" fmla="*/ 996956 h 1706347"/>
              <a:gd name="connsiteX319" fmla="*/ 916503 w 1743452"/>
              <a:gd name="connsiteY319" fmla="*/ 1000765 h 1706347"/>
              <a:gd name="connsiteX320" fmla="*/ 916503 w 1743452"/>
              <a:gd name="connsiteY320" fmla="*/ 1004574 h 1706347"/>
              <a:gd name="connsiteX321" fmla="*/ 917456 w 1743452"/>
              <a:gd name="connsiteY321" fmla="*/ 1008383 h 1706347"/>
              <a:gd name="connsiteX322" fmla="*/ 918409 w 1743452"/>
              <a:gd name="connsiteY322" fmla="*/ 1011239 h 1706347"/>
              <a:gd name="connsiteX323" fmla="*/ 1353795 w 1743452"/>
              <a:gd name="connsiteY323" fmla="*/ 919828 h 1706347"/>
              <a:gd name="connsiteX324" fmla="*/ 1351890 w 1743452"/>
              <a:gd name="connsiteY324" fmla="*/ 920780 h 1706347"/>
              <a:gd name="connsiteX325" fmla="*/ 1349032 w 1743452"/>
              <a:gd name="connsiteY325" fmla="*/ 920780 h 1706347"/>
              <a:gd name="connsiteX326" fmla="*/ 1348079 w 1743452"/>
              <a:gd name="connsiteY326" fmla="*/ 918876 h 1706347"/>
              <a:gd name="connsiteX327" fmla="*/ 1347127 w 1743452"/>
              <a:gd name="connsiteY327" fmla="*/ 915067 h 1706347"/>
              <a:gd name="connsiteX328" fmla="*/ 1347127 w 1743452"/>
              <a:gd name="connsiteY328" fmla="*/ 911258 h 1706347"/>
              <a:gd name="connsiteX329" fmla="*/ 1352843 w 1743452"/>
              <a:gd name="connsiteY329" fmla="*/ 905545 h 1706347"/>
              <a:gd name="connsiteX330" fmla="*/ 1355701 w 1743452"/>
              <a:gd name="connsiteY330" fmla="*/ 905545 h 1706347"/>
              <a:gd name="connsiteX331" fmla="*/ 1358559 w 1743452"/>
              <a:gd name="connsiteY331" fmla="*/ 905545 h 1706347"/>
              <a:gd name="connsiteX332" fmla="*/ 1360464 w 1743452"/>
              <a:gd name="connsiteY332" fmla="*/ 903641 h 1706347"/>
              <a:gd name="connsiteX333" fmla="*/ 1360464 w 1743452"/>
              <a:gd name="connsiteY333" fmla="*/ 904593 h 1706347"/>
              <a:gd name="connsiteX334" fmla="*/ 1359512 w 1743452"/>
              <a:gd name="connsiteY334" fmla="*/ 906497 h 1706347"/>
              <a:gd name="connsiteX335" fmla="*/ 1356654 w 1743452"/>
              <a:gd name="connsiteY335" fmla="*/ 911258 h 1706347"/>
              <a:gd name="connsiteX336" fmla="*/ 1354748 w 1743452"/>
              <a:gd name="connsiteY336" fmla="*/ 916971 h 1706347"/>
              <a:gd name="connsiteX337" fmla="*/ 1353795 w 1743452"/>
              <a:gd name="connsiteY337" fmla="*/ 919828 h 1706347"/>
              <a:gd name="connsiteX338" fmla="*/ 931747 w 1743452"/>
              <a:gd name="connsiteY338" fmla="*/ 913163 h 1706347"/>
              <a:gd name="connsiteX339" fmla="*/ 929841 w 1743452"/>
              <a:gd name="connsiteY339" fmla="*/ 913163 h 1706347"/>
              <a:gd name="connsiteX340" fmla="*/ 927936 w 1743452"/>
              <a:gd name="connsiteY340" fmla="*/ 911258 h 1706347"/>
              <a:gd name="connsiteX341" fmla="*/ 926030 w 1743452"/>
              <a:gd name="connsiteY341" fmla="*/ 908402 h 1706347"/>
              <a:gd name="connsiteX342" fmla="*/ 926983 w 1743452"/>
              <a:gd name="connsiteY342" fmla="*/ 903641 h 1706347"/>
              <a:gd name="connsiteX343" fmla="*/ 929841 w 1743452"/>
              <a:gd name="connsiteY343" fmla="*/ 897927 h 1706347"/>
              <a:gd name="connsiteX344" fmla="*/ 931747 w 1743452"/>
              <a:gd name="connsiteY344" fmla="*/ 887453 h 1706347"/>
              <a:gd name="connsiteX345" fmla="*/ 932699 w 1743452"/>
              <a:gd name="connsiteY345" fmla="*/ 873170 h 1706347"/>
              <a:gd name="connsiteX346" fmla="*/ 935557 w 1743452"/>
              <a:gd name="connsiteY346" fmla="*/ 859839 h 1706347"/>
              <a:gd name="connsiteX347" fmla="*/ 936510 w 1743452"/>
              <a:gd name="connsiteY347" fmla="*/ 854126 h 1706347"/>
              <a:gd name="connsiteX348" fmla="*/ 935557 w 1743452"/>
              <a:gd name="connsiteY348" fmla="*/ 846508 h 1706347"/>
              <a:gd name="connsiteX349" fmla="*/ 936510 w 1743452"/>
              <a:gd name="connsiteY349" fmla="*/ 844604 h 1706347"/>
              <a:gd name="connsiteX350" fmla="*/ 937463 w 1743452"/>
              <a:gd name="connsiteY350" fmla="*/ 845556 h 1706347"/>
              <a:gd name="connsiteX351" fmla="*/ 937463 w 1743452"/>
              <a:gd name="connsiteY351" fmla="*/ 850317 h 1706347"/>
              <a:gd name="connsiteX352" fmla="*/ 937463 w 1743452"/>
              <a:gd name="connsiteY352" fmla="*/ 856030 h 1706347"/>
              <a:gd name="connsiteX353" fmla="*/ 937463 w 1743452"/>
              <a:gd name="connsiteY353" fmla="*/ 863648 h 1706347"/>
              <a:gd name="connsiteX354" fmla="*/ 936510 w 1743452"/>
              <a:gd name="connsiteY354" fmla="*/ 870314 h 1706347"/>
              <a:gd name="connsiteX355" fmla="*/ 934605 w 1743452"/>
              <a:gd name="connsiteY355" fmla="*/ 876979 h 1706347"/>
              <a:gd name="connsiteX356" fmla="*/ 934605 w 1743452"/>
              <a:gd name="connsiteY356" fmla="*/ 886501 h 1706347"/>
              <a:gd name="connsiteX357" fmla="*/ 935557 w 1743452"/>
              <a:gd name="connsiteY357" fmla="*/ 893166 h 1706347"/>
              <a:gd name="connsiteX358" fmla="*/ 935557 w 1743452"/>
              <a:gd name="connsiteY358" fmla="*/ 898880 h 1706347"/>
              <a:gd name="connsiteX359" fmla="*/ 932699 w 1743452"/>
              <a:gd name="connsiteY359" fmla="*/ 902688 h 1706347"/>
              <a:gd name="connsiteX360" fmla="*/ 931747 w 1743452"/>
              <a:gd name="connsiteY360" fmla="*/ 907449 h 1706347"/>
              <a:gd name="connsiteX361" fmla="*/ 931747 w 1743452"/>
              <a:gd name="connsiteY361" fmla="*/ 913163 h 1706347"/>
              <a:gd name="connsiteX362" fmla="*/ 1341410 w 1743452"/>
              <a:gd name="connsiteY362" fmla="*/ 808420 h 1706347"/>
              <a:gd name="connsiteX363" fmla="*/ 1337600 w 1743452"/>
              <a:gd name="connsiteY363" fmla="*/ 809372 h 1706347"/>
              <a:gd name="connsiteX364" fmla="*/ 1331883 w 1743452"/>
              <a:gd name="connsiteY364" fmla="*/ 806516 h 1706347"/>
              <a:gd name="connsiteX365" fmla="*/ 1326167 w 1743452"/>
              <a:gd name="connsiteY365" fmla="*/ 793185 h 1706347"/>
              <a:gd name="connsiteX366" fmla="*/ 1326167 w 1743452"/>
              <a:gd name="connsiteY366" fmla="*/ 782711 h 1706347"/>
              <a:gd name="connsiteX367" fmla="*/ 1329978 w 1743452"/>
              <a:gd name="connsiteY367" fmla="*/ 776045 h 1706347"/>
              <a:gd name="connsiteX368" fmla="*/ 1332836 w 1743452"/>
              <a:gd name="connsiteY368" fmla="*/ 771284 h 1706347"/>
              <a:gd name="connsiteX369" fmla="*/ 1335694 w 1743452"/>
              <a:gd name="connsiteY369" fmla="*/ 770332 h 1706347"/>
              <a:gd name="connsiteX370" fmla="*/ 1336647 w 1743452"/>
              <a:gd name="connsiteY370" fmla="*/ 776045 h 1706347"/>
              <a:gd name="connsiteX371" fmla="*/ 1338552 w 1743452"/>
              <a:gd name="connsiteY371" fmla="*/ 776997 h 1706347"/>
              <a:gd name="connsiteX372" fmla="*/ 1337600 w 1743452"/>
              <a:gd name="connsiteY372" fmla="*/ 782711 h 1706347"/>
              <a:gd name="connsiteX373" fmla="*/ 1339505 w 1743452"/>
              <a:gd name="connsiteY373" fmla="*/ 792233 h 1706347"/>
              <a:gd name="connsiteX374" fmla="*/ 1341410 w 1743452"/>
              <a:gd name="connsiteY374" fmla="*/ 808420 h 1706347"/>
              <a:gd name="connsiteX375" fmla="*/ 1256619 w 1743452"/>
              <a:gd name="connsiteY375" fmla="*/ 769380 h 1706347"/>
              <a:gd name="connsiteX376" fmla="*/ 1257572 w 1743452"/>
              <a:gd name="connsiteY376" fmla="*/ 773189 h 1706347"/>
              <a:gd name="connsiteX377" fmla="*/ 1261383 w 1743452"/>
              <a:gd name="connsiteY377" fmla="*/ 776045 h 1706347"/>
              <a:gd name="connsiteX378" fmla="*/ 1263288 w 1743452"/>
              <a:gd name="connsiteY378" fmla="*/ 781758 h 1706347"/>
              <a:gd name="connsiteX379" fmla="*/ 1262336 w 1743452"/>
              <a:gd name="connsiteY379" fmla="*/ 784615 h 1706347"/>
              <a:gd name="connsiteX380" fmla="*/ 1260430 w 1743452"/>
              <a:gd name="connsiteY380" fmla="*/ 787472 h 1706347"/>
              <a:gd name="connsiteX381" fmla="*/ 1258525 w 1743452"/>
              <a:gd name="connsiteY381" fmla="*/ 790328 h 1706347"/>
              <a:gd name="connsiteX382" fmla="*/ 1256619 w 1743452"/>
              <a:gd name="connsiteY382" fmla="*/ 790328 h 1706347"/>
              <a:gd name="connsiteX383" fmla="*/ 1253761 w 1743452"/>
              <a:gd name="connsiteY383" fmla="*/ 786520 h 1706347"/>
              <a:gd name="connsiteX384" fmla="*/ 1252809 w 1743452"/>
              <a:gd name="connsiteY384" fmla="*/ 784615 h 1706347"/>
              <a:gd name="connsiteX385" fmla="*/ 1253761 w 1743452"/>
              <a:gd name="connsiteY385" fmla="*/ 780806 h 1706347"/>
              <a:gd name="connsiteX386" fmla="*/ 1250903 w 1743452"/>
              <a:gd name="connsiteY386" fmla="*/ 776045 h 1706347"/>
              <a:gd name="connsiteX387" fmla="*/ 1249950 w 1743452"/>
              <a:gd name="connsiteY387" fmla="*/ 774141 h 1706347"/>
              <a:gd name="connsiteX388" fmla="*/ 1248998 w 1743452"/>
              <a:gd name="connsiteY388" fmla="*/ 771284 h 1706347"/>
              <a:gd name="connsiteX389" fmla="*/ 1254714 w 1743452"/>
              <a:gd name="connsiteY389" fmla="*/ 772236 h 1706347"/>
              <a:gd name="connsiteX390" fmla="*/ 1254714 w 1743452"/>
              <a:gd name="connsiteY390" fmla="*/ 770332 h 1706347"/>
              <a:gd name="connsiteX391" fmla="*/ 1256619 w 1743452"/>
              <a:gd name="connsiteY391" fmla="*/ 769380 h 1706347"/>
              <a:gd name="connsiteX392" fmla="*/ 1194694 w 1743452"/>
              <a:gd name="connsiteY392" fmla="*/ 752240 h 1706347"/>
              <a:gd name="connsiteX393" fmla="*/ 1193741 w 1743452"/>
              <a:gd name="connsiteY393" fmla="*/ 752240 h 1706347"/>
              <a:gd name="connsiteX394" fmla="*/ 1190883 w 1743452"/>
              <a:gd name="connsiteY394" fmla="*/ 750336 h 1706347"/>
              <a:gd name="connsiteX395" fmla="*/ 1189930 w 1743452"/>
              <a:gd name="connsiteY395" fmla="*/ 747479 h 1706347"/>
              <a:gd name="connsiteX396" fmla="*/ 1189930 w 1743452"/>
              <a:gd name="connsiteY396" fmla="*/ 740814 h 1706347"/>
              <a:gd name="connsiteX397" fmla="*/ 1188977 w 1743452"/>
              <a:gd name="connsiteY397" fmla="*/ 737957 h 1706347"/>
              <a:gd name="connsiteX398" fmla="*/ 1189930 w 1743452"/>
              <a:gd name="connsiteY398" fmla="*/ 737005 h 1706347"/>
              <a:gd name="connsiteX399" fmla="*/ 1190883 w 1743452"/>
              <a:gd name="connsiteY399" fmla="*/ 737005 h 1706347"/>
              <a:gd name="connsiteX400" fmla="*/ 1190883 w 1743452"/>
              <a:gd name="connsiteY400" fmla="*/ 740814 h 1706347"/>
              <a:gd name="connsiteX401" fmla="*/ 1192788 w 1743452"/>
              <a:gd name="connsiteY401" fmla="*/ 741766 h 1706347"/>
              <a:gd name="connsiteX402" fmla="*/ 1191835 w 1743452"/>
              <a:gd name="connsiteY402" fmla="*/ 742718 h 1706347"/>
              <a:gd name="connsiteX403" fmla="*/ 1193741 w 1743452"/>
              <a:gd name="connsiteY403" fmla="*/ 745575 h 1706347"/>
              <a:gd name="connsiteX404" fmla="*/ 1192788 w 1743452"/>
              <a:gd name="connsiteY404" fmla="*/ 746527 h 1706347"/>
              <a:gd name="connsiteX405" fmla="*/ 1192788 w 1743452"/>
              <a:gd name="connsiteY405" fmla="*/ 749384 h 1706347"/>
              <a:gd name="connsiteX406" fmla="*/ 1194694 w 1743452"/>
              <a:gd name="connsiteY406" fmla="*/ 750336 h 1706347"/>
              <a:gd name="connsiteX407" fmla="*/ 1194694 w 1743452"/>
              <a:gd name="connsiteY407" fmla="*/ 752240 h 1706347"/>
              <a:gd name="connsiteX408" fmla="*/ 1249950 w 1743452"/>
              <a:gd name="connsiteY408" fmla="*/ 650355 h 1706347"/>
              <a:gd name="connsiteX409" fmla="*/ 1246140 w 1743452"/>
              <a:gd name="connsiteY409" fmla="*/ 656068 h 1706347"/>
              <a:gd name="connsiteX410" fmla="*/ 1242329 w 1743452"/>
              <a:gd name="connsiteY410" fmla="*/ 664638 h 1706347"/>
              <a:gd name="connsiteX411" fmla="*/ 1243282 w 1743452"/>
              <a:gd name="connsiteY411" fmla="*/ 675112 h 1706347"/>
              <a:gd name="connsiteX412" fmla="*/ 1246140 w 1743452"/>
              <a:gd name="connsiteY412" fmla="*/ 675112 h 1706347"/>
              <a:gd name="connsiteX413" fmla="*/ 1246140 w 1743452"/>
              <a:gd name="connsiteY413" fmla="*/ 678921 h 1706347"/>
              <a:gd name="connsiteX414" fmla="*/ 1248045 w 1743452"/>
              <a:gd name="connsiteY414" fmla="*/ 679873 h 1706347"/>
              <a:gd name="connsiteX415" fmla="*/ 1248045 w 1743452"/>
              <a:gd name="connsiteY415" fmla="*/ 683682 h 1706347"/>
              <a:gd name="connsiteX416" fmla="*/ 1247092 w 1743452"/>
              <a:gd name="connsiteY416" fmla="*/ 685586 h 1706347"/>
              <a:gd name="connsiteX417" fmla="*/ 1245187 w 1743452"/>
              <a:gd name="connsiteY417" fmla="*/ 683682 h 1706347"/>
              <a:gd name="connsiteX418" fmla="*/ 1243282 w 1743452"/>
              <a:gd name="connsiteY418" fmla="*/ 683682 h 1706347"/>
              <a:gd name="connsiteX419" fmla="*/ 1241376 w 1743452"/>
              <a:gd name="connsiteY419" fmla="*/ 680825 h 1706347"/>
              <a:gd name="connsiteX420" fmla="*/ 1239471 w 1743452"/>
              <a:gd name="connsiteY420" fmla="*/ 678921 h 1706347"/>
              <a:gd name="connsiteX421" fmla="*/ 1236613 w 1743452"/>
              <a:gd name="connsiteY421" fmla="*/ 675112 h 1706347"/>
              <a:gd name="connsiteX422" fmla="*/ 1233754 w 1743452"/>
              <a:gd name="connsiteY422" fmla="*/ 675112 h 1706347"/>
              <a:gd name="connsiteX423" fmla="*/ 1231849 w 1743452"/>
              <a:gd name="connsiteY423" fmla="*/ 677016 h 1706347"/>
              <a:gd name="connsiteX424" fmla="*/ 1231849 w 1743452"/>
              <a:gd name="connsiteY424" fmla="*/ 678921 h 1706347"/>
              <a:gd name="connsiteX425" fmla="*/ 1230896 w 1743452"/>
              <a:gd name="connsiteY425" fmla="*/ 682729 h 1706347"/>
              <a:gd name="connsiteX426" fmla="*/ 1228038 w 1743452"/>
              <a:gd name="connsiteY426" fmla="*/ 687490 h 1706347"/>
              <a:gd name="connsiteX427" fmla="*/ 1225180 w 1743452"/>
              <a:gd name="connsiteY427" fmla="*/ 690347 h 1706347"/>
              <a:gd name="connsiteX428" fmla="*/ 1221369 w 1743452"/>
              <a:gd name="connsiteY428" fmla="*/ 697012 h 1706347"/>
              <a:gd name="connsiteX429" fmla="*/ 1215653 w 1743452"/>
              <a:gd name="connsiteY429" fmla="*/ 703678 h 1706347"/>
              <a:gd name="connsiteX430" fmla="*/ 1212795 w 1743452"/>
              <a:gd name="connsiteY430" fmla="*/ 706535 h 1706347"/>
              <a:gd name="connsiteX431" fmla="*/ 1213748 w 1743452"/>
              <a:gd name="connsiteY431" fmla="*/ 708439 h 1706347"/>
              <a:gd name="connsiteX432" fmla="*/ 1211842 w 1743452"/>
              <a:gd name="connsiteY432" fmla="*/ 714152 h 1706347"/>
              <a:gd name="connsiteX433" fmla="*/ 1212795 w 1743452"/>
              <a:gd name="connsiteY433" fmla="*/ 718913 h 1706347"/>
              <a:gd name="connsiteX434" fmla="*/ 1210890 w 1743452"/>
              <a:gd name="connsiteY434" fmla="*/ 721770 h 1706347"/>
              <a:gd name="connsiteX435" fmla="*/ 1208031 w 1743452"/>
              <a:gd name="connsiteY435" fmla="*/ 722722 h 1706347"/>
              <a:gd name="connsiteX436" fmla="*/ 1206126 w 1743452"/>
              <a:gd name="connsiteY436" fmla="*/ 725579 h 1706347"/>
              <a:gd name="connsiteX437" fmla="*/ 1206126 w 1743452"/>
              <a:gd name="connsiteY437" fmla="*/ 732244 h 1706347"/>
              <a:gd name="connsiteX438" fmla="*/ 1207079 w 1743452"/>
              <a:gd name="connsiteY438" fmla="*/ 737957 h 1706347"/>
              <a:gd name="connsiteX439" fmla="*/ 1206126 w 1743452"/>
              <a:gd name="connsiteY439" fmla="*/ 739862 h 1706347"/>
              <a:gd name="connsiteX440" fmla="*/ 1203268 w 1743452"/>
              <a:gd name="connsiteY440" fmla="*/ 736053 h 1706347"/>
              <a:gd name="connsiteX441" fmla="*/ 1201363 w 1743452"/>
              <a:gd name="connsiteY441" fmla="*/ 735101 h 1706347"/>
              <a:gd name="connsiteX442" fmla="*/ 1198504 w 1743452"/>
              <a:gd name="connsiteY442" fmla="*/ 733196 h 1706347"/>
              <a:gd name="connsiteX443" fmla="*/ 1198504 w 1743452"/>
              <a:gd name="connsiteY443" fmla="*/ 730340 h 1706347"/>
              <a:gd name="connsiteX444" fmla="*/ 1197552 w 1743452"/>
              <a:gd name="connsiteY444" fmla="*/ 726531 h 1706347"/>
              <a:gd name="connsiteX445" fmla="*/ 1197552 w 1743452"/>
              <a:gd name="connsiteY445" fmla="*/ 723674 h 1706347"/>
              <a:gd name="connsiteX446" fmla="*/ 1201363 w 1743452"/>
              <a:gd name="connsiteY446" fmla="*/ 717009 h 1706347"/>
              <a:gd name="connsiteX447" fmla="*/ 1201363 w 1743452"/>
              <a:gd name="connsiteY447" fmla="*/ 713200 h 1706347"/>
              <a:gd name="connsiteX448" fmla="*/ 1204221 w 1743452"/>
              <a:gd name="connsiteY448" fmla="*/ 701774 h 1706347"/>
              <a:gd name="connsiteX449" fmla="*/ 1204221 w 1743452"/>
              <a:gd name="connsiteY449" fmla="*/ 697965 h 1706347"/>
              <a:gd name="connsiteX450" fmla="*/ 1207079 w 1743452"/>
              <a:gd name="connsiteY450" fmla="*/ 693204 h 1706347"/>
              <a:gd name="connsiteX451" fmla="*/ 1208031 w 1743452"/>
              <a:gd name="connsiteY451" fmla="*/ 689395 h 1706347"/>
              <a:gd name="connsiteX452" fmla="*/ 1210890 w 1743452"/>
              <a:gd name="connsiteY452" fmla="*/ 684634 h 1706347"/>
              <a:gd name="connsiteX453" fmla="*/ 1214700 w 1743452"/>
              <a:gd name="connsiteY453" fmla="*/ 681777 h 1706347"/>
              <a:gd name="connsiteX454" fmla="*/ 1216606 w 1743452"/>
              <a:gd name="connsiteY454" fmla="*/ 678921 h 1706347"/>
              <a:gd name="connsiteX455" fmla="*/ 1215653 w 1743452"/>
              <a:gd name="connsiteY455" fmla="*/ 673207 h 1706347"/>
              <a:gd name="connsiteX456" fmla="*/ 1216606 w 1743452"/>
              <a:gd name="connsiteY456" fmla="*/ 666542 h 1706347"/>
              <a:gd name="connsiteX457" fmla="*/ 1214700 w 1743452"/>
              <a:gd name="connsiteY457" fmla="*/ 662733 h 1706347"/>
              <a:gd name="connsiteX458" fmla="*/ 1214700 w 1743452"/>
              <a:gd name="connsiteY458" fmla="*/ 659877 h 1706347"/>
              <a:gd name="connsiteX459" fmla="*/ 1218511 w 1743452"/>
              <a:gd name="connsiteY459" fmla="*/ 658924 h 1706347"/>
              <a:gd name="connsiteX460" fmla="*/ 1227086 w 1743452"/>
              <a:gd name="connsiteY460" fmla="*/ 657020 h 1706347"/>
              <a:gd name="connsiteX461" fmla="*/ 1226133 w 1743452"/>
              <a:gd name="connsiteY461" fmla="*/ 653211 h 1706347"/>
              <a:gd name="connsiteX462" fmla="*/ 1228991 w 1743452"/>
              <a:gd name="connsiteY462" fmla="*/ 651307 h 1706347"/>
              <a:gd name="connsiteX463" fmla="*/ 1230896 w 1743452"/>
              <a:gd name="connsiteY463" fmla="*/ 654163 h 1706347"/>
              <a:gd name="connsiteX464" fmla="*/ 1236613 w 1743452"/>
              <a:gd name="connsiteY464" fmla="*/ 656068 h 1706347"/>
              <a:gd name="connsiteX465" fmla="*/ 1243282 w 1743452"/>
              <a:gd name="connsiteY465" fmla="*/ 654163 h 1706347"/>
              <a:gd name="connsiteX466" fmla="*/ 1245187 w 1743452"/>
              <a:gd name="connsiteY466" fmla="*/ 651307 h 1706347"/>
              <a:gd name="connsiteX467" fmla="*/ 1249950 w 1743452"/>
              <a:gd name="connsiteY467" fmla="*/ 650355 h 1706347"/>
              <a:gd name="connsiteX468" fmla="*/ 1183261 w 1743452"/>
              <a:gd name="connsiteY468" fmla="*/ 638928 h 1706347"/>
              <a:gd name="connsiteX469" fmla="*/ 1181356 w 1743452"/>
              <a:gd name="connsiteY469" fmla="*/ 639880 h 1706347"/>
              <a:gd name="connsiteX470" fmla="*/ 1183261 w 1743452"/>
              <a:gd name="connsiteY470" fmla="*/ 637024 h 1706347"/>
              <a:gd name="connsiteX471" fmla="*/ 1183261 w 1743452"/>
              <a:gd name="connsiteY471" fmla="*/ 636072 h 1706347"/>
              <a:gd name="connsiteX472" fmla="*/ 1181356 w 1743452"/>
              <a:gd name="connsiteY472" fmla="*/ 634167 h 1706347"/>
              <a:gd name="connsiteX473" fmla="*/ 1181356 w 1743452"/>
              <a:gd name="connsiteY473" fmla="*/ 632263 h 1706347"/>
              <a:gd name="connsiteX474" fmla="*/ 1184214 w 1743452"/>
              <a:gd name="connsiteY474" fmla="*/ 628454 h 1706347"/>
              <a:gd name="connsiteX475" fmla="*/ 1187072 w 1743452"/>
              <a:gd name="connsiteY475" fmla="*/ 628454 h 1706347"/>
              <a:gd name="connsiteX476" fmla="*/ 1188025 w 1743452"/>
              <a:gd name="connsiteY476" fmla="*/ 629406 h 1706347"/>
              <a:gd name="connsiteX477" fmla="*/ 1188977 w 1743452"/>
              <a:gd name="connsiteY477" fmla="*/ 632263 h 1706347"/>
              <a:gd name="connsiteX478" fmla="*/ 1188025 w 1743452"/>
              <a:gd name="connsiteY478" fmla="*/ 635119 h 1706347"/>
              <a:gd name="connsiteX479" fmla="*/ 1187072 w 1743452"/>
              <a:gd name="connsiteY479" fmla="*/ 636072 h 1706347"/>
              <a:gd name="connsiteX480" fmla="*/ 1188025 w 1743452"/>
              <a:gd name="connsiteY480" fmla="*/ 637024 h 1706347"/>
              <a:gd name="connsiteX481" fmla="*/ 1188025 w 1743452"/>
              <a:gd name="connsiteY481" fmla="*/ 638928 h 1706347"/>
              <a:gd name="connsiteX482" fmla="*/ 1183261 w 1743452"/>
              <a:gd name="connsiteY482" fmla="*/ 638928 h 1706347"/>
              <a:gd name="connsiteX483" fmla="*/ 1139437 w 1743452"/>
              <a:gd name="connsiteY483" fmla="*/ 464675 h 1706347"/>
              <a:gd name="connsiteX484" fmla="*/ 1138484 w 1743452"/>
              <a:gd name="connsiteY484" fmla="*/ 465627 h 1706347"/>
              <a:gd name="connsiteX485" fmla="*/ 1137531 w 1743452"/>
              <a:gd name="connsiteY485" fmla="*/ 462771 h 1706347"/>
              <a:gd name="connsiteX486" fmla="*/ 1136578 w 1743452"/>
              <a:gd name="connsiteY486" fmla="*/ 461818 h 1706347"/>
              <a:gd name="connsiteX487" fmla="*/ 1136578 w 1743452"/>
              <a:gd name="connsiteY487" fmla="*/ 458962 h 1706347"/>
              <a:gd name="connsiteX488" fmla="*/ 1138484 w 1743452"/>
              <a:gd name="connsiteY488" fmla="*/ 460866 h 1706347"/>
              <a:gd name="connsiteX489" fmla="*/ 1139437 w 1743452"/>
              <a:gd name="connsiteY489" fmla="*/ 462771 h 1706347"/>
              <a:gd name="connsiteX490" fmla="*/ 1139437 w 1743452"/>
              <a:gd name="connsiteY490" fmla="*/ 464675 h 1706347"/>
              <a:gd name="connsiteX491" fmla="*/ 605921 w 1743452"/>
              <a:gd name="connsiteY491" fmla="*/ 434204 h 1706347"/>
              <a:gd name="connsiteX492" fmla="*/ 607827 w 1743452"/>
              <a:gd name="connsiteY492" fmla="*/ 435157 h 1706347"/>
              <a:gd name="connsiteX493" fmla="*/ 610685 w 1743452"/>
              <a:gd name="connsiteY493" fmla="*/ 432300 h 1706347"/>
              <a:gd name="connsiteX494" fmla="*/ 612590 w 1743452"/>
              <a:gd name="connsiteY494" fmla="*/ 432300 h 1706347"/>
              <a:gd name="connsiteX495" fmla="*/ 614495 w 1743452"/>
              <a:gd name="connsiteY495" fmla="*/ 433252 h 1706347"/>
              <a:gd name="connsiteX496" fmla="*/ 618306 w 1743452"/>
              <a:gd name="connsiteY496" fmla="*/ 438013 h 1706347"/>
              <a:gd name="connsiteX497" fmla="*/ 623070 w 1743452"/>
              <a:gd name="connsiteY497" fmla="*/ 444679 h 1706347"/>
              <a:gd name="connsiteX498" fmla="*/ 624975 w 1743452"/>
              <a:gd name="connsiteY498" fmla="*/ 449440 h 1706347"/>
              <a:gd name="connsiteX499" fmla="*/ 624975 w 1743452"/>
              <a:gd name="connsiteY499" fmla="*/ 451344 h 1706347"/>
              <a:gd name="connsiteX500" fmla="*/ 623070 w 1743452"/>
              <a:gd name="connsiteY500" fmla="*/ 451344 h 1706347"/>
              <a:gd name="connsiteX501" fmla="*/ 620212 w 1743452"/>
              <a:gd name="connsiteY501" fmla="*/ 449440 h 1706347"/>
              <a:gd name="connsiteX502" fmla="*/ 617354 w 1743452"/>
              <a:gd name="connsiteY502" fmla="*/ 447535 h 1706347"/>
              <a:gd name="connsiteX503" fmla="*/ 608779 w 1743452"/>
              <a:gd name="connsiteY503" fmla="*/ 443726 h 1706347"/>
              <a:gd name="connsiteX504" fmla="*/ 600205 w 1743452"/>
              <a:gd name="connsiteY504" fmla="*/ 440870 h 1706347"/>
              <a:gd name="connsiteX505" fmla="*/ 592583 w 1743452"/>
              <a:gd name="connsiteY505" fmla="*/ 438965 h 1706347"/>
              <a:gd name="connsiteX506" fmla="*/ 589725 w 1743452"/>
              <a:gd name="connsiteY506" fmla="*/ 438013 h 1706347"/>
              <a:gd name="connsiteX507" fmla="*/ 587820 w 1743452"/>
              <a:gd name="connsiteY507" fmla="*/ 437061 h 1706347"/>
              <a:gd name="connsiteX508" fmla="*/ 589725 w 1743452"/>
              <a:gd name="connsiteY508" fmla="*/ 433252 h 1706347"/>
              <a:gd name="connsiteX509" fmla="*/ 593536 w 1743452"/>
              <a:gd name="connsiteY509" fmla="*/ 431348 h 1706347"/>
              <a:gd name="connsiteX510" fmla="*/ 598299 w 1743452"/>
              <a:gd name="connsiteY510" fmla="*/ 428491 h 1706347"/>
              <a:gd name="connsiteX511" fmla="*/ 601158 w 1743452"/>
              <a:gd name="connsiteY511" fmla="*/ 429443 h 1706347"/>
              <a:gd name="connsiteX512" fmla="*/ 604016 w 1743452"/>
              <a:gd name="connsiteY512" fmla="*/ 430396 h 1706347"/>
              <a:gd name="connsiteX513" fmla="*/ 605921 w 1743452"/>
              <a:gd name="connsiteY513" fmla="*/ 432300 h 1706347"/>
              <a:gd name="connsiteX514" fmla="*/ 605921 w 1743452"/>
              <a:gd name="connsiteY514" fmla="*/ 434204 h 1706347"/>
              <a:gd name="connsiteX515" fmla="*/ 951754 w 1743452"/>
              <a:gd name="connsiteY515" fmla="*/ 273282 h 1706347"/>
              <a:gd name="connsiteX516" fmla="*/ 946990 w 1743452"/>
              <a:gd name="connsiteY516" fmla="*/ 278043 h 1706347"/>
              <a:gd name="connsiteX517" fmla="*/ 941274 w 1743452"/>
              <a:gd name="connsiteY517" fmla="*/ 277091 h 1706347"/>
              <a:gd name="connsiteX518" fmla="*/ 938416 w 1743452"/>
              <a:gd name="connsiteY518" fmla="*/ 262808 h 1706347"/>
              <a:gd name="connsiteX519" fmla="*/ 934605 w 1743452"/>
              <a:gd name="connsiteY519" fmla="*/ 258999 h 1706347"/>
              <a:gd name="connsiteX520" fmla="*/ 940321 w 1743452"/>
              <a:gd name="connsiteY520" fmla="*/ 251382 h 1706347"/>
              <a:gd name="connsiteX521" fmla="*/ 947943 w 1743452"/>
              <a:gd name="connsiteY521" fmla="*/ 257095 h 1706347"/>
              <a:gd name="connsiteX522" fmla="*/ 953659 w 1743452"/>
              <a:gd name="connsiteY522" fmla="*/ 265665 h 1706347"/>
              <a:gd name="connsiteX523" fmla="*/ 951754 w 1743452"/>
              <a:gd name="connsiteY523" fmla="*/ 273282 h 1706347"/>
              <a:gd name="connsiteX524" fmla="*/ 1008916 w 1743452"/>
              <a:gd name="connsiteY524" fmla="*/ 193297 h 1706347"/>
              <a:gd name="connsiteX525" fmla="*/ 1003200 w 1743452"/>
              <a:gd name="connsiteY525" fmla="*/ 194249 h 1706347"/>
              <a:gd name="connsiteX526" fmla="*/ 999389 w 1743452"/>
              <a:gd name="connsiteY526" fmla="*/ 194249 h 1706347"/>
              <a:gd name="connsiteX527" fmla="*/ 995578 w 1743452"/>
              <a:gd name="connsiteY527" fmla="*/ 191393 h 1706347"/>
              <a:gd name="connsiteX528" fmla="*/ 996531 w 1743452"/>
              <a:gd name="connsiteY528" fmla="*/ 186632 h 1706347"/>
              <a:gd name="connsiteX529" fmla="*/ 1003200 w 1743452"/>
              <a:gd name="connsiteY529" fmla="*/ 185680 h 1706347"/>
              <a:gd name="connsiteX530" fmla="*/ 1007963 w 1743452"/>
              <a:gd name="connsiteY530" fmla="*/ 187584 h 1706347"/>
              <a:gd name="connsiteX531" fmla="*/ 1009868 w 1743452"/>
              <a:gd name="connsiteY531" fmla="*/ 190441 h 1706347"/>
              <a:gd name="connsiteX532" fmla="*/ 1008916 w 1743452"/>
              <a:gd name="connsiteY532" fmla="*/ 193297 h 1706347"/>
              <a:gd name="connsiteX533" fmla="*/ 17149 w 1743452"/>
              <a:gd name="connsiteY533" fmla="*/ 50467 h 1706347"/>
              <a:gd name="connsiteX534" fmla="*/ 14291 w 1743452"/>
              <a:gd name="connsiteY534" fmla="*/ 51419 h 1706347"/>
              <a:gd name="connsiteX535" fmla="*/ 12385 w 1743452"/>
              <a:gd name="connsiteY535" fmla="*/ 51419 h 1706347"/>
              <a:gd name="connsiteX536" fmla="*/ 11433 w 1743452"/>
              <a:gd name="connsiteY536" fmla="*/ 44754 h 1706347"/>
              <a:gd name="connsiteX537" fmla="*/ 8574 w 1743452"/>
              <a:gd name="connsiteY537" fmla="*/ 40945 h 1706347"/>
              <a:gd name="connsiteX538" fmla="*/ 3811 w 1743452"/>
              <a:gd name="connsiteY538" fmla="*/ 39040 h 1706347"/>
              <a:gd name="connsiteX539" fmla="*/ 0 w 1743452"/>
              <a:gd name="connsiteY539" fmla="*/ 38088 h 1706347"/>
              <a:gd name="connsiteX540" fmla="*/ 953 w 1743452"/>
              <a:gd name="connsiteY540" fmla="*/ 35231 h 1706347"/>
              <a:gd name="connsiteX541" fmla="*/ 4764 w 1743452"/>
              <a:gd name="connsiteY541" fmla="*/ 37136 h 1706347"/>
              <a:gd name="connsiteX542" fmla="*/ 7622 w 1743452"/>
              <a:gd name="connsiteY542" fmla="*/ 37136 h 1706347"/>
              <a:gd name="connsiteX543" fmla="*/ 10480 w 1743452"/>
              <a:gd name="connsiteY543" fmla="*/ 39992 h 1706347"/>
              <a:gd name="connsiteX544" fmla="*/ 15243 w 1743452"/>
              <a:gd name="connsiteY544" fmla="*/ 42849 h 1706347"/>
              <a:gd name="connsiteX545" fmla="*/ 17149 w 1743452"/>
              <a:gd name="connsiteY545" fmla="*/ 44754 h 1706347"/>
              <a:gd name="connsiteX546" fmla="*/ 18101 w 1743452"/>
              <a:gd name="connsiteY546" fmla="*/ 47610 h 1706347"/>
              <a:gd name="connsiteX547" fmla="*/ 17149 w 1743452"/>
              <a:gd name="connsiteY547" fmla="*/ 50467 h 1706347"/>
              <a:gd name="connsiteX548" fmla="*/ 304866 w 1743452"/>
              <a:gd name="connsiteY548" fmla="*/ 0 h 1706347"/>
              <a:gd name="connsiteX549" fmla="*/ 322015 w 1743452"/>
              <a:gd name="connsiteY549" fmla="*/ 0 h 1706347"/>
              <a:gd name="connsiteX550" fmla="*/ 324873 w 1743452"/>
              <a:gd name="connsiteY550" fmla="*/ 3809 h 1706347"/>
              <a:gd name="connsiteX551" fmla="*/ 327731 w 1743452"/>
              <a:gd name="connsiteY551" fmla="*/ 9522 h 1706347"/>
              <a:gd name="connsiteX552" fmla="*/ 327731 w 1743452"/>
              <a:gd name="connsiteY552" fmla="*/ 13331 h 1706347"/>
              <a:gd name="connsiteX553" fmla="*/ 334400 w 1743452"/>
              <a:gd name="connsiteY553" fmla="*/ 24757 h 1706347"/>
              <a:gd name="connsiteX554" fmla="*/ 338211 w 1743452"/>
              <a:gd name="connsiteY554" fmla="*/ 14283 h 1706347"/>
              <a:gd name="connsiteX555" fmla="*/ 339163 w 1743452"/>
              <a:gd name="connsiteY555" fmla="*/ 8570 h 1706347"/>
              <a:gd name="connsiteX556" fmla="*/ 338211 w 1743452"/>
              <a:gd name="connsiteY556" fmla="*/ 1904 h 1706347"/>
              <a:gd name="connsiteX557" fmla="*/ 337258 w 1743452"/>
              <a:gd name="connsiteY557" fmla="*/ 0 h 1706347"/>
              <a:gd name="connsiteX558" fmla="*/ 344880 w 1743452"/>
              <a:gd name="connsiteY558" fmla="*/ 0 h 1706347"/>
              <a:gd name="connsiteX559" fmla="*/ 345832 w 1743452"/>
              <a:gd name="connsiteY559" fmla="*/ 1904 h 1706347"/>
              <a:gd name="connsiteX560" fmla="*/ 347738 w 1743452"/>
              <a:gd name="connsiteY560" fmla="*/ 0 h 1706347"/>
              <a:gd name="connsiteX561" fmla="*/ 362028 w 1743452"/>
              <a:gd name="connsiteY561" fmla="*/ 0 h 1706347"/>
              <a:gd name="connsiteX562" fmla="*/ 416333 w 1743452"/>
              <a:gd name="connsiteY562" fmla="*/ 0 h 1706347"/>
              <a:gd name="connsiteX563" fmla="*/ 523988 w 1743452"/>
              <a:gd name="connsiteY563" fmla="*/ 0 h 1706347"/>
              <a:gd name="connsiteX564" fmla="*/ 578293 w 1743452"/>
              <a:gd name="connsiteY564" fmla="*/ 0 h 1706347"/>
              <a:gd name="connsiteX565" fmla="*/ 632597 w 1743452"/>
              <a:gd name="connsiteY565" fmla="*/ 0 h 1706347"/>
              <a:gd name="connsiteX566" fmla="*/ 685948 w 1743452"/>
              <a:gd name="connsiteY566" fmla="*/ 0 h 1706347"/>
              <a:gd name="connsiteX567" fmla="*/ 737395 w 1743452"/>
              <a:gd name="connsiteY567" fmla="*/ 0 h 1706347"/>
              <a:gd name="connsiteX568" fmla="*/ 738347 w 1743452"/>
              <a:gd name="connsiteY568" fmla="*/ 952 h 1706347"/>
              <a:gd name="connsiteX569" fmla="*/ 738347 w 1743452"/>
              <a:gd name="connsiteY569" fmla="*/ 5713 h 1706347"/>
              <a:gd name="connsiteX570" fmla="*/ 740253 w 1743452"/>
              <a:gd name="connsiteY570" fmla="*/ 11426 h 1706347"/>
              <a:gd name="connsiteX571" fmla="*/ 739300 w 1743452"/>
              <a:gd name="connsiteY571" fmla="*/ 12379 h 1706347"/>
              <a:gd name="connsiteX572" fmla="*/ 737395 w 1743452"/>
              <a:gd name="connsiteY572" fmla="*/ 20948 h 1706347"/>
              <a:gd name="connsiteX573" fmla="*/ 738347 w 1743452"/>
              <a:gd name="connsiteY573" fmla="*/ 27614 h 1706347"/>
              <a:gd name="connsiteX574" fmla="*/ 738347 w 1743452"/>
              <a:gd name="connsiteY574" fmla="*/ 31423 h 1706347"/>
              <a:gd name="connsiteX575" fmla="*/ 738347 w 1743452"/>
              <a:gd name="connsiteY575" fmla="*/ 33327 h 1706347"/>
              <a:gd name="connsiteX576" fmla="*/ 738347 w 1743452"/>
              <a:gd name="connsiteY576" fmla="*/ 36184 h 1706347"/>
              <a:gd name="connsiteX577" fmla="*/ 736442 w 1743452"/>
              <a:gd name="connsiteY577" fmla="*/ 37136 h 1706347"/>
              <a:gd name="connsiteX578" fmla="*/ 736442 w 1743452"/>
              <a:gd name="connsiteY578" fmla="*/ 40945 h 1706347"/>
              <a:gd name="connsiteX579" fmla="*/ 734536 w 1743452"/>
              <a:gd name="connsiteY579" fmla="*/ 46658 h 1706347"/>
              <a:gd name="connsiteX580" fmla="*/ 739300 w 1743452"/>
              <a:gd name="connsiteY580" fmla="*/ 52371 h 1706347"/>
              <a:gd name="connsiteX581" fmla="*/ 744064 w 1743452"/>
              <a:gd name="connsiteY581" fmla="*/ 55228 h 1706347"/>
              <a:gd name="connsiteX582" fmla="*/ 745016 w 1743452"/>
              <a:gd name="connsiteY582" fmla="*/ 58084 h 1706347"/>
              <a:gd name="connsiteX583" fmla="*/ 748827 w 1743452"/>
              <a:gd name="connsiteY583" fmla="*/ 60941 h 1706347"/>
              <a:gd name="connsiteX584" fmla="*/ 749780 w 1743452"/>
              <a:gd name="connsiteY584" fmla="*/ 59037 h 1706347"/>
              <a:gd name="connsiteX585" fmla="*/ 750732 w 1743452"/>
              <a:gd name="connsiteY585" fmla="*/ 59037 h 1706347"/>
              <a:gd name="connsiteX586" fmla="*/ 750732 w 1743452"/>
              <a:gd name="connsiteY586" fmla="*/ 61893 h 1706347"/>
              <a:gd name="connsiteX587" fmla="*/ 752638 w 1743452"/>
              <a:gd name="connsiteY587" fmla="*/ 65702 h 1706347"/>
              <a:gd name="connsiteX588" fmla="*/ 751685 w 1743452"/>
              <a:gd name="connsiteY588" fmla="*/ 67606 h 1706347"/>
              <a:gd name="connsiteX589" fmla="*/ 752638 w 1743452"/>
              <a:gd name="connsiteY589" fmla="*/ 73320 h 1706347"/>
              <a:gd name="connsiteX590" fmla="*/ 755496 w 1743452"/>
              <a:gd name="connsiteY590" fmla="*/ 76176 h 1706347"/>
              <a:gd name="connsiteX591" fmla="*/ 754543 w 1743452"/>
              <a:gd name="connsiteY591" fmla="*/ 79033 h 1706347"/>
              <a:gd name="connsiteX592" fmla="*/ 755496 w 1743452"/>
              <a:gd name="connsiteY592" fmla="*/ 83794 h 1706347"/>
              <a:gd name="connsiteX593" fmla="*/ 759307 w 1743452"/>
              <a:gd name="connsiteY593" fmla="*/ 87603 h 1706347"/>
              <a:gd name="connsiteX594" fmla="*/ 763118 w 1743452"/>
              <a:gd name="connsiteY594" fmla="*/ 92364 h 1706347"/>
              <a:gd name="connsiteX595" fmla="*/ 765976 w 1743452"/>
              <a:gd name="connsiteY595" fmla="*/ 96172 h 1706347"/>
              <a:gd name="connsiteX596" fmla="*/ 767881 w 1743452"/>
              <a:gd name="connsiteY596" fmla="*/ 97125 h 1706347"/>
              <a:gd name="connsiteX597" fmla="*/ 769787 w 1743452"/>
              <a:gd name="connsiteY597" fmla="*/ 99029 h 1706347"/>
              <a:gd name="connsiteX598" fmla="*/ 772645 w 1743452"/>
              <a:gd name="connsiteY598" fmla="*/ 98077 h 1706347"/>
              <a:gd name="connsiteX599" fmla="*/ 773597 w 1743452"/>
              <a:gd name="connsiteY599" fmla="*/ 99029 h 1706347"/>
              <a:gd name="connsiteX600" fmla="*/ 775503 w 1743452"/>
              <a:gd name="connsiteY600" fmla="*/ 100933 h 1706347"/>
              <a:gd name="connsiteX601" fmla="*/ 777408 w 1743452"/>
              <a:gd name="connsiteY601" fmla="*/ 103790 h 1706347"/>
              <a:gd name="connsiteX602" fmla="*/ 780266 w 1743452"/>
              <a:gd name="connsiteY602" fmla="*/ 106647 h 1706347"/>
              <a:gd name="connsiteX603" fmla="*/ 780266 w 1743452"/>
              <a:gd name="connsiteY603" fmla="*/ 109503 h 1706347"/>
              <a:gd name="connsiteX604" fmla="*/ 786935 w 1743452"/>
              <a:gd name="connsiteY604" fmla="*/ 113312 h 1706347"/>
              <a:gd name="connsiteX605" fmla="*/ 787888 w 1743452"/>
              <a:gd name="connsiteY605" fmla="*/ 118073 h 1706347"/>
              <a:gd name="connsiteX606" fmla="*/ 796462 w 1743452"/>
              <a:gd name="connsiteY606" fmla="*/ 121882 h 1706347"/>
              <a:gd name="connsiteX607" fmla="*/ 804084 w 1743452"/>
              <a:gd name="connsiteY607" fmla="*/ 121882 h 1706347"/>
              <a:gd name="connsiteX608" fmla="*/ 808848 w 1743452"/>
              <a:gd name="connsiteY608" fmla="*/ 123786 h 1706347"/>
              <a:gd name="connsiteX609" fmla="*/ 812658 w 1743452"/>
              <a:gd name="connsiteY609" fmla="*/ 126643 h 1706347"/>
              <a:gd name="connsiteX610" fmla="*/ 817422 w 1743452"/>
              <a:gd name="connsiteY610" fmla="*/ 127595 h 1706347"/>
              <a:gd name="connsiteX611" fmla="*/ 821233 w 1743452"/>
              <a:gd name="connsiteY611" fmla="*/ 129500 h 1706347"/>
              <a:gd name="connsiteX612" fmla="*/ 823138 w 1743452"/>
              <a:gd name="connsiteY612" fmla="*/ 131404 h 1706347"/>
              <a:gd name="connsiteX613" fmla="*/ 826949 w 1743452"/>
              <a:gd name="connsiteY613" fmla="*/ 134261 h 1706347"/>
              <a:gd name="connsiteX614" fmla="*/ 829807 w 1743452"/>
              <a:gd name="connsiteY614" fmla="*/ 137117 h 1706347"/>
              <a:gd name="connsiteX615" fmla="*/ 841240 w 1743452"/>
              <a:gd name="connsiteY615" fmla="*/ 139022 h 1706347"/>
              <a:gd name="connsiteX616" fmla="*/ 846003 w 1743452"/>
              <a:gd name="connsiteY616" fmla="*/ 142830 h 1706347"/>
              <a:gd name="connsiteX617" fmla="*/ 854577 w 1743452"/>
              <a:gd name="connsiteY617" fmla="*/ 148544 h 1706347"/>
              <a:gd name="connsiteX618" fmla="*/ 860294 w 1743452"/>
              <a:gd name="connsiteY618" fmla="*/ 154257 h 1706347"/>
              <a:gd name="connsiteX619" fmla="*/ 861246 w 1743452"/>
              <a:gd name="connsiteY619" fmla="*/ 158066 h 1706347"/>
              <a:gd name="connsiteX620" fmla="*/ 866963 w 1743452"/>
              <a:gd name="connsiteY620" fmla="*/ 164731 h 1706347"/>
              <a:gd name="connsiteX621" fmla="*/ 869821 w 1743452"/>
              <a:gd name="connsiteY621" fmla="*/ 171397 h 1706347"/>
              <a:gd name="connsiteX622" fmla="*/ 871726 w 1743452"/>
              <a:gd name="connsiteY622" fmla="*/ 183775 h 1706347"/>
              <a:gd name="connsiteX623" fmla="*/ 870773 w 1743452"/>
              <a:gd name="connsiteY623" fmla="*/ 188536 h 1706347"/>
              <a:gd name="connsiteX624" fmla="*/ 874584 w 1743452"/>
              <a:gd name="connsiteY624" fmla="*/ 196154 h 1706347"/>
              <a:gd name="connsiteX625" fmla="*/ 877442 w 1743452"/>
              <a:gd name="connsiteY625" fmla="*/ 201867 h 1706347"/>
              <a:gd name="connsiteX626" fmla="*/ 876490 w 1743452"/>
              <a:gd name="connsiteY626" fmla="*/ 205676 h 1706347"/>
              <a:gd name="connsiteX627" fmla="*/ 877442 w 1743452"/>
              <a:gd name="connsiteY627" fmla="*/ 210437 h 1706347"/>
              <a:gd name="connsiteX628" fmla="*/ 881253 w 1743452"/>
              <a:gd name="connsiteY628" fmla="*/ 215198 h 1706347"/>
              <a:gd name="connsiteX629" fmla="*/ 886017 w 1743452"/>
              <a:gd name="connsiteY629" fmla="*/ 218054 h 1706347"/>
              <a:gd name="connsiteX630" fmla="*/ 886969 w 1743452"/>
              <a:gd name="connsiteY630" fmla="*/ 223768 h 1706347"/>
              <a:gd name="connsiteX631" fmla="*/ 889828 w 1743452"/>
              <a:gd name="connsiteY631" fmla="*/ 227576 h 1706347"/>
              <a:gd name="connsiteX632" fmla="*/ 894591 w 1743452"/>
              <a:gd name="connsiteY632" fmla="*/ 228529 h 1706347"/>
              <a:gd name="connsiteX633" fmla="*/ 896497 w 1743452"/>
              <a:gd name="connsiteY633" fmla="*/ 232337 h 1706347"/>
              <a:gd name="connsiteX634" fmla="*/ 898402 w 1743452"/>
              <a:gd name="connsiteY634" fmla="*/ 240907 h 1706347"/>
              <a:gd name="connsiteX635" fmla="*/ 901260 w 1743452"/>
              <a:gd name="connsiteY635" fmla="*/ 242812 h 1706347"/>
              <a:gd name="connsiteX636" fmla="*/ 905071 w 1743452"/>
              <a:gd name="connsiteY636" fmla="*/ 250429 h 1706347"/>
              <a:gd name="connsiteX637" fmla="*/ 907929 w 1743452"/>
              <a:gd name="connsiteY637" fmla="*/ 254238 h 1706347"/>
              <a:gd name="connsiteX638" fmla="*/ 906024 w 1743452"/>
              <a:gd name="connsiteY638" fmla="*/ 260904 h 1706347"/>
              <a:gd name="connsiteX639" fmla="*/ 905071 w 1743452"/>
              <a:gd name="connsiteY639" fmla="*/ 262808 h 1706347"/>
              <a:gd name="connsiteX640" fmla="*/ 903165 w 1743452"/>
              <a:gd name="connsiteY640" fmla="*/ 264712 h 1706347"/>
              <a:gd name="connsiteX641" fmla="*/ 903165 w 1743452"/>
              <a:gd name="connsiteY641" fmla="*/ 267569 h 1706347"/>
              <a:gd name="connsiteX642" fmla="*/ 908882 w 1743452"/>
              <a:gd name="connsiteY642" fmla="*/ 271378 h 1706347"/>
              <a:gd name="connsiteX643" fmla="*/ 912693 w 1743452"/>
              <a:gd name="connsiteY643" fmla="*/ 276139 h 1706347"/>
              <a:gd name="connsiteX644" fmla="*/ 916503 w 1743452"/>
              <a:gd name="connsiteY644" fmla="*/ 279948 h 1706347"/>
              <a:gd name="connsiteX645" fmla="*/ 917456 w 1743452"/>
              <a:gd name="connsiteY645" fmla="*/ 282804 h 1706347"/>
              <a:gd name="connsiteX646" fmla="*/ 920314 w 1743452"/>
              <a:gd name="connsiteY646" fmla="*/ 283756 h 1706347"/>
              <a:gd name="connsiteX647" fmla="*/ 926983 w 1743452"/>
              <a:gd name="connsiteY647" fmla="*/ 284709 h 1706347"/>
              <a:gd name="connsiteX648" fmla="*/ 932699 w 1743452"/>
              <a:gd name="connsiteY648" fmla="*/ 290422 h 1706347"/>
              <a:gd name="connsiteX649" fmla="*/ 940321 w 1743452"/>
              <a:gd name="connsiteY649" fmla="*/ 294231 h 1706347"/>
              <a:gd name="connsiteX650" fmla="*/ 946990 w 1743452"/>
              <a:gd name="connsiteY650" fmla="*/ 293279 h 1706347"/>
              <a:gd name="connsiteX651" fmla="*/ 947943 w 1743452"/>
              <a:gd name="connsiteY651" fmla="*/ 295183 h 1706347"/>
              <a:gd name="connsiteX652" fmla="*/ 950801 w 1743452"/>
              <a:gd name="connsiteY652" fmla="*/ 297087 h 1706347"/>
              <a:gd name="connsiteX653" fmla="*/ 964139 w 1743452"/>
              <a:gd name="connsiteY653" fmla="*/ 298992 h 1706347"/>
              <a:gd name="connsiteX654" fmla="*/ 968902 w 1743452"/>
              <a:gd name="connsiteY654" fmla="*/ 306609 h 1706347"/>
              <a:gd name="connsiteX655" fmla="*/ 979382 w 1743452"/>
              <a:gd name="connsiteY655" fmla="*/ 306609 h 1706347"/>
              <a:gd name="connsiteX656" fmla="*/ 982240 w 1743452"/>
              <a:gd name="connsiteY656" fmla="*/ 307562 h 1706347"/>
              <a:gd name="connsiteX657" fmla="*/ 981287 w 1743452"/>
              <a:gd name="connsiteY657" fmla="*/ 310418 h 1706347"/>
              <a:gd name="connsiteX658" fmla="*/ 983193 w 1743452"/>
              <a:gd name="connsiteY658" fmla="*/ 312323 h 1706347"/>
              <a:gd name="connsiteX659" fmla="*/ 984145 w 1743452"/>
              <a:gd name="connsiteY659" fmla="*/ 315179 h 1706347"/>
              <a:gd name="connsiteX660" fmla="*/ 979382 w 1743452"/>
              <a:gd name="connsiteY660" fmla="*/ 317084 h 1706347"/>
              <a:gd name="connsiteX661" fmla="*/ 975571 w 1743452"/>
              <a:gd name="connsiteY661" fmla="*/ 316131 h 1706347"/>
              <a:gd name="connsiteX662" fmla="*/ 970808 w 1743452"/>
              <a:gd name="connsiteY662" fmla="*/ 319940 h 1706347"/>
              <a:gd name="connsiteX663" fmla="*/ 966044 w 1743452"/>
              <a:gd name="connsiteY663" fmla="*/ 326606 h 1706347"/>
              <a:gd name="connsiteX664" fmla="*/ 963186 w 1743452"/>
              <a:gd name="connsiteY664" fmla="*/ 334223 h 1706347"/>
              <a:gd name="connsiteX665" fmla="*/ 962233 w 1743452"/>
              <a:gd name="connsiteY665" fmla="*/ 338984 h 1706347"/>
              <a:gd name="connsiteX666" fmla="*/ 962233 w 1743452"/>
              <a:gd name="connsiteY666" fmla="*/ 345650 h 1706347"/>
              <a:gd name="connsiteX667" fmla="*/ 966997 w 1743452"/>
              <a:gd name="connsiteY667" fmla="*/ 355172 h 1706347"/>
              <a:gd name="connsiteX668" fmla="*/ 971760 w 1743452"/>
              <a:gd name="connsiteY668" fmla="*/ 358980 h 1706347"/>
              <a:gd name="connsiteX669" fmla="*/ 974618 w 1743452"/>
              <a:gd name="connsiteY669" fmla="*/ 359933 h 1706347"/>
              <a:gd name="connsiteX670" fmla="*/ 975571 w 1743452"/>
              <a:gd name="connsiteY670" fmla="*/ 362789 h 1706347"/>
              <a:gd name="connsiteX671" fmla="*/ 980335 w 1743452"/>
              <a:gd name="connsiteY671" fmla="*/ 368502 h 1706347"/>
              <a:gd name="connsiteX672" fmla="*/ 981287 w 1743452"/>
              <a:gd name="connsiteY672" fmla="*/ 375168 h 1706347"/>
              <a:gd name="connsiteX673" fmla="*/ 984145 w 1743452"/>
              <a:gd name="connsiteY673" fmla="*/ 377072 h 1706347"/>
              <a:gd name="connsiteX674" fmla="*/ 992720 w 1743452"/>
              <a:gd name="connsiteY674" fmla="*/ 379929 h 1706347"/>
              <a:gd name="connsiteX675" fmla="*/ 993673 w 1743452"/>
              <a:gd name="connsiteY675" fmla="*/ 386594 h 1706347"/>
              <a:gd name="connsiteX676" fmla="*/ 1006058 w 1743452"/>
              <a:gd name="connsiteY676" fmla="*/ 397069 h 1706347"/>
              <a:gd name="connsiteX677" fmla="*/ 1007963 w 1743452"/>
              <a:gd name="connsiteY677" fmla="*/ 404686 h 1706347"/>
              <a:gd name="connsiteX678" fmla="*/ 1008916 w 1743452"/>
              <a:gd name="connsiteY678" fmla="*/ 409447 h 1706347"/>
              <a:gd name="connsiteX679" fmla="*/ 1008916 w 1743452"/>
              <a:gd name="connsiteY679" fmla="*/ 411352 h 1706347"/>
              <a:gd name="connsiteX680" fmla="*/ 1005105 w 1743452"/>
              <a:gd name="connsiteY680" fmla="*/ 414208 h 1706347"/>
              <a:gd name="connsiteX681" fmla="*/ 1004152 w 1743452"/>
              <a:gd name="connsiteY681" fmla="*/ 417065 h 1706347"/>
              <a:gd name="connsiteX682" fmla="*/ 1004152 w 1743452"/>
              <a:gd name="connsiteY682" fmla="*/ 420874 h 1706347"/>
              <a:gd name="connsiteX683" fmla="*/ 1000341 w 1743452"/>
              <a:gd name="connsiteY683" fmla="*/ 418969 h 1706347"/>
              <a:gd name="connsiteX684" fmla="*/ 995578 w 1743452"/>
              <a:gd name="connsiteY684" fmla="*/ 428491 h 1706347"/>
              <a:gd name="connsiteX685" fmla="*/ 997483 w 1743452"/>
              <a:gd name="connsiteY685" fmla="*/ 435157 h 1706347"/>
              <a:gd name="connsiteX686" fmla="*/ 1001294 w 1743452"/>
              <a:gd name="connsiteY686" fmla="*/ 436109 h 1706347"/>
              <a:gd name="connsiteX687" fmla="*/ 1007963 w 1743452"/>
              <a:gd name="connsiteY687" fmla="*/ 441822 h 1706347"/>
              <a:gd name="connsiteX688" fmla="*/ 1010821 w 1743452"/>
              <a:gd name="connsiteY688" fmla="*/ 447535 h 1706347"/>
              <a:gd name="connsiteX689" fmla="*/ 1012727 w 1743452"/>
              <a:gd name="connsiteY689" fmla="*/ 452296 h 1706347"/>
              <a:gd name="connsiteX690" fmla="*/ 1012727 w 1743452"/>
              <a:gd name="connsiteY690" fmla="*/ 455153 h 1706347"/>
              <a:gd name="connsiteX691" fmla="*/ 1014632 w 1743452"/>
              <a:gd name="connsiteY691" fmla="*/ 458010 h 1706347"/>
              <a:gd name="connsiteX692" fmla="*/ 1019396 w 1743452"/>
              <a:gd name="connsiteY692" fmla="*/ 459914 h 1706347"/>
              <a:gd name="connsiteX693" fmla="*/ 1023206 w 1743452"/>
              <a:gd name="connsiteY693" fmla="*/ 463723 h 1706347"/>
              <a:gd name="connsiteX694" fmla="*/ 1027970 w 1743452"/>
              <a:gd name="connsiteY694" fmla="*/ 469436 h 1706347"/>
              <a:gd name="connsiteX695" fmla="*/ 1031781 w 1743452"/>
              <a:gd name="connsiteY695" fmla="*/ 482767 h 1706347"/>
              <a:gd name="connsiteX696" fmla="*/ 1038450 w 1743452"/>
              <a:gd name="connsiteY696" fmla="*/ 488480 h 1706347"/>
              <a:gd name="connsiteX697" fmla="*/ 1046071 w 1743452"/>
              <a:gd name="connsiteY697" fmla="*/ 493241 h 1706347"/>
              <a:gd name="connsiteX698" fmla="*/ 1052740 w 1743452"/>
              <a:gd name="connsiteY698" fmla="*/ 489432 h 1706347"/>
              <a:gd name="connsiteX699" fmla="*/ 1064173 w 1743452"/>
              <a:gd name="connsiteY699" fmla="*/ 478958 h 1706347"/>
              <a:gd name="connsiteX700" fmla="*/ 1063220 w 1743452"/>
              <a:gd name="connsiteY700" fmla="*/ 475149 h 1706347"/>
              <a:gd name="connsiteX701" fmla="*/ 1059409 w 1743452"/>
              <a:gd name="connsiteY701" fmla="*/ 472293 h 1706347"/>
              <a:gd name="connsiteX702" fmla="*/ 1052740 w 1743452"/>
              <a:gd name="connsiteY702" fmla="*/ 463723 h 1706347"/>
              <a:gd name="connsiteX703" fmla="*/ 1044166 w 1743452"/>
              <a:gd name="connsiteY703" fmla="*/ 455153 h 1706347"/>
              <a:gd name="connsiteX704" fmla="*/ 1040355 w 1743452"/>
              <a:gd name="connsiteY704" fmla="*/ 453248 h 1706347"/>
              <a:gd name="connsiteX705" fmla="*/ 1037497 w 1743452"/>
              <a:gd name="connsiteY705" fmla="*/ 447535 h 1706347"/>
              <a:gd name="connsiteX706" fmla="*/ 1028923 w 1743452"/>
              <a:gd name="connsiteY706" fmla="*/ 442774 h 1706347"/>
              <a:gd name="connsiteX707" fmla="*/ 1025112 w 1743452"/>
              <a:gd name="connsiteY707" fmla="*/ 434204 h 1706347"/>
              <a:gd name="connsiteX708" fmla="*/ 1023206 w 1743452"/>
              <a:gd name="connsiteY708" fmla="*/ 435157 h 1706347"/>
              <a:gd name="connsiteX709" fmla="*/ 1022254 w 1743452"/>
              <a:gd name="connsiteY709" fmla="*/ 432300 h 1706347"/>
              <a:gd name="connsiteX710" fmla="*/ 1023206 w 1743452"/>
              <a:gd name="connsiteY710" fmla="*/ 429443 h 1706347"/>
              <a:gd name="connsiteX711" fmla="*/ 1022254 w 1743452"/>
              <a:gd name="connsiteY711" fmla="*/ 426587 h 1706347"/>
              <a:gd name="connsiteX712" fmla="*/ 1022254 w 1743452"/>
              <a:gd name="connsiteY712" fmla="*/ 417065 h 1706347"/>
              <a:gd name="connsiteX713" fmla="*/ 1020348 w 1743452"/>
              <a:gd name="connsiteY713" fmla="*/ 413256 h 1706347"/>
              <a:gd name="connsiteX714" fmla="*/ 1020348 w 1743452"/>
              <a:gd name="connsiteY714" fmla="*/ 408495 h 1706347"/>
              <a:gd name="connsiteX715" fmla="*/ 1018443 w 1743452"/>
              <a:gd name="connsiteY715" fmla="*/ 403734 h 1706347"/>
              <a:gd name="connsiteX716" fmla="*/ 1020348 w 1743452"/>
              <a:gd name="connsiteY716" fmla="*/ 398973 h 1706347"/>
              <a:gd name="connsiteX717" fmla="*/ 1017490 w 1743452"/>
              <a:gd name="connsiteY717" fmla="*/ 396116 h 1706347"/>
              <a:gd name="connsiteX718" fmla="*/ 1015585 w 1743452"/>
              <a:gd name="connsiteY718" fmla="*/ 394212 h 1706347"/>
              <a:gd name="connsiteX719" fmla="*/ 1016537 w 1743452"/>
              <a:gd name="connsiteY719" fmla="*/ 391355 h 1706347"/>
              <a:gd name="connsiteX720" fmla="*/ 1014632 w 1743452"/>
              <a:gd name="connsiteY720" fmla="*/ 389451 h 1706347"/>
              <a:gd name="connsiteX721" fmla="*/ 1013679 w 1743452"/>
              <a:gd name="connsiteY721" fmla="*/ 386594 h 1706347"/>
              <a:gd name="connsiteX722" fmla="*/ 1013679 w 1743452"/>
              <a:gd name="connsiteY722" fmla="*/ 383738 h 1706347"/>
              <a:gd name="connsiteX723" fmla="*/ 1011774 w 1743452"/>
              <a:gd name="connsiteY723" fmla="*/ 380881 h 1706347"/>
              <a:gd name="connsiteX724" fmla="*/ 1011774 w 1743452"/>
              <a:gd name="connsiteY724" fmla="*/ 378977 h 1706347"/>
              <a:gd name="connsiteX725" fmla="*/ 1016537 w 1743452"/>
              <a:gd name="connsiteY725" fmla="*/ 378025 h 1706347"/>
              <a:gd name="connsiteX726" fmla="*/ 1019396 w 1743452"/>
              <a:gd name="connsiteY726" fmla="*/ 376120 h 1706347"/>
              <a:gd name="connsiteX727" fmla="*/ 1021301 w 1743452"/>
              <a:gd name="connsiteY727" fmla="*/ 373264 h 1706347"/>
              <a:gd name="connsiteX728" fmla="*/ 1028923 w 1743452"/>
              <a:gd name="connsiteY728" fmla="*/ 378025 h 1706347"/>
              <a:gd name="connsiteX729" fmla="*/ 1029875 w 1743452"/>
              <a:gd name="connsiteY729" fmla="*/ 380881 h 1706347"/>
              <a:gd name="connsiteX730" fmla="*/ 1036544 w 1743452"/>
              <a:gd name="connsiteY730" fmla="*/ 384690 h 1706347"/>
              <a:gd name="connsiteX731" fmla="*/ 1043213 w 1743452"/>
              <a:gd name="connsiteY731" fmla="*/ 391355 h 1706347"/>
              <a:gd name="connsiteX732" fmla="*/ 1047977 w 1743452"/>
              <a:gd name="connsiteY732" fmla="*/ 398973 h 1706347"/>
              <a:gd name="connsiteX733" fmla="*/ 1050835 w 1743452"/>
              <a:gd name="connsiteY733" fmla="*/ 403734 h 1706347"/>
              <a:gd name="connsiteX734" fmla="*/ 1063220 w 1743452"/>
              <a:gd name="connsiteY734" fmla="*/ 413256 h 1706347"/>
              <a:gd name="connsiteX735" fmla="*/ 1067031 w 1743452"/>
              <a:gd name="connsiteY735" fmla="*/ 412304 h 1706347"/>
              <a:gd name="connsiteX736" fmla="*/ 1067984 w 1743452"/>
              <a:gd name="connsiteY736" fmla="*/ 417065 h 1706347"/>
              <a:gd name="connsiteX737" fmla="*/ 1069889 w 1743452"/>
              <a:gd name="connsiteY737" fmla="*/ 419921 h 1706347"/>
              <a:gd name="connsiteX738" fmla="*/ 1072747 w 1743452"/>
              <a:gd name="connsiteY738" fmla="*/ 421826 h 1706347"/>
              <a:gd name="connsiteX739" fmla="*/ 1072747 w 1743452"/>
              <a:gd name="connsiteY739" fmla="*/ 423730 h 1706347"/>
              <a:gd name="connsiteX740" fmla="*/ 1079416 w 1743452"/>
              <a:gd name="connsiteY740" fmla="*/ 426587 h 1706347"/>
              <a:gd name="connsiteX741" fmla="*/ 1080369 w 1743452"/>
              <a:gd name="connsiteY741" fmla="*/ 428491 h 1706347"/>
              <a:gd name="connsiteX742" fmla="*/ 1085132 w 1743452"/>
              <a:gd name="connsiteY742" fmla="*/ 430396 h 1706347"/>
              <a:gd name="connsiteX743" fmla="*/ 1084180 w 1743452"/>
              <a:gd name="connsiteY743" fmla="*/ 432300 h 1706347"/>
              <a:gd name="connsiteX744" fmla="*/ 1091801 w 1743452"/>
              <a:gd name="connsiteY744" fmla="*/ 436109 h 1706347"/>
              <a:gd name="connsiteX745" fmla="*/ 1095612 w 1743452"/>
              <a:gd name="connsiteY745" fmla="*/ 437061 h 1706347"/>
              <a:gd name="connsiteX746" fmla="*/ 1096565 w 1743452"/>
              <a:gd name="connsiteY746" fmla="*/ 439918 h 1706347"/>
              <a:gd name="connsiteX747" fmla="*/ 1099423 w 1743452"/>
              <a:gd name="connsiteY747" fmla="*/ 440870 h 1706347"/>
              <a:gd name="connsiteX748" fmla="*/ 1097517 w 1743452"/>
              <a:gd name="connsiteY748" fmla="*/ 449440 h 1706347"/>
              <a:gd name="connsiteX749" fmla="*/ 1097517 w 1743452"/>
              <a:gd name="connsiteY749" fmla="*/ 457057 h 1706347"/>
              <a:gd name="connsiteX750" fmla="*/ 1098470 w 1743452"/>
              <a:gd name="connsiteY750" fmla="*/ 464675 h 1706347"/>
              <a:gd name="connsiteX751" fmla="*/ 1096565 w 1743452"/>
              <a:gd name="connsiteY751" fmla="*/ 480862 h 1706347"/>
              <a:gd name="connsiteX752" fmla="*/ 1097517 w 1743452"/>
              <a:gd name="connsiteY752" fmla="*/ 487528 h 1706347"/>
              <a:gd name="connsiteX753" fmla="*/ 1102281 w 1743452"/>
              <a:gd name="connsiteY753" fmla="*/ 490384 h 1706347"/>
              <a:gd name="connsiteX754" fmla="*/ 1109903 w 1743452"/>
              <a:gd name="connsiteY754" fmla="*/ 493241 h 1706347"/>
              <a:gd name="connsiteX755" fmla="*/ 1116572 w 1743452"/>
              <a:gd name="connsiteY755" fmla="*/ 496098 h 1706347"/>
              <a:gd name="connsiteX756" fmla="*/ 1122288 w 1743452"/>
              <a:gd name="connsiteY756" fmla="*/ 497050 h 1706347"/>
              <a:gd name="connsiteX757" fmla="*/ 1125146 w 1743452"/>
              <a:gd name="connsiteY757" fmla="*/ 496098 h 1706347"/>
              <a:gd name="connsiteX758" fmla="*/ 1125146 w 1743452"/>
              <a:gd name="connsiteY758" fmla="*/ 495145 h 1706347"/>
              <a:gd name="connsiteX759" fmla="*/ 1128957 w 1743452"/>
              <a:gd name="connsiteY759" fmla="*/ 494193 h 1706347"/>
              <a:gd name="connsiteX760" fmla="*/ 1128957 w 1743452"/>
              <a:gd name="connsiteY760" fmla="*/ 497050 h 1706347"/>
              <a:gd name="connsiteX761" fmla="*/ 1130862 w 1743452"/>
              <a:gd name="connsiteY761" fmla="*/ 498954 h 1706347"/>
              <a:gd name="connsiteX762" fmla="*/ 1134673 w 1743452"/>
              <a:gd name="connsiteY762" fmla="*/ 500859 h 1706347"/>
              <a:gd name="connsiteX763" fmla="*/ 1132768 w 1743452"/>
              <a:gd name="connsiteY763" fmla="*/ 501811 h 1706347"/>
              <a:gd name="connsiteX764" fmla="*/ 1130862 w 1743452"/>
              <a:gd name="connsiteY764" fmla="*/ 504668 h 1706347"/>
              <a:gd name="connsiteX765" fmla="*/ 1130862 w 1743452"/>
              <a:gd name="connsiteY765" fmla="*/ 511333 h 1706347"/>
              <a:gd name="connsiteX766" fmla="*/ 1127051 w 1743452"/>
              <a:gd name="connsiteY766" fmla="*/ 517998 h 1706347"/>
              <a:gd name="connsiteX767" fmla="*/ 1127051 w 1743452"/>
              <a:gd name="connsiteY767" fmla="*/ 526568 h 1706347"/>
              <a:gd name="connsiteX768" fmla="*/ 1126099 w 1743452"/>
              <a:gd name="connsiteY768" fmla="*/ 534186 h 1706347"/>
              <a:gd name="connsiteX769" fmla="*/ 1128957 w 1743452"/>
              <a:gd name="connsiteY769" fmla="*/ 540851 h 1706347"/>
              <a:gd name="connsiteX770" fmla="*/ 1135626 w 1743452"/>
              <a:gd name="connsiteY770" fmla="*/ 545612 h 1706347"/>
              <a:gd name="connsiteX771" fmla="*/ 1138484 w 1743452"/>
              <a:gd name="connsiteY771" fmla="*/ 546564 h 1706347"/>
              <a:gd name="connsiteX772" fmla="*/ 1140389 w 1743452"/>
              <a:gd name="connsiteY772" fmla="*/ 548469 h 1706347"/>
              <a:gd name="connsiteX773" fmla="*/ 1140389 w 1743452"/>
              <a:gd name="connsiteY773" fmla="*/ 550373 h 1706347"/>
              <a:gd name="connsiteX774" fmla="*/ 1137531 w 1743452"/>
              <a:gd name="connsiteY774" fmla="*/ 551325 h 1706347"/>
              <a:gd name="connsiteX775" fmla="*/ 1137531 w 1743452"/>
              <a:gd name="connsiteY775" fmla="*/ 553230 h 1706347"/>
              <a:gd name="connsiteX776" fmla="*/ 1140389 w 1743452"/>
              <a:gd name="connsiteY776" fmla="*/ 557039 h 1706347"/>
              <a:gd name="connsiteX777" fmla="*/ 1145153 w 1743452"/>
              <a:gd name="connsiteY777" fmla="*/ 558943 h 1706347"/>
              <a:gd name="connsiteX778" fmla="*/ 1148964 w 1743452"/>
              <a:gd name="connsiteY778" fmla="*/ 563704 h 1706347"/>
              <a:gd name="connsiteX779" fmla="*/ 1150869 w 1743452"/>
              <a:gd name="connsiteY779" fmla="*/ 569417 h 1706347"/>
              <a:gd name="connsiteX780" fmla="*/ 1151822 w 1743452"/>
              <a:gd name="connsiteY780" fmla="*/ 574178 h 1706347"/>
              <a:gd name="connsiteX781" fmla="*/ 1152774 w 1743452"/>
              <a:gd name="connsiteY781" fmla="*/ 581796 h 1706347"/>
              <a:gd name="connsiteX782" fmla="*/ 1148964 w 1743452"/>
              <a:gd name="connsiteY782" fmla="*/ 581796 h 1706347"/>
              <a:gd name="connsiteX783" fmla="*/ 1148011 w 1743452"/>
              <a:gd name="connsiteY783" fmla="*/ 590366 h 1706347"/>
              <a:gd name="connsiteX784" fmla="*/ 1150869 w 1743452"/>
              <a:gd name="connsiteY784" fmla="*/ 593222 h 1706347"/>
              <a:gd name="connsiteX785" fmla="*/ 1150869 w 1743452"/>
              <a:gd name="connsiteY785" fmla="*/ 596079 h 1706347"/>
              <a:gd name="connsiteX786" fmla="*/ 1154680 w 1743452"/>
              <a:gd name="connsiteY786" fmla="*/ 603697 h 1706347"/>
              <a:gd name="connsiteX787" fmla="*/ 1153727 w 1743452"/>
              <a:gd name="connsiteY787" fmla="*/ 607505 h 1706347"/>
              <a:gd name="connsiteX788" fmla="*/ 1154680 w 1743452"/>
              <a:gd name="connsiteY788" fmla="*/ 613219 h 1706347"/>
              <a:gd name="connsiteX789" fmla="*/ 1157538 w 1743452"/>
              <a:gd name="connsiteY789" fmla="*/ 615123 h 1706347"/>
              <a:gd name="connsiteX790" fmla="*/ 1159443 w 1743452"/>
              <a:gd name="connsiteY790" fmla="*/ 619884 h 1706347"/>
              <a:gd name="connsiteX791" fmla="*/ 1159443 w 1743452"/>
              <a:gd name="connsiteY791" fmla="*/ 626550 h 1706347"/>
              <a:gd name="connsiteX792" fmla="*/ 1162302 w 1743452"/>
              <a:gd name="connsiteY792" fmla="*/ 632263 h 1706347"/>
              <a:gd name="connsiteX793" fmla="*/ 1165160 w 1743452"/>
              <a:gd name="connsiteY793" fmla="*/ 637024 h 1706347"/>
              <a:gd name="connsiteX794" fmla="*/ 1170876 w 1743452"/>
              <a:gd name="connsiteY794" fmla="*/ 641785 h 1706347"/>
              <a:gd name="connsiteX795" fmla="*/ 1169923 w 1743452"/>
              <a:gd name="connsiteY795" fmla="*/ 645594 h 1706347"/>
              <a:gd name="connsiteX796" fmla="*/ 1171829 w 1743452"/>
              <a:gd name="connsiteY796" fmla="*/ 649402 h 1706347"/>
              <a:gd name="connsiteX797" fmla="*/ 1171829 w 1743452"/>
              <a:gd name="connsiteY797" fmla="*/ 653211 h 1706347"/>
              <a:gd name="connsiteX798" fmla="*/ 1169923 w 1743452"/>
              <a:gd name="connsiteY798" fmla="*/ 654163 h 1706347"/>
              <a:gd name="connsiteX799" fmla="*/ 1168970 w 1743452"/>
              <a:gd name="connsiteY799" fmla="*/ 657972 h 1706347"/>
              <a:gd name="connsiteX800" fmla="*/ 1165160 w 1743452"/>
              <a:gd name="connsiteY800" fmla="*/ 661781 h 1706347"/>
              <a:gd name="connsiteX801" fmla="*/ 1164207 w 1743452"/>
              <a:gd name="connsiteY801" fmla="*/ 664638 h 1706347"/>
              <a:gd name="connsiteX802" fmla="*/ 1166112 w 1743452"/>
              <a:gd name="connsiteY802" fmla="*/ 670351 h 1706347"/>
              <a:gd name="connsiteX803" fmla="*/ 1166112 w 1743452"/>
              <a:gd name="connsiteY803" fmla="*/ 677968 h 1706347"/>
              <a:gd name="connsiteX804" fmla="*/ 1163254 w 1743452"/>
              <a:gd name="connsiteY804" fmla="*/ 682729 h 1706347"/>
              <a:gd name="connsiteX805" fmla="*/ 1159443 w 1743452"/>
              <a:gd name="connsiteY805" fmla="*/ 686538 h 1706347"/>
              <a:gd name="connsiteX806" fmla="*/ 1160396 w 1743452"/>
              <a:gd name="connsiteY806" fmla="*/ 693204 h 1706347"/>
              <a:gd name="connsiteX807" fmla="*/ 1162302 w 1743452"/>
              <a:gd name="connsiteY807" fmla="*/ 698917 h 1706347"/>
              <a:gd name="connsiteX808" fmla="*/ 1165160 w 1743452"/>
              <a:gd name="connsiteY808" fmla="*/ 704630 h 1706347"/>
              <a:gd name="connsiteX809" fmla="*/ 1166112 w 1743452"/>
              <a:gd name="connsiteY809" fmla="*/ 707487 h 1706347"/>
              <a:gd name="connsiteX810" fmla="*/ 1167065 w 1743452"/>
              <a:gd name="connsiteY810" fmla="*/ 713200 h 1706347"/>
              <a:gd name="connsiteX811" fmla="*/ 1165160 w 1743452"/>
              <a:gd name="connsiteY811" fmla="*/ 717009 h 1706347"/>
              <a:gd name="connsiteX812" fmla="*/ 1167065 w 1743452"/>
              <a:gd name="connsiteY812" fmla="*/ 718913 h 1706347"/>
              <a:gd name="connsiteX813" fmla="*/ 1168018 w 1743452"/>
              <a:gd name="connsiteY813" fmla="*/ 728435 h 1706347"/>
              <a:gd name="connsiteX814" fmla="*/ 1169923 w 1743452"/>
              <a:gd name="connsiteY814" fmla="*/ 730340 h 1706347"/>
              <a:gd name="connsiteX815" fmla="*/ 1171829 w 1743452"/>
              <a:gd name="connsiteY815" fmla="*/ 730340 h 1706347"/>
              <a:gd name="connsiteX816" fmla="*/ 1172781 w 1743452"/>
              <a:gd name="connsiteY816" fmla="*/ 729387 h 1706347"/>
              <a:gd name="connsiteX817" fmla="*/ 1174687 w 1743452"/>
              <a:gd name="connsiteY817" fmla="*/ 730340 h 1706347"/>
              <a:gd name="connsiteX818" fmla="*/ 1177545 w 1743452"/>
              <a:gd name="connsiteY818" fmla="*/ 734148 h 1706347"/>
              <a:gd name="connsiteX819" fmla="*/ 1177545 w 1743452"/>
              <a:gd name="connsiteY819" fmla="*/ 736053 h 1706347"/>
              <a:gd name="connsiteX820" fmla="*/ 1179450 w 1743452"/>
              <a:gd name="connsiteY820" fmla="*/ 737005 h 1706347"/>
              <a:gd name="connsiteX821" fmla="*/ 1178497 w 1743452"/>
              <a:gd name="connsiteY821" fmla="*/ 738909 h 1706347"/>
              <a:gd name="connsiteX822" fmla="*/ 1176592 w 1743452"/>
              <a:gd name="connsiteY822" fmla="*/ 738909 h 1706347"/>
              <a:gd name="connsiteX823" fmla="*/ 1175639 w 1743452"/>
              <a:gd name="connsiteY823" fmla="*/ 737005 h 1706347"/>
              <a:gd name="connsiteX824" fmla="*/ 1175639 w 1743452"/>
              <a:gd name="connsiteY824" fmla="*/ 735101 h 1706347"/>
              <a:gd name="connsiteX825" fmla="*/ 1172781 w 1743452"/>
              <a:gd name="connsiteY825" fmla="*/ 734148 h 1706347"/>
              <a:gd name="connsiteX826" fmla="*/ 1172781 w 1743452"/>
              <a:gd name="connsiteY826" fmla="*/ 736053 h 1706347"/>
              <a:gd name="connsiteX827" fmla="*/ 1173734 w 1743452"/>
              <a:gd name="connsiteY827" fmla="*/ 740814 h 1706347"/>
              <a:gd name="connsiteX828" fmla="*/ 1174687 w 1743452"/>
              <a:gd name="connsiteY828" fmla="*/ 744623 h 1706347"/>
              <a:gd name="connsiteX829" fmla="*/ 1174687 w 1743452"/>
              <a:gd name="connsiteY829" fmla="*/ 748431 h 1706347"/>
              <a:gd name="connsiteX830" fmla="*/ 1176592 w 1743452"/>
              <a:gd name="connsiteY830" fmla="*/ 750336 h 1706347"/>
              <a:gd name="connsiteX831" fmla="*/ 1180403 w 1743452"/>
              <a:gd name="connsiteY831" fmla="*/ 753192 h 1706347"/>
              <a:gd name="connsiteX832" fmla="*/ 1184214 w 1743452"/>
              <a:gd name="connsiteY832" fmla="*/ 757953 h 1706347"/>
              <a:gd name="connsiteX833" fmla="*/ 1188025 w 1743452"/>
              <a:gd name="connsiteY833" fmla="*/ 758906 h 1706347"/>
              <a:gd name="connsiteX834" fmla="*/ 1190883 w 1743452"/>
              <a:gd name="connsiteY834" fmla="*/ 760810 h 1706347"/>
              <a:gd name="connsiteX835" fmla="*/ 1192788 w 1743452"/>
              <a:gd name="connsiteY835" fmla="*/ 763667 h 1706347"/>
              <a:gd name="connsiteX836" fmla="*/ 1193741 w 1743452"/>
              <a:gd name="connsiteY836" fmla="*/ 766523 h 1706347"/>
              <a:gd name="connsiteX837" fmla="*/ 1196599 w 1743452"/>
              <a:gd name="connsiteY837" fmla="*/ 767475 h 1706347"/>
              <a:gd name="connsiteX838" fmla="*/ 1197552 w 1743452"/>
              <a:gd name="connsiteY838" fmla="*/ 766523 h 1706347"/>
              <a:gd name="connsiteX839" fmla="*/ 1199457 w 1743452"/>
              <a:gd name="connsiteY839" fmla="*/ 766523 h 1706347"/>
              <a:gd name="connsiteX840" fmla="*/ 1203268 w 1743452"/>
              <a:gd name="connsiteY840" fmla="*/ 774141 h 1706347"/>
              <a:gd name="connsiteX841" fmla="*/ 1202315 w 1743452"/>
              <a:gd name="connsiteY841" fmla="*/ 776045 h 1706347"/>
              <a:gd name="connsiteX842" fmla="*/ 1203268 w 1743452"/>
              <a:gd name="connsiteY842" fmla="*/ 779854 h 1706347"/>
              <a:gd name="connsiteX843" fmla="*/ 1205173 w 1743452"/>
              <a:gd name="connsiteY843" fmla="*/ 784615 h 1706347"/>
              <a:gd name="connsiteX844" fmla="*/ 1207079 w 1743452"/>
              <a:gd name="connsiteY844" fmla="*/ 789376 h 1706347"/>
              <a:gd name="connsiteX845" fmla="*/ 1207079 w 1743452"/>
              <a:gd name="connsiteY845" fmla="*/ 795089 h 1706347"/>
              <a:gd name="connsiteX846" fmla="*/ 1208031 w 1743452"/>
              <a:gd name="connsiteY846" fmla="*/ 797946 h 1706347"/>
              <a:gd name="connsiteX847" fmla="*/ 1209937 w 1743452"/>
              <a:gd name="connsiteY847" fmla="*/ 802707 h 1706347"/>
              <a:gd name="connsiteX848" fmla="*/ 1211842 w 1743452"/>
              <a:gd name="connsiteY848" fmla="*/ 806516 h 1706347"/>
              <a:gd name="connsiteX849" fmla="*/ 1215653 w 1743452"/>
              <a:gd name="connsiteY849" fmla="*/ 809372 h 1706347"/>
              <a:gd name="connsiteX850" fmla="*/ 1218511 w 1743452"/>
              <a:gd name="connsiteY850" fmla="*/ 816990 h 1706347"/>
              <a:gd name="connsiteX851" fmla="*/ 1222322 w 1743452"/>
              <a:gd name="connsiteY851" fmla="*/ 817942 h 1706347"/>
              <a:gd name="connsiteX852" fmla="*/ 1223275 w 1743452"/>
              <a:gd name="connsiteY852" fmla="*/ 818894 h 1706347"/>
              <a:gd name="connsiteX853" fmla="*/ 1224227 w 1743452"/>
              <a:gd name="connsiteY853" fmla="*/ 821751 h 1706347"/>
              <a:gd name="connsiteX854" fmla="*/ 1226133 w 1743452"/>
              <a:gd name="connsiteY854" fmla="*/ 826512 h 1706347"/>
              <a:gd name="connsiteX855" fmla="*/ 1228991 w 1743452"/>
              <a:gd name="connsiteY855" fmla="*/ 827464 h 1706347"/>
              <a:gd name="connsiteX856" fmla="*/ 1229944 w 1743452"/>
              <a:gd name="connsiteY856" fmla="*/ 831273 h 1706347"/>
              <a:gd name="connsiteX857" fmla="*/ 1232802 w 1743452"/>
              <a:gd name="connsiteY857" fmla="*/ 832225 h 1706347"/>
              <a:gd name="connsiteX858" fmla="*/ 1236613 w 1743452"/>
              <a:gd name="connsiteY858" fmla="*/ 832225 h 1706347"/>
              <a:gd name="connsiteX859" fmla="*/ 1237565 w 1743452"/>
              <a:gd name="connsiteY859" fmla="*/ 831273 h 1706347"/>
              <a:gd name="connsiteX860" fmla="*/ 1238518 w 1743452"/>
              <a:gd name="connsiteY860" fmla="*/ 832225 h 1706347"/>
              <a:gd name="connsiteX861" fmla="*/ 1244234 w 1743452"/>
              <a:gd name="connsiteY861" fmla="*/ 833177 h 1706347"/>
              <a:gd name="connsiteX862" fmla="*/ 1246140 w 1743452"/>
              <a:gd name="connsiteY862" fmla="*/ 830321 h 1706347"/>
              <a:gd name="connsiteX863" fmla="*/ 1247092 w 1743452"/>
              <a:gd name="connsiteY863" fmla="*/ 831273 h 1706347"/>
              <a:gd name="connsiteX864" fmla="*/ 1245187 w 1743452"/>
              <a:gd name="connsiteY864" fmla="*/ 834130 h 1706347"/>
              <a:gd name="connsiteX865" fmla="*/ 1246140 w 1743452"/>
              <a:gd name="connsiteY865" fmla="*/ 835082 h 1706347"/>
              <a:gd name="connsiteX866" fmla="*/ 1248045 w 1743452"/>
              <a:gd name="connsiteY866" fmla="*/ 836034 h 1706347"/>
              <a:gd name="connsiteX867" fmla="*/ 1249950 w 1743452"/>
              <a:gd name="connsiteY867" fmla="*/ 834130 h 1706347"/>
              <a:gd name="connsiteX868" fmla="*/ 1250903 w 1743452"/>
              <a:gd name="connsiteY868" fmla="*/ 834130 h 1706347"/>
              <a:gd name="connsiteX869" fmla="*/ 1252809 w 1743452"/>
              <a:gd name="connsiteY869" fmla="*/ 836034 h 1706347"/>
              <a:gd name="connsiteX870" fmla="*/ 1254714 w 1743452"/>
              <a:gd name="connsiteY870" fmla="*/ 836034 h 1706347"/>
              <a:gd name="connsiteX871" fmla="*/ 1255667 w 1743452"/>
              <a:gd name="connsiteY871" fmla="*/ 834130 h 1706347"/>
              <a:gd name="connsiteX872" fmla="*/ 1256619 w 1743452"/>
              <a:gd name="connsiteY872" fmla="*/ 834130 h 1706347"/>
              <a:gd name="connsiteX873" fmla="*/ 1257572 w 1743452"/>
              <a:gd name="connsiteY873" fmla="*/ 835082 h 1706347"/>
              <a:gd name="connsiteX874" fmla="*/ 1261383 w 1743452"/>
              <a:gd name="connsiteY874" fmla="*/ 836034 h 1706347"/>
              <a:gd name="connsiteX875" fmla="*/ 1263288 w 1743452"/>
              <a:gd name="connsiteY875" fmla="*/ 838891 h 1706347"/>
              <a:gd name="connsiteX876" fmla="*/ 1260430 w 1743452"/>
              <a:gd name="connsiteY876" fmla="*/ 841747 h 1706347"/>
              <a:gd name="connsiteX877" fmla="*/ 1263288 w 1743452"/>
              <a:gd name="connsiteY877" fmla="*/ 846508 h 1706347"/>
              <a:gd name="connsiteX878" fmla="*/ 1263288 w 1743452"/>
              <a:gd name="connsiteY878" fmla="*/ 848413 h 1706347"/>
              <a:gd name="connsiteX879" fmla="*/ 1261383 w 1743452"/>
              <a:gd name="connsiteY879" fmla="*/ 850317 h 1706347"/>
              <a:gd name="connsiteX880" fmla="*/ 1261383 w 1743452"/>
              <a:gd name="connsiteY880" fmla="*/ 854126 h 1706347"/>
              <a:gd name="connsiteX881" fmla="*/ 1259477 w 1743452"/>
              <a:gd name="connsiteY881" fmla="*/ 855078 h 1706347"/>
              <a:gd name="connsiteX882" fmla="*/ 1259477 w 1743452"/>
              <a:gd name="connsiteY882" fmla="*/ 858887 h 1706347"/>
              <a:gd name="connsiteX883" fmla="*/ 1261383 w 1743452"/>
              <a:gd name="connsiteY883" fmla="*/ 860791 h 1706347"/>
              <a:gd name="connsiteX884" fmla="*/ 1263288 w 1743452"/>
              <a:gd name="connsiteY884" fmla="*/ 866504 h 1706347"/>
              <a:gd name="connsiteX885" fmla="*/ 1266147 w 1743452"/>
              <a:gd name="connsiteY885" fmla="*/ 868409 h 1706347"/>
              <a:gd name="connsiteX886" fmla="*/ 1267099 w 1743452"/>
              <a:gd name="connsiteY886" fmla="*/ 876979 h 1706347"/>
              <a:gd name="connsiteX887" fmla="*/ 1268052 w 1743452"/>
              <a:gd name="connsiteY887" fmla="*/ 879836 h 1706347"/>
              <a:gd name="connsiteX888" fmla="*/ 1272815 w 1743452"/>
              <a:gd name="connsiteY888" fmla="*/ 887453 h 1706347"/>
              <a:gd name="connsiteX889" fmla="*/ 1273768 w 1743452"/>
              <a:gd name="connsiteY889" fmla="*/ 893166 h 1706347"/>
              <a:gd name="connsiteX890" fmla="*/ 1275674 w 1743452"/>
              <a:gd name="connsiteY890" fmla="*/ 896023 h 1706347"/>
              <a:gd name="connsiteX891" fmla="*/ 1280437 w 1743452"/>
              <a:gd name="connsiteY891" fmla="*/ 897927 h 1706347"/>
              <a:gd name="connsiteX892" fmla="*/ 1280437 w 1743452"/>
              <a:gd name="connsiteY892" fmla="*/ 899832 h 1706347"/>
              <a:gd name="connsiteX893" fmla="*/ 1283295 w 1743452"/>
              <a:gd name="connsiteY893" fmla="*/ 902688 h 1706347"/>
              <a:gd name="connsiteX894" fmla="*/ 1284248 w 1743452"/>
              <a:gd name="connsiteY894" fmla="*/ 904593 h 1706347"/>
              <a:gd name="connsiteX895" fmla="*/ 1283295 w 1743452"/>
              <a:gd name="connsiteY895" fmla="*/ 905545 h 1706347"/>
              <a:gd name="connsiteX896" fmla="*/ 1283295 w 1743452"/>
              <a:gd name="connsiteY896" fmla="*/ 908402 h 1706347"/>
              <a:gd name="connsiteX897" fmla="*/ 1285201 w 1743452"/>
              <a:gd name="connsiteY897" fmla="*/ 909354 h 1706347"/>
              <a:gd name="connsiteX898" fmla="*/ 1287106 w 1743452"/>
              <a:gd name="connsiteY898" fmla="*/ 910306 h 1706347"/>
              <a:gd name="connsiteX899" fmla="*/ 1286153 w 1743452"/>
              <a:gd name="connsiteY899" fmla="*/ 911258 h 1706347"/>
              <a:gd name="connsiteX900" fmla="*/ 1286153 w 1743452"/>
              <a:gd name="connsiteY900" fmla="*/ 913163 h 1706347"/>
              <a:gd name="connsiteX901" fmla="*/ 1287106 w 1743452"/>
              <a:gd name="connsiteY901" fmla="*/ 915067 h 1706347"/>
              <a:gd name="connsiteX902" fmla="*/ 1286153 w 1743452"/>
              <a:gd name="connsiteY902" fmla="*/ 916019 h 1706347"/>
              <a:gd name="connsiteX903" fmla="*/ 1284248 w 1743452"/>
              <a:gd name="connsiteY903" fmla="*/ 916019 h 1706347"/>
              <a:gd name="connsiteX904" fmla="*/ 1283295 w 1743452"/>
              <a:gd name="connsiteY904" fmla="*/ 919828 h 1706347"/>
              <a:gd name="connsiteX905" fmla="*/ 1283295 w 1743452"/>
              <a:gd name="connsiteY905" fmla="*/ 922685 h 1706347"/>
              <a:gd name="connsiteX906" fmla="*/ 1286153 w 1743452"/>
              <a:gd name="connsiteY906" fmla="*/ 925541 h 1706347"/>
              <a:gd name="connsiteX907" fmla="*/ 1285201 w 1743452"/>
              <a:gd name="connsiteY907" fmla="*/ 929350 h 1706347"/>
              <a:gd name="connsiteX908" fmla="*/ 1288059 w 1743452"/>
              <a:gd name="connsiteY908" fmla="*/ 936015 h 1706347"/>
              <a:gd name="connsiteX909" fmla="*/ 1290917 w 1743452"/>
              <a:gd name="connsiteY909" fmla="*/ 936968 h 1706347"/>
              <a:gd name="connsiteX910" fmla="*/ 1292822 w 1743452"/>
              <a:gd name="connsiteY910" fmla="*/ 943633 h 1706347"/>
              <a:gd name="connsiteX911" fmla="*/ 1294728 w 1743452"/>
              <a:gd name="connsiteY911" fmla="*/ 945537 h 1706347"/>
              <a:gd name="connsiteX912" fmla="*/ 1295680 w 1743452"/>
              <a:gd name="connsiteY912" fmla="*/ 946490 h 1706347"/>
              <a:gd name="connsiteX913" fmla="*/ 1293775 w 1743452"/>
              <a:gd name="connsiteY913" fmla="*/ 948394 h 1706347"/>
              <a:gd name="connsiteX914" fmla="*/ 1293775 w 1743452"/>
              <a:gd name="connsiteY914" fmla="*/ 954107 h 1706347"/>
              <a:gd name="connsiteX915" fmla="*/ 1295680 w 1743452"/>
              <a:gd name="connsiteY915" fmla="*/ 959821 h 1706347"/>
              <a:gd name="connsiteX916" fmla="*/ 1299491 w 1743452"/>
              <a:gd name="connsiteY916" fmla="*/ 963629 h 1706347"/>
              <a:gd name="connsiteX917" fmla="*/ 1303302 w 1743452"/>
              <a:gd name="connsiteY917" fmla="*/ 965534 h 1706347"/>
              <a:gd name="connsiteX918" fmla="*/ 1305207 w 1743452"/>
              <a:gd name="connsiteY918" fmla="*/ 967438 h 1706347"/>
              <a:gd name="connsiteX919" fmla="*/ 1305207 w 1743452"/>
              <a:gd name="connsiteY919" fmla="*/ 969343 h 1706347"/>
              <a:gd name="connsiteX920" fmla="*/ 1305207 w 1743452"/>
              <a:gd name="connsiteY920" fmla="*/ 970295 h 1706347"/>
              <a:gd name="connsiteX921" fmla="*/ 1307113 w 1743452"/>
              <a:gd name="connsiteY921" fmla="*/ 972199 h 1706347"/>
              <a:gd name="connsiteX922" fmla="*/ 1307113 w 1743452"/>
              <a:gd name="connsiteY922" fmla="*/ 974104 h 1706347"/>
              <a:gd name="connsiteX923" fmla="*/ 1308066 w 1743452"/>
              <a:gd name="connsiteY923" fmla="*/ 976008 h 1706347"/>
              <a:gd name="connsiteX924" fmla="*/ 1309018 w 1743452"/>
              <a:gd name="connsiteY924" fmla="*/ 980769 h 1706347"/>
              <a:gd name="connsiteX925" fmla="*/ 1312829 w 1743452"/>
              <a:gd name="connsiteY925" fmla="*/ 982673 h 1706347"/>
              <a:gd name="connsiteX926" fmla="*/ 1313782 w 1743452"/>
              <a:gd name="connsiteY926" fmla="*/ 984578 h 1706347"/>
              <a:gd name="connsiteX927" fmla="*/ 1318545 w 1743452"/>
              <a:gd name="connsiteY927" fmla="*/ 985530 h 1706347"/>
              <a:gd name="connsiteX928" fmla="*/ 1320451 w 1743452"/>
              <a:gd name="connsiteY928" fmla="*/ 987434 h 1706347"/>
              <a:gd name="connsiteX929" fmla="*/ 1319498 w 1743452"/>
              <a:gd name="connsiteY929" fmla="*/ 991243 h 1706347"/>
              <a:gd name="connsiteX930" fmla="*/ 1320451 w 1743452"/>
              <a:gd name="connsiteY930" fmla="*/ 993148 h 1706347"/>
              <a:gd name="connsiteX931" fmla="*/ 1323309 w 1743452"/>
              <a:gd name="connsiteY931" fmla="*/ 996004 h 1706347"/>
              <a:gd name="connsiteX932" fmla="*/ 1327120 w 1743452"/>
              <a:gd name="connsiteY932" fmla="*/ 996956 h 1706347"/>
              <a:gd name="connsiteX933" fmla="*/ 1329025 w 1743452"/>
              <a:gd name="connsiteY933" fmla="*/ 996956 h 1706347"/>
              <a:gd name="connsiteX934" fmla="*/ 1329025 w 1743452"/>
              <a:gd name="connsiteY934" fmla="*/ 996004 h 1706347"/>
              <a:gd name="connsiteX935" fmla="*/ 1329978 w 1743452"/>
              <a:gd name="connsiteY935" fmla="*/ 995052 h 1706347"/>
              <a:gd name="connsiteX936" fmla="*/ 1331883 w 1743452"/>
              <a:gd name="connsiteY936" fmla="*/ 996004 h 1706347"/>
              <a:gd name="connsiteX937" fmla="*/ 1333789 w 1743452"/>
              <a:gd name="connsiteY937" fmla="*/ 997909 h 1706347"/>
              <a:gd name="connsiteX938" fmla="*/ 1340458 w 1743452"/>
              <a:gd name="connsiteY938" fmla="*/ 1002670 h 1706347"/>
              <a:gd name="connsiteX939" fmla="*/ 1339505 w 1743452"/>
              <a:gd name="connsiteY939" fmla="*/ 1004574 h 1706347"/>
              <a:gd name="connsiteX940" fmla="*/ 1340458 w 1743452"/>
              <a:gd name="connsiteY940" fmla="*/ 1005526 h 1706347"/>
              <a:gd name="connsiteX941" fmla="*/ 1339505 w 1743452"/>
              <a:gd name="connsiteY941" fmla="*/ 1008383 h 1706347"/>
              <a:gd name="connsiteX942" fmla="*/ 1342363 w 1743452"/>
              <a:gd name="connsiteY942" fmla="*/ 1009335 h 1706347"/>
              <a:gd name="connsiteX943" fmla="*/ 1342363 w 1743452"/>
              <a:gd name="connsiteY943" fmla="*/ 1011239 h 1706347"/>
              <a:gd name="connsiteX944" fmla="*/ 1342363 w 1743452"/>
              <a:gd name="connsiteY944" fmla="*/ 1016000 h 1706347"/>
              <a:gd name="connsiteX945" fmla="*/ 1343316 w 1743452"/>
              <a:gd name="connsiteY945" fmla="*/ 1018857 h 1706347"/>
              <a:gd name="connsiteX946" fmla="*/ 1347127 w 1743452"/>
              <a:gd name="connsiteY946" fmla="*/ 1022666 h 1706347"/>
              <a:gd name="connsiteX947" fmla="*/ 1349032 w 1743452"/>
              <a:gd name="connsiteY947" fmla="*/ 1026475 h 1706347"/>
              <a:gd name="connsiteX948" fmla="*/ 1351890 w 1743452"/>
              <a:gd name="connsiteY948" fmla="*/ 1030283 h 1706347"/>
              <a:gd name="connsiteX949" fmla="*/ 1351890 w 1743452"/>
              <a:gd name="connsiteY949" fmla="*/ 1032188 h 1706347"/>
              <a:gd name="connsiteX950" fmla="*/ 1353795 w 1743452"/>
              <a:gd name="connsiteY950" fmla="*/ 1033140 h 1706347"/>
              <a:gd name="connsiteX951" fmla="*/ 1355701 w 1743452"/>
              <a:gd name="connsiteY951" fmla="*/ 1033140 h 1706347"/>
              <a:gd name="connsiteX952" fmla="*/ 1357606 w 1743452"/>
              <a:gd name="connsiteY952" fmla="*/ 1035045 h 1706347"/>
              <a:gd name="connsiteX953" fmla="*/ 1357606 w 1743452"/>
              <a:gd name="connsiteY953" fmla="*/ 1035997 h 1706347"/>
              <a:gd name="connsiteX954" fmla="*/ 1355701 w 1743452"/>
              <a:gd name="connsiteY954" fmla="*/ 1035997 h 1706347"/>
              <a:gd name="connsiteX955" fmla="*/ 1354748 w 1743452"/>
              <a:gd name="connsiteY955" fmla="*/ 1036949 h 1706347"/>
              <a:gd name="connsiteX956" fmla="*/ 1355701 w 1743452"/>
              <a:gd name="connsiteY956" fmla="*/ 1037901 h 1706347"/>
              <a:gd name="connsiteX957" fmla="*/ 1355701 w 1743452"/>
              <a:gd name="connsiteY957" fmla="*/ 1039806 h 1706347"/>
              <a:gd name="connsiteX958" fmla="*/ 1360464 w 1743452"/>
              <a:gd name="connsiteY958" fmla="*/ 1042662 h 1706347"/>
              <a:gd name="connsiteX959" fmla="*/ 1360464 w 1743452"/>
              <a:gd name="connsiteY959" fmla="*/ 1044567 h 1706347"/>
              <a:gd name="connsiteX960" fmla="*/ 1362370 w 1743452"/>
              <a:gd name="connsiteY960" fmla="*/ 1045519 h 1706347"/>
              <a:gd name="connsiteX961" fmla="*/ 1361417 w 1743452"/>
              <a:gd name="connsiteY961" fmla="*/ 1046471 h 1706347"/>
              <a:gd name="connsiteX962" fmla="*/ 1361417 w 1743452"/>
              <a:gd name="connsiteY962" fmla="*/ 1048375 h 1706347"/>
              <a:gd name="connsiteX963" fmla="*/ 1362370 w 1743452"/>
              <a:gd name="connsiteY963" fmla="*/ 1051232 h 1706347"/>
              <a:gd name="connsiteX964" fmla="*/ 1362370 w 1743452"/>
              <a:gd name="connsiteY964" fmla="*/ 1054089 h 1706347"/>
              <a:gd name="connsiteX965" fmla="*/ 1363323 w 1743452"/>
              <a:gd name="connsiteY965" fmla="*/ 1056945 h 1706347"/>
              <a:gd name="connsiteX966" fmla="*/ 1365228 w 1743452"/>
              <a:gd name="connsiteY966" fmla="*/ 1058850 h 1706347"/>
              <a:gd name="connsiteX967" fmla="*/ 1365228 w 1743452"/>
              <a:gd name="connsiteY967" fmla="*/ 1063611 h 1706347"/>
              <a:gd name="connsiteX968" fmla="*/ 1367133 w 1743452"/>
              <a:gd name="connsiteY968" fmla="*/ 1065515 h 1706347"/>
              <a:gd name="connsiteX969" fmla="*/ 1368086 w 1743452"/>
              <a:gd name="connsiteY969" fmla="*/ 1067419 h 1706347"/>
              <a:gd name="connsiteX970" fmla="*/ 1368086 w 1743452"/>
              <a:gd name="connsiteY970" fmla="*/ 1069324 h 1706347"/>
              <a:gd name="connsiteX971" fmla="*/ 1369039 w 1743452"/>
              <a:gd name="connsiteY971" fmla="*/ 1070276 h 1706347"/>
              <a:gd name="connsiteX972" fmla="*/ 1369991 w 1743452"/>
              <a:gd name="connsiteY972" fmla="*/ 1070276 h 1706347"/>
              <a:gd name="connsiteX973" fmla="*/ 1369991 w 1743452"/>
              <a:gd name="connsiteY973" fmla="*/ 1071228 h 1706347"/>
              <a:gd name="connsiteX974" fmla="*/ 1369039 w 1743452"/>
              <a:gd name="connsiteY974" fmla="*/ 1073133 h 1706347"/>
              <a:gd name="connsiteX975" fmla="*/ 1369039 w 1743452"/>
              <a:gd name="connsiteY975" fmla="*/ 1075989 h 1706347"/>
              <a:gd name="connsiteX976" fmla="*/ 1369039 w 1743452"/>
              <a:gd name="connsiteY976" fmla="*/ 1076941 h 1706347"/>
              <a:gd name="connsiteX977" fmla="*/ 1368086 w 1743452"/>
              <a:gd name="connsiteY977" fmla="*/ 1081702 h 1706347"/>
              <a:gd name="connsiteX978" fmla="*/ 1368086 w 1743452"/>
              <a:gd name="connsiteY978" fmla="*/ 1084559 h 1706347"/>
              <a:gd name="connsiteX979" fmla="*/ 1363323 w 1743452"/>
              <a:gd name="connsiteY979" fmla="*/ 1090272 h 1706347"/>
              <a:gd name="connsiteX980" fmla="*/ 1361417 w 1743452"/>
              <a:gd name="connsiteY980" fmla="*/ 1095985 h 1706347"/>
              <a:gd name="connsiteX981" fmla="*/ 1360464 w 1743452"/>
              <a:gd name="connsiteY981" fmla="*/ 1099794 h 1706347"/>
              <a:gd name="connsiteX982" fmla="*/ 1360464 w 1743452"/>
              <a:gd name="connsiteY982" fmla="*/ 1102651 h 1706347"/>
              <a:gd name="connsiteX983" fmla="*/ 1359512 w 1743452"/>
              <a:gd name="connsiteY983" fmla="*/ 1106460 h 1706347"/>
              <a:gd name="connsiteX984" fmla="*/ 1354748 w 1743452"/>
              <a:gd name="connsiteY984" fmla="*/ 1107412 h 1706347"/>
              <a:gd name="connsiteX985" fmla="*/ 1349985 w 1743452"/>
              <a:gd name="connsiteY985" fmla="*/ 1112173 h 1706347"/>
              <a:gd name="connsiteX986" fmla="*/ 1349032 w 1743452"/>
              <a:gd name="connsiteY986" fmla="*/ 1118838 h 1706347"/>
              <a:gd name="connsiteX987" fmla="*/ 1347127 w 1743452"/>
              <a:gd name="connsiteY987" fmla="*/ 1126456 h 1706347"/>
              <a:gd name="connsiteX988" fmla="*/ 1345221 w 1743452"/>
              <a:gd name="connsiteY988" fmla="*/ 1132169 h 1706347"/>
              <a:gd name="connsiteX989" fmla="*/ 1346174 w 1743452"/>
              <a:gd name="connsiteY989" fmla="*/ 1138835 h 1706347"/>
              <a:gd name="connsiteX990" fmla="*/ 1345221 w 1743452"/>
              <a:gd name="connsiteY990" fmla="*/ 1143596 h 1706347"/>
              <a:gd name="connsiteX991" fmla="*/ 1347127 w 1743452"/>
              <a:gd name="connsiteY991" fmla="*/ 1152165 h 1706347"/>
              <a:gd name="connsiteX992" fmla="*/ 1346174 w 1743452"/>
              <a:gd name="connsiteY992" fmla="*/ 1154070 h 1706347"/>
              <a:gd name="connsiteX993" fmla="*/ 1347127 w 1743452"/>
              <a:gd name="connsiteY993" fmla="*/ 1157879 h 1706347"/>
              <a:gd name="connsiteX994" fmla="*/ 1349032 w 1743452"/>
              <a:gd name="connsiteY994" fmla="*/ 1164544 h 1706347"/>
              <a:gd name="connsiteX995" fmla="*/ 1349032 w 1743452"/>
              <a:gd name="connsiteY995" fmla="*/ 1167401 h 1706347"/>
              <a:gd name="connsiteX996" fmla="*/ 1350937 w 1743452"/>
              <a:gd name="connsiteY996" fmla="*/ 1171209 h 1706347"/>
              <a:gd name="connsiteX997" fmla="*/ 1361417 w 1743452"/>
              <a:gd name="connsiteY997" fmla="*/ 1183588 h 1706347"/>
              <a:gd name="connsiteX998" fmla="*/ 1362370 w 1743452"/>
              <a:gd name="connsiteY998" fmla="*/ 1191206 h 1706347"/>
              <a:gd name="connsiteX999" fmla="*/ 1359512 w 1743452"/>
              <a:gd name="connsiteY999" fmla="*/ 1194063 h 1706347"/>
              <a:gd name="connsiteX1000" fmla="*/ 1359512 w 1743452"/>
              <a:gd name="connsiteY1000" fmla="*/ 1197871 h 1706347"/>
              <a:gd name="connsiteX1001" fmla="*/ 1360464 w 1743452"/>
              <a:gd name="connsiteY1001" fmla="*/ 1199776 h 1706347"/>
              <a:gd name="connsiteX1002" fmla="*/ 1359512 w 1743452"/>
              <a:gd name="connsiteY1002" fmla="*/ 1202632 h 1706347"/>
              <a:gd name="connsiteX1003" fmla="*/ 1361417 w 1743452"/>
              <a:gd name="connsiteY1003" fmla="*/ 1206441 h 1706347"/>
              <a:gd name="connsiteX1004" fmla="*/ 1363323 w 1743452"/>
              <a:gd name="connsiteY1004" fmla="*/ 1208346 h 1706347"/>
              <a:gd name="connsiteX1005" fmla="*/ 1362370 w 1743452"/>
              <a:gd name="connsiteY1005" fmla="*/ 1211202 h 1706347"/>
              <a:gd name="connsiteX1006" fmla="*/ 1364275 w 1743452"/>
              <a:gd name="connsiteY1006" fmla="*/ 1214059 h 1706347"/>
              <a:gd name="connsiteX1007" fmla="*/ 1362370 w 1743452"/>
              <a:gd name="connsiteY1007" fmla="*/ 1217868 h 1706347"/>
              <a:gd name="connsiteX1008" fmla="*/ 1370944 w 1743452"/>
              <a:gd name="connsiteY1008" fmla="*/ 1228342 h 1706347"/>
              <a:gd name="connsiteX1009" fmla="*/ 1370944 w 1743452"/>
              <a:gd name="connsiteY1009" fmla="*/ 1230246 h 1706347"/>
              <a:gd name="connsiteX1010" fmla="*/ 1375708 w 1743452"/>
              <a:gd name="connsiteY1010" fmla="*/ 1233103 h 1706347"/>
              <a:gd name="connsiteX1011" fmla="*/ 1374755 w 1743452"/>
              <a:gd name="connsiteY1011" fmla="*/ 1235007 h 1706347"/>
              <a:gd name="connsiteX1012" fmla="*/ 1378566 w 1743452"/>
              <a:gd name="connsiteY1012" fmla="*/ 1243577 h 1706347"/>
              <a:gd name="connsiteX1013" fmla="*/ 1383329 w 1743452"/>
              <a:gd name="connsiteY1013" fmla="*/ 1248338 h 1706347"/>
              <a:gd name="connsiteX1014" fmla="*/ 1384282 w 1743452"/>
              <a:gd name="connsiteY1014" fmla="*/ 1253099 h 1706347"/>
              <a:gd name="connsiteX1015" fmla="*/ 1388093 w 1743452"/>
              <a:gd name="connsiteY1015" fmla="*/ 1255956 h 1706347"/>
              <a:gd name="connsiteX1016" fmla="*/ 1392856 w 1743452"/>
              <a:gd name="connsiteY1016" fmla="*/ 1257860 h 1706347"/>
              <a:gd name="connsiteX1017" fmla="*/ 1394762 w 1743452"/>
              <a:gd name="connsiteY1017" fmla="*/ 1262621 h 1706347"/>
              <a:gd name="connsiteX1018" fmla="*/ 1397620 w 1743452"/>
              <a:gd name="connsiteY1018" fmla="*/ 1264525 h 1706347"/>
              <a:gd name="connsiteX1019" fmla="*/ 1398573 w 1743452"/>
              <a:gd name="connsiteY1019" fmla="*/ 1267382 h 1706347"/>
              <a:gd name="connsiteX1020" fmla="*/ 1405242 w 1743452"/>
              <a:gd name="connsiteY1020" fmla="*/ 1270239 h 1706347"/>
              <a:gd name="connsiteX1021" fmla="*/ 1413816 w 1743452"/>
              <a:gd name="connsiteY1021" fmla="*/ 1273095 h 1706347"/>
              <a:gd name="connsiteX1022" fmla="*/ 1421438 w 1743452"/>
              <a:gd name="connsiteY1022" fmla="*/ 1274048 h 1706347"/>
              <a:gd name="connsiteX1023" fmla="*/ 1431917 w 1743452"/>
              <a:gd name="connsiteY1023" fmla="*/ 1276904 h 1706347"/>
              <a:gd name="connsiteX1024" fmla="*/ 1447161 w 1743452"/>
              <a:gd name="connsiteY1024" fmla="*/ 1279761 h 1706347"/>
              <a:gd name="connsiteX1025" fmla="*/ 1468120 w 1743452"/>
              <a:gd name="connsiteY1025" fmla="*/ 1278809 h 1706347"/>
              <a:gd name="connsiteX1026" fmla="*/ 1470026 w 1743452"/>
              <a:gd name="connsiteY1026" fmla="*/ 1278809 h 1706347"/>
              <a:gd name="connsiteX1027" fmla="*/ 1469073 w 1743452"/>
              <a:gd name="connsiteY1027" fmla="*/ 1281665 h 1706347"/>
              <a:gd name="connsiteX1028" fmla="*/ 1466215 w 1743452"/>
              <a:gd name="connsiteY1028" fmla="*/ 1284522 h 1706347"/>
              <a:gd name="connsiteX1029" fmla="*/ 1461451 w 1743452"/>
              <a:gd name="connsiteY1029" fmla="*/ 1286426 h 1706347"/>
              <a:gd name="connsiteX1030" fmla="*/ 1456688 w 1743452"/>
              <a:gd name="connsiteY1030" fmla="*/ 1287378 h 1706347"/>
              <a:gd name="connsiteX1031" fmla="*/ 1446208 w 1743452"/>
              <a:gd name="connsiteY1031" fmla="*/ 1281665 h 1706347"/>
              <a:gd name="connsiteX1032" fmla="*/ 1437634 w 1743452"/>
              <a:gd name="connsiteY1032" fmla="*/ 1279761 h 1706347"/>
              <a:gd name="connsiteX1033" fmla="*/ 1437634 w 1743452"/>
              <a:gd name="connsiteY1033" fmla="*/ 1281665 h 1706347"/>
              <a:gd name="connsiteX1034" fmla="*/ 1439539 w 1743452"/>
              <a:gd name="connsiteY1034" fmla="*/ 1284522 h 1706347"/>
              <a:gd name="connsiteX1035" fmla="*/ 1438586 w 1743452"/>
              <a:gd name="connsiteY1035" fmla="*/ 1289283 h 1706347"/>
              <a:gd name="connsiteX1036" fmla="*/ 1441444 w 1743452"/>
              <a:gd name="connsiteY1036" fmla="*/ 1292139 h 1706347"/>
              <a:gd name="connsiteX1037" fmla="*/ 1442397 w 1743452"/>
              <a:gd name="connsiteY1037" fmla="*/ 1294996 h 1706347"/>
              <a:gd name="connsiteX1038" fmla="*/ 1440492 w 1743452"/>
              <a:gd name="connsiteY1038" fmla="*/ 1297853 h 1706347"/>
              <a:gd name="connsiteX1039" fmla="*/ 1442397 w 1743452"/>
              <a:gd name="connsiteY1039" fmla="*/ 1301661 h 1706347"/>
              <a:gd name="connsiteX1040" fmla="*/ 1450019 w 1743452"/>
              <a:gd name="connsiteY1040" fmla="*/ 1301661 h 1706347"/>
              <a:gd name="connsiteX1041" fmla="*/ 1456688 w 1743452"/>
              <a:gd name="connsiteY1041" fmla="*/ 1299757 h 1706347"/>
              <a:gd name="connsiteX1042" fmla="*/ 1459546 w 1743452"/>
              <a:gd name="connsiteY1042" fmla="*/ 1300709 h 1706347"/>
              <a:gd name="connsiteX1043" fmla="*/ 1462404 w 1743452"/>
              <a:gd name="connsiteY1043" fmla="*/ 1299757 h 1706347"/>
              <a:gd name="connsiteX1044" fmla="*/ 1463357 w 1743452"/>
              <a:gd name="connsiteY1044" fmla="*/ 1293092 h 1706347"/>
              <a:gd name="connsiteX1045" fmla="*/ 1463357 w 1743452"/>
              <a:gd name="connsiteY1045" fmla="*/ 1291187 h 1706347"/>
              <a:gd name="connsiteX1046" fmla="*/ 1464309 w 1743452"/>
              <a:gd name="connsiteY1046" fmla="*/ 1290235 h 1706347"/>
              <a:gd name="connsiteX1047" fmla="*/ 1470026 w 1743452"/>
              <a:gd name="connsiteY1047" fmla="*/ 1285474 h 1706347"/>
              <a:gd name="connsiteX1048" fmla="*/ 1475742 w 1743452"/>
              <a:gd name="connsiteY1048" fmla="*/ 1278809 h 1706347"/>
              <a:gd name="connsiteX1049" fmla="*/ 1477647 w 1743452"/>
              <a:gd name="connsiteY1049" fmla="*/ 1265478 h 1706347"/>
              <a:gd name="connsiteX1050" fmla="*/ 1473836 w 1743452"/>
              <a:gd name="connsiteY1050" fmla="*/ 1265478 h 1706347"/>
              <a:gd name="connsiteX1051" fmla="*/ 1474789 w 1743452"/>
              <a:gd name="connsiteY1051" fmla="*/ 1258812 h 1706347"/>
              <a:gd name="connsiteX1052" fmla="*/ 1471931 w 1743452"/>
              <a:gd name="connsiteY1052" fmla="*/ 1257860 h 1706347"/>
              <a:gd name="connsiteX1053" fmla="*/ 1470026 w 1743452"/>
              <a:gd name="connsiteY1053" fmla="*/ 1255956 h 1706347"/>
              <a:gd name="connsiteX1054" fmla="*/ 1470978 w 1743452"/>
              <a:gd name="connsiteY1054" fmla="*/ 1255003 h 1706347"/>
              <a:gd name="connsiteX1055" fmla="*/ 1470978 w 1743452"/>
              <a:gd name="connsiteY1055" fmla="*/ 1253099 h 1706347"/>
              <a:gd name="connsiteX1056" fmla="*/ 1470978 w 1743452"/>
              <a:gd name="connsiteY1056" fmla="*/ 1249290 h 1706347"/>
              <a:gd name="connsiteX1057" fmla="*/ 1469073 w 1743452"/>
              <a:gd name="connsiteY1057" fmla="*/ 1249290 h 1706347"/>
              <a:gd name="connsiteX1058" fmla="*/ 1468120 w 1743452"/>
              <a:gd name="connsiteY1058" fmla="*/ 1252147 h 1706347"/>
              <a:gd name="connsiteX1059" fmla="*/ 1466215 w 1743452"/>
              <a:gd name="connsiteY1059" fmla="*/ 1253099 h 1706347"/>
              <a:gd name="connsiteX1060" fmla="*/ 1466215 w 1743452"/>
              <a:gd name="connsiteY1060" fmla="*/ 1246434 h 1706347"/>
              <a:gd name="connsiteX1061" fmla="*/ 1467167 w 1743452"/>
              <a:gd name="connsiteY1061" fmla="*/ 1244529 h 1706347"/>
              <a:gd name="connsiteX1062" fmla="*/ 1466215 w 1743452"/>
              <a:gd name="connsiteY1062" fmla="*/ 1242625 h 1706347"/>
              <a:gd name="connsiteX1063" fmla="*/ 1467167 w 1743452"/>
              <a:gd name="connsiteY1063" fmla="*/ 1239768 h 1706347"/>
              <a:gd name="connsiteX1064" fmla="*/ 1466215 w 1743452"/>
              <a:gd name="connsiteY1064" fmla="*/ 1237864 h 1706347"/>
              <a:gd name="connsiteX1065" fmla="*/ 1466215 w 1743452"/>
              <a:gd name="connsiteY1065" fmla="*/ 1235007 h 1706347"/>
              <a:gd name="connsiteX1066" fmla="*/ 1465262 w 1743452"/>
              <a:gd name="connsiteY1066" fmla="*/ 1233103 h 1706347"/>
              <a:gd name="connsiteX1067" fmla="*/ 1470026 w 1743452"/>
              <a:gd name="connsiteY1067" fmla="*/ 1233103 h 1706347"/>
              <a:gd name="connsiteX1068" fmla="*/ 1470978 w 1743452"/>
              <a:gd name="connsiteY1068" fmla="*/ 1231198 h 1706347"/>
              <a:gd name="connsiteX1069" fmla="*/ 1469073 w 1743452"/>
              <a:gd name="connsiteY1069" fmla="*/ 1230246 h 1706347"/>
              <a:gd name="connsiteX1070" fmla="*/ 1468120 w 1743452"/>
              <a:gd name="connsiteY1070" fmla="*/ 1229294 h 1706347"/>
              <a:gd name="connsiteX1071" fmla="*/ 1470026 w 1743452"/>
              <a:gd name="connsiteY1071" fmla="*/ 1226437 h 1706347"/>
              <a:gd name="connsiteX1072" fmla="*/ 1474789 w 1743452"/>
              <a:gd name="connsiteY1072" fmla="*/ 1225485 h 1706347"/>
              <a:gd name="connsiteX1073" fmla="*/ 1476695 w 1743452"/>
              <a:gd name="connsiteY1073" fmla="*/ 1223581 h 1706347"/>
              <a:gd name="connsiteX1074" fmla="*/ 1478600 w 1743452"/>
              <a:gd name="connsiteY1074" fmla="*/ 1220724 h 1706347"/>
              <a:gd name="connsiteX1075" fmla="*/ 1484316 w 1743452"/>
              <a:gd name="connsiteY1075" fmla="*/ 1221676 h 1706347"/>
              <a:gd name="connsiteX1076" fmla="*/ 1492890 w 1743452"/>
              <a:gd name="connsiteY1076" fmla="*/ 1223581 h 1706347"/>
              <a:gd name="connsiteX1077" fmla="*/ 1493843 w 1743452"/>
              <a:gd name="connsiteY1077" fmla="*/ 1221676 h 1706347"/>
              <a:gd name="connsiteX1078" fmla="*/ 1497654 w 1743452"/>
              <a:gd name="connsiteY1078" fmla="*/ 1224533 h 1706347"/>
              <a:gd name="connsiteX1079" fmla="*/ 1498607 w 1743452"/>
              <a:gd name="connsiteY1079" fmla="*/ 1226437 h 1706347"/>
              <a:gd name="connsiteX1080" fmla="*/ 1496701 w 1743452"/>
              <a:gd name="connsiteY1080" fmla="*/ 1227390 h 1706347"/>
              <a:gd name="connsiteX1081" fmla="*/ 1496701 w 1743452"/>
              <a:gd name="connsiteY1081" fmla="*/ 1231198 h 1706347"/>
              <a:gd name="connsiteX1082" fmla="*/ 1498607 w 1743452"/>
              <a:gd name="connsiteY1082" fmla="*/ 1234055 h 1706347"/>
              <a:gd name="connsiteX1083" fmla="*/ 1501465 w 1743452"/>
              <a:gd name="connsiteY1083" fmla="*/ 1235007 h 1706347"/>
              <a:gd name="connsiteX1084" fmla="*/ 1504323 w 1743452"/>
              <a:gd name="connsiteY1084" fmla="*/ 1237864 h 1706347"/>
              <a:gd name="connsiteX1085" fmla="*/ 1507181 w 1743452"/>
              <a:gd name="connsiteY1085" fmla="*/ 1239768 h 1706347"/>
              <a:gd name="connsiteX1086" fmla="*/ 1510039 w 1743452"/>
              <a:gd name="connsiteY1086" fmla="*/ 1241673 h 1706347"/>
              <a:gd name="connsiteX1087" fmla="*/ 1511945 w 1743452"/>
              <a:gd name="connsiteY1087" fmla="*/ 1245481 h 1706347"/>
              <a:gd name="connsiteX1088" fmla="*/ 1511945 w 1743452"/>
              <a:gd name="connsiteY1088" fmla="*/ 1248338 h 1706347"/>
              <a:gd name="connsiteX1089" fmla="*/ 1514803 w 1743452"/>
              <a:gd name="connsiteY1089" fmla="*/ 1251195 h 1706347"/>
              <a:gd name="connsiteX1090" fmla="*/ 1515755 w 1743452"/>
              <a:gd name="connsiteY1090" fmla="*/ 1254051 h 1706347"/>
              <a:gd name="connsiteX1091" fmla="*/ 1523377 w 1743452"/>
              <a:gd name="connsiteY1091" fmla="*/ 1255956 h 1706347"/>
              <a:gd name="connsiteX1092" fmla="*/ 1527188 w 1743452"/>
              <a:gd name="connsiteY1092" fmla="*/ 1258812 h 1706347"/>
              <a:gd name="connsiteX1093" fmla="*/ 1530046 w 1743452"/>
              <a:gd name="connsiteY1093" fmla="*/ 1261669 h 1706347"/>
              <a:gd name="connsiteX1094" fmla="*/ 1531952 w 1743452"/>
              <a:gd name="connsiteY1094" fmla="*/ 1262621 h 1706347"/>
              <a:gd name="connsiteX1095" fmla="*/ 1537668 w 1743452"/>
              <a:gd name="connsiteY1095" fmla="*/ 1265478 h 1706347"/>
              <a:gd name="connsiteX1096" fmla="*/ 1541479 w 1743452"/>
              <a:gd name="connsiteY1096" fmla="*/ 1266430 h 1706347"/>
              <a:gd name="connsiteX1097" fmla="*/ 1542431 w 1743452"/>
              <a:gd name="connsiteY1097" fmla="*/ 1267382 h 1706347"/>
              <a:gd name="connsiteX1098" fmla="*/ 1544337 w 1743452"/>
              <a:gd name="connsiteY1098" fmla="*/ 1268334 h 1706347"/>
              <a:gd name="connsiteX1099" fmla="*/ 1545289 w 1743452"/>
              <a:gd name="connsiteY1099" fmla="*/ 1271191 h 1706347"/>
              <a:gd name="connsiteX1100" fmla="*/ 1549100 w 1743452"/>
              <a:gd name="connsiteY1100" fmla="*/ 1272143 h 1706347"/>
              <a:gd name="connsiteX1101" fmla="*/ 1550053 w 1743452"/>
              <a:gd name="connsiteY1101" fmla="*/ 1274048 h 1706347"/>
              <a:gd name="connsiteX1102" fmla="*/ 1553864 w 1743452"/>
              <a:gd name="connsiteY1102" fmla="*/ 1275952 h 1706347"/>
              <a:gd name="connsiteX1103" fmla="*/ 1562438 w 1743452"/>
              <a:gd name="connsiteY1103" fmla="*/ 1281665 h 1706347"/>
              <a:gd name="connsiteX1104" fmla="*/ 1565296 w 1743452"/>
              <a:gd name="connsiteY1104" fmla="*/ 1284522 h 1706347"/>
              <a:gd name="connsiteX1105" fmla="*/ 1567202 w 1743452"/>
              <a:gd name="connsiteY1105" fmla="*/ 1292139 h 1706347"/>
              <a:gd name="connsiteX1106" fmla="*/ 1568154 w 1743452"/>
              <a:gd name="connsiteY1106" fmla="*/ 1294996 h 1706347"/>
              <a:gd name="connsiteX1107" fmla="*/ 1568154 w 1743452"/>
              <a:gd name="connsiteY1107" fmla="*/ 1298805 h 1706347"/>
              <a:gd name="connsiteX1108" fmla="*/ 1569107 w 1743452"/>
              <a:gd name="connsiteY1108" fmla="*/ 1300709 h 1706347"/>
              <a:gd name="connsiteX1109" fmla="*/ 1571013 w 1743452"/>
              <a:gd name="connsiteY1109" fmla="*/ 1314992 h 1706347"/>
              <a:gd name="connsiteX1110" fmla="*/ 1571013 w 1743452"/>
              <a:gd name="connsiteY1110" fmla="*/ 1321658 h 1706347"/>
              <a:gd name="connsiteX1111" fmla="*/ 1575776 w 1743452"/>
              <a:gd name="connsiteY1111" fmla="*/ 1324514 h 1706347"/>
              <a:gd name="connsiteX1112" fmla="*/ 1581492 w 1743452"/>
              <a:gd name="connsiteY1112" fmla="*/ 1324514 h 1706347"/>
              <a:gd name="connsiteX1113" fmla="*/ 1588161 w 1743452"/>
              <a:gd name="connsiteY1113" fmla="*/ 1327371 h 1706347"/>
              <a:gd name="connsiteX1114" fmla="*/ 1600546 w 1743452"/>
              <a:gd name="connsiteY1114" fmla="*/ 1324514 h 1706347"/>
              <a:gd name="connsiteX1115" fmla="*/ 1611979 w 1743452"/>
              <a:gd name="connsiteY1115" fmla="*/ 1320705 h 1706347"/>
              <a:gd name="connsiteX1116" fmla="*/ 1616742 w 1743452"/>
              <a:gd name="connsiteY1116" fmla="*/ 1316897 h 1706347"/>
              <a:gd name="connsiteX1117" fmla="*/ 1618648 w 1743452"/>
              <a:gd name="connsiteY1117" fmla="*/ 1315944 h 1706347"/>
              <a:gd name="connsiteX1118" fmla="*/ 1619601 w 1743452"/>
              <a:gd name="connsiteY1118" fmla="*/ 1321658 h 1706347"/>
              <a:gd name="connsiteX1119" fmla="*/ 1621506 w 1743452"/>
              <a:gd name="connsiteY1119" fmla="*/ 1324514 h 1706347"/>
              <a:gd name="connsiteX1120" fmla="*/ 1624364 w 1743452"/>
              <a:gd name="connsiteY1120" fmla="*/ 1326419 h 1706347"/>
              <a:gd name="connsiteX1121" fmla="*/ 1626269 w 1743452"/>
              <a:gd name="connsiteY1121" fmla="*/ 1330227 h 1706347"/>
              <a:gd name="connsiteX1122" fmla="*/ 1626269 w 1743452"/>
              <a:gd name="connsiteY1122" fmla="*/ 1332132 h 1706347"/>
              <a:gd name="connsiteX1123" fmla="*/ 1624364 w 1743452"/>
              <a:gd name="connsiteY1123" fmla="*/ 1334036 h 1706347"/>
              <a:gd name="connsiteX1124" fmla="*/ 1624364 w 1743452"/>
              <a:gd name="connsiteY1124" fmla="*/ 1336893 h 1706347"/>
              <a:gd name="connsiteX1125" fmla="*/ 1620553 w 1743452"/>
              <a:gd name="connsiteY1125" fmla="*/ 1340702 h 1706347"/>
              <a:gd name="connsiteX1126" fmla="*/ 1618648 w 1743452"/>
              <a:gd name="connsiteY1126" fmla="*/ 1340702 h 1706347"/>
              <a:gd name="connsiteX1127" fmla="*/ 1617695 w 1743452"/>
              <a:gd name="connsiteY1127" fmla="*/ 1341654 h 1706347"/>
              <a:gd name="connsiteX1128" fmla="*/ 1617695 w 1743452"/>
              <a:gd name="connsiteY1128" fmla="*/ 1344510 h 1706347"/>
              <a:gd name="connsiteX1129" fmla="*/ 1615790 w 1743452"/>
              <a:gd name="connsiteY1129" fmla="*/ 1353080 h 1706347"/>
              <a:gd name="connsiteX1130" fmla="*/ 1616742 w 1743452"/>
              <a:gd name="connsiteY1130" fmla="*/ 1357841 h 1706347"/>
              <a:gd name="connsiteX1131" fmla="*/ 1618648 w 1743452"/>
              <a:gd name="connsiteY1131" fmla="*/ 1363555 h 1706347"/>
              <a:gd name="connsiteX1132" fmla="*/ 1620553 w 1743452"/>
              <a:gd name="connsiteY1132" fmla="*/ 1366411 h 1706347"/>
              <a:gd name="connsiteX1133" fmla="*/ 1625317 w 1743452"/>
              <a:gd name="connsiteY1133" fmla="*/ 1369268 h 1706347"/>
              <a:gd name="connsiteX1134" fmla="*/ 1626269 w 1743452"/>
              <a:gd name="connsiteY1134" fmla="*/ 1370220 h 1706347"/>
              <a:gd name="connsiteX1135" fmla="*/ 1631986 w 1743452"/>
              <a:gd name="connsiteY1135" fmla="*/ 1375933 h 1706347"/>
              <a:gd name="connsiteX1136" fmla="*/ 1635796 w 1743452"/>
              <a:gd name="connsiteY1136" fmla="*/ 1376885 h 1706347"/>
              <a:gd name="connsiteX1137" fmla="*/ 1645323 w 1743452"/>
              <a:gd name="connsiteY1137" fmla="*/ 1388312 h 1706347"/>
              <a:gd name="connsiteX1138" fmla="*/ 1651040 w 1743452"/>
              <a:gd name="connsiteY1138" fmla="*/ 1394025 h 1706347"/>
              <a:gd name="connsiteX1139" fmla="*/ 1653898 w 1743452"/>
              <a:gd name="connsiteY1139" fmla="*/ 1399738 h 1706347"/>
              <a:gd name="connsiteX1140" fmla="*/ 1657709 w 1743452"/>
              <a:gd name="connsiteY1140" fmla="*/ 1403547 h 1706347"/>
              <a:gd name="connsiteX1141" fmla="*/ 1654851 w 1743452"/>
              <a:gd name="connsiteY1141" fmla="*/ 1411165 h 1706347"/>
              <a:gd name="connsiteX1142" fmla="*/ 1653898 w 1743452"/>
              <a:gd name="connsiteY1142" fmla="*/ 1419734 h 1706347"/>
              <a:gd name="connsiteX1143" fmla="*/ 1655803 w 1743452"/>
              <a:gd name="connsiteY1143" fmla="*/ 1427352 h 1706347"/>
              <a:gd name="connsiteX1144" fmla="*/ 1659614 w 1743452"/>
              <a:gd name="connsiteY1144" fmla="*/ 1438778 h 1706347"/>
              <a:gd name="connsiteX1145" fmla="*/ 1658661 w 1743452"/>
              <a:gd name="connsiteY1145" fmla="*/ 1446396 h 1706347"/>
              <a:gd name="connsiteX1146" fmla="*/ 1663425 w 1743452"/>
              <a:gd name="connsiteY1146" fmla="*/ 1452109 h 1706347"/>
              <a:gd name="connsiteX1147" fmla="*/ 1674857 w 1743452"/>
              <a:gd name="connsiteY1147" fmla="*/ 1457823 h 1706347"/>
              <a:gd name="connsiteX1148" fmla="*/ 1676763 w 1743452"/>
              <a:gd name="connsiteY1148" fmla="*/ 1459727 h 1706347"/>
              <a:gd name="connsiteX1149" fmla="*/ 1681526 w 1743452"/>
              <a:gd name="connsiteY1149" fmla="*/ 1460679 h 1706347"/>
              <a:gd name="connsiteX1150" fmla="*/ 1685337 w 1743452"/>
              <a:gd name="connsiteY1150" fmla="*/ 1461631 h 1706347"/>
              <a:gd name="connsiteX1151" fmla="*/ 1692006 w 1743452"/>
              <a:gd name="connsiteY1151" fmla="*/ 1465440 h 1706347"/>
              <a:gd name="connsiteX1152" fmla="*/ 1694864 w 1743452"/>
              <a:gd name="connsiteY1152" fmla="*/ 1468297 h 1706347"/>
              <a:gd name="connsiteX1153" fmla="*/ 1697722 w 1743452"/>
              <a:gd name="connsiteY1153" fmla="*/ 1469249 h 1706347"/>
              <a:gd name="connsiteX1154" fmla="*/ 1705344 w 1743452"/>
              <a:gd name="connsiteY1154" fmla="*/ 1471153 h 1706347"/>
              <a:gd name="connsiteX1155" fmla="*/ 1710108 w 1743452"/>
              <a:gd name="connsiteY1155" fmla="*/ 1472106 h 1706347"/>
              <a:gd name="connsiteX1156" fmla="*/ 1712013 w 1743452"/>
              <a:gd name="connsiteY1156" fmla="*/ 1474010 h 1706347"/>
              <a:gd name="connsiteX1157" fmla="*/ 1712966 w 1743452"/>
              <a:gd name="connsiteY1157" fmla="*/ 1477819 h 1706347"/>
              <a:gd name="connsiteX1158" fmla="*/ 1717729 w 1743452"/>
              <a:gd name="connsiteY1158" fmla="*/ 1479723 h 1706347"/>
              <a:gd name="connsiteX1159" fmla="*/ 1724398 w 1743452"/>
              <a:gd name="connsiteY1159" fmla="*/ 1481628 h 1706347"/>
              <a:gd name="connsiteX1160" fmla="*/ 1727256 w 1743452"/>
              <a:gd name="connsiteY1160" fmla="*/ 1482580 h 1706347"/>
              <a:gd name="connsiteX1161" fmla="*/ 1727256 w 1743452"/>
              <a:gd name="connsiteY1161" fmla="*/ 1485436 h 1706347"/>
              <a:gd name="connsiteX1162" fmla="*/ 1724398 w 1743452"/>
              <a:gd name="connsiteY1162" fmla="*/ 1488293 h 1706347"/>
              <a:gd name="connsiteX1163" fmla="*/ 1724398 w 1743452"/>
              <a:gd name="connsiteY1163" fmla="*/ 1493054 h 1706347"/>
              <a:gd name="connsiteX1164" fmla="*/ 1727256 w 1743452"/>
              <a:gd name="connsiteY1164" fmla="*/ 1499719 h 1706347"/>
              <a:gd name="connsiteX1165" fmla="*/ 1734878 w 1743452"/>
              <a:gd name="connsiteY1165" fmla="*/ 1509241 h 1706347"/>
              <a:gd name="connsiteX1166" fmla="*/ 1739641 w 1743452"/>
              <a:gd name="connsiteY1166" fmla="*/ 1514955 h 1706347"/>
              <a:gd name="connsiteX1167" fmla="*/ 1740594 w 1743452"/>
              <a:gd name="connsiteY1167" fmla="*/ 1520668 h 1706347"/>
              <a:gd name="connsiteX1168" fmla="*/ 1739641 w 1743452"/>
              <a:gd name="connsiteY1168" fmla="*/ 1526381 h 1706347"/>
              <a:gd name="connsiteX1169" fmla="*/ 1739641 w 1743452"/>
              <a:gd name="connsiteY1169" fmla="*/ 1530190 h 1706347"/>
              <a:gd name="connsiteX1170" fmla="*/ 1743452 w 1743452"/>
              <a:gd name="connsiteY1170" fmla="*/ 1532095 h 1706347"/>
              <a:gd name="connsiteX1171" fmla="*/ 1743452 w 1743452"/>
              <a:gd name="connsiteY1171" fmla="*/ 1536856 h 1706347"/>
              <a:gd name="connsiteX1172" fmla="*/ 1742500 w 1743452"/>
              <a:gd name="connsiteY1172" fmla="*/ 1539712 h 1706347"/>
              <a:gd name="connsiteX1173" fmla="*/ 1738689 w 1743452"/>
              <a:gd name="connsiteY1173" fmla="*/ 1542569 h 1706347"/>
              <a:gd name="connsiteX1174" fmla="*/ 1739641 w 1743452"/>
              <a:gd name="connsiteY1174" fmla="*/ 1545425 h 1706347"/>
              <a:gd name="connsiteX1175" fmla="*/ 1739641 w 1743452"/>
              <a:gd name="connsiteY1175" fmla="*/ 1551139 h 1706347"/>
              <a:gd name="connsiteX1176" fmla="*/ 1740594 w 1743452"/>
              <a:gd name="connsiteY1176" fmla="*/ 1554947 h 1706347"/>
              <a:gd name="connsiteX1177" fmla="*/ 1739641 w 1743452"/>
              <a:gd name="connsiteY1177" fmla="*/ 1562565 h 1706347"/>
              <a:gd name="connsiteX1178" fmla="*/ 1739641 w 1743452"/>
              <a:gd name="connsiteY1178" fmla="*/ 1567326 h 1706347"/>
              <a:gd name="connsiteX1179" fmla="*/ 1737736 w 1743452"/>
              <a:gd name="connsiteY1179" fmla="*/ 1571135 h 1706347"/>
              <a:gd name="connsiteX1180" fmla="*/ 1736783 w 1743452"/>
              <a:gd name="connsiteY1180" fmla="*/ 1573039 h 1706347"/>
              <a:gd name="connsiteX1181" fmla="*/ 1735831 w 1743452"/>
              <a:gd name="connsiteY1181" fmla="*/ 1575896 h 1706347"/>
              <a:gd name="connsiteX1182" fmla="*/ 1736783 w 1743452"/>
              <a:gd name="connsiteY1182" fmla="*/ 1582561 h 1706347"/>
              <a:gd name="connsiteX1183" fmla="*/ 1736783 w 1743452"/>
              <a:gd name="connsiteY1183" fmla="*/ 1586370 h 1706347"/>
              <a:gd name="connsiteX1184" fmla="*/ 1734878 w 1743452"/>
              <a:gd name="connsiteY1184" fmla="*/ 1589227 h 1706347"/>
              <a:gd name="connsiteX1185" fmla="*/ 1732020 w 1743452"/>
              <a:gd name="connsiteY1185" fmla="*/ 1594940 h 1706347"/>
              <a:gd name="connsiteX1186" fmla="*/ 1731067 w 1743452"/>
              <a:gd name="connsiteY1186" fmla="*/ 1598749 h 1706347"/>
              <a:gd name="connsiteX1187" fmla="*/ 1729162 w 1743452"/>
              <a:gd name="connsiteY1187" fmla="*/ 1600653 h 1706347"/>
              <a:gd name="connsiteX1188" fmla="*/ 1725351 w 1743452"/>
              <a:gd name="connsiteY1188" fmla="*/ 1606366 h 1706347"/>
              <a:gd name="connsiteX1189" fmla="*/ 1719635 w 1743452"/>
              <a:gd name="connsiteY1189" fmla="*/ 1614936 h 1706347"/>
              <a:gd name="connsiteX1190" fmla="*/ 1715824 w 1743452"/>
              <a:gd name="connsiteY1190" fmla="*/ 1616841 h 1706347"/>
              <a:gd name="connsiteX1191" fmla="*/ 1712966 w 1743452"/>
              <a:gd name="connsiteY1191" fmla="*/ 1623506 h 1706347"/>
              <a:gd name="connsiteX1192" fmla="*/ 1710108 w 1743452"/>
              <a:gd name="connsiteY1192" fmla="*/ 1624458 h 1706347"/>
              <a:gd name="connsiteX1193" fmla="*/ 1708202 w 1743452"/>
              <a:gd name="connsiteY1193" fmla="*/ 1629219 h 1706347"/>
              <a:gd name="connsiteX1194" fmla="*/ 1697722 w 1743452"/>
              <a:gd name="connsiteY1194" fmla="*/ 1633028 h 1706347"/>
              <a:gd name="connsiteX1195" fmla="*/ 1694864 w 1743452"/>
              <a:gd name="connsiteY1195" fmla="*/ 1637789 h 1706347"/>
              <a:gd name="connsiteX1196" fmla="*/ 1685337 w 1743452"/>
              <a:gd name="connsiteY1196" fmla="*/ 1637789 h 1706347"/>
              <a:gd name="connsiteX1197" fmla="*/ 1679621 w 1743452"/>
              <a:gd name="connsiteY1197" fmla="*/ 1641598 h 1706347"/>
              <a:gd name="connsiteX1198" fmla="*/ 1666283 w 1743452"/>
              <a:gd name="connsiteY1198" fmla="*/ 1646359 h 1706347"/>
              <a:gd name="connsiteX1199" fmla="*/ 1659614 w 1743452"/>
              <a:gd name="connsiteY1199" fmla="*/ 1651120 h 1706347"/>
              <a:gd name="connsiteX1200" fmla="*/ 1653898 w 1743452"/>
              <a:gd name="connsiteY1200" fmla="*/ 1653976 h 1706347"/>
              <a:gd name="connsiteX1201" fmla="*/ 1651993 w 1743452"/>
              <a:gd name="connsiteY1201" fmla="*/ 1658737 h 1706347"/>
              <a:gd name="connsiteX1202" fmla="*/ 1653898 w 1743452"/>
              <a:gd name="connsiteY1202" fmla="*/ 1661594 h 1706347"/>
              <a:gd name="connsiteX1203" fmla="*/ 1648182 w 1743452"/>
              <a:gd name="connsiteY1203" fmla="*/ 1668259 h 1706347"/>
              <a:gd name="connsiteX1204" fmla="*/ 1639607 w 1743452"/>
              <a:gd name="connsiteY1204" fmla="*/ 1669212 h 1706347"/>
              <a:gd name="connsiteX1205" fmla="*/ 1626269 w 1743452"/>
              <a:gd name="connsiteY1205" fmla="*/ 1678734 h 1706347"/>
              <a:gd name="connsiteX1206" fmla="*/ 1626269 w 1743452"/>
              <a:gd name="connsiteY1206" fmla="*/ 1685399 h 1706347"/>
              <a:gd name="connsiteX1207" fmla="*/ 1620553 w 1743452"/>
              <a:gd name="connsiteY1207" fmla="*/ 1690160 h 1706347"/>
              <a:gd name="connsiteX1208" fmla="*/ 1616742 w 1743452"/>
              <a:gd name="connsiteY1208" fmla="*/ 1693969 h 1706347"/>
              <a:gd name="connsiteX1209" fmla="*/ 1611979 w 1743452"/>
              <a:gd name="connsiteY1209" fmla="*/ 1696826 h 1706347"/>
              <a:gd name="connsiteX1210" fmla="*/ 1610074 w 1743452"/>
              <a:gd name="connsiteY1210" fmla="*/ 1697778 h 1706347"/>
              <a:gd name="connsiteX1211" fmla="*/ 1602452 w 1743452"/>
              <a:gd name="connsiteY1211" fmla="*/ 1697778 h 1706347"/>
              <a:gd name="connsiteX1212" fmla="*/ 1596735 w 1743452"/>
              <a:gd name="connsiteY1212" fmla="*/ 1700634 h 1706347"/>
              <a:gd name="connsiteX1213" fmla="*/ 1596735 w 1743452"/>
              <a:gd name="connsiteY1213" fmla="*/ 1703491 h 1706347"/>
              <a:gd name="connsiteX1214" fmla="*/ 1598641 w 1743452"/>
              <a:gd name="connsiteY1214" fmla="*/ 1705395 h 1706347"/>
              <a:gd name="connsiteX1215" fmla="*/ 1587208 w 1743452"/>
              <a:gd name="connsiteY1215" fmla="*/ 1706348 h 1706347"/>
              <a:gd name="connsiteX1216" fmla="*/ 1581492 w 1743452"/>
              <a:gd name="connsiteY1216" fmla="*/ 1706348 h 1706347"/>
              <a:gd name="connsiteX1217" fmla="*/ 1577681 w 1743452"/>
              <a:gd name="connsiteY1217" fmla="*/ 1704443 h 1706347"/>
              <a:gd name="connsiteX1218" fmla="*/ 1573871 w 1743452"/>
              <a:gd name="connsiteY1218" fmla="*/ 1703491 h 1706347"/>
              <a:gd name="connsiteX1219" fmla="*/ 1567202 w 1743452"/>
              <a:gd name="connsiteY1219" fmla="*/ 1698730 h 1706347"/>
              <a:gd name="connsiteX1220" fmla="*/ 1559580 w 1743452"/>
              <a:gd name="connsiteY1220" fmla="*/ 1692065 h 1706347"/>
              <a:gd name="connsiteX1221" fmla="*/ 1554816 w 1743452"/>
              <a:gd name="connsiteY1221" fmla="*/ 1686351 h 1706347"/>
              <a:gd name="connsiteX1222" fmla="*/ 1549100 w 1743452"/>
              <a:gd name="connsiteY1222" fmla="*/ 1680638 h 1706347"/>
              <a:gd name="connsiteX1223" fmla="*/ 1544337 w 1743452"/>
              <a:gd name="connsiteY1223" fmla="*/ 1671116 h 1706347"/>
              <a:gd name="connsiteX1224" fmla="*/ 1540526 w 1743452"/>
              <a:gd name="connsiteY1224" fmla="*/ 1660642 h 1706347"/>
              <a:gd name="connsiteX1225" fmla="*/ 1537668 w 1743452"/>
              <a:gd name="connsiteY1225" fmla="*/ 1658737 h 1706347"/>
              <a:gd name="connsiteX1226" fmla="*/ 1535762 w 1743452"/>
              <a:gd name="connsiteY1226" fmla="*/ 1649215 h 1706347"/>
              <a:gd name="connsiteX1227" fmla="*/ 1534810 w 1743452"/>
              <a:gd name="connsiteY1227" fmla="*/ 1639693 h 1706347"/>
              <a:gd name="connsiteX1228" fmla="*/ 1522424 w 1743452"/>
              <a:gd name="connsiteY1228" fmla="*/ 1590179 h 1706347"/>
              <a:gd name="connsiteX1229" fmla="*/ 1519566 w 1743452"/>
              <a:gd name="connsiteY1229" fmla="*/ 1569230 h 1706347"/>
              <a:gd name="connsiteX1230" fmla="*/ 1517661 w 1743452"/>
              <a:gd name="connsiteY1230" fmla="*/ 1559708 h 1706347"/>
              <a:gd name="connsiteX1231" fmla="*/ 1513850 w 1743452"/>
              <a:gd name="connsiteY1231" fmla="*/ 1556852 h 1706347"/>
              <a:gd name="connsiteX1232" fmla="*/ 1511945 w 1743452"/>
              <a:gd name="connsiteY1232" fmla="*/ 1553043 h 1706347"/>
              <a:gd name="connsiteX1233" fmla="*/ 1504323 w 1743452"/>
              <a:gd name="connsiteY1233" fmla="*/ 1540664 h 1706347"/>
              <a:gd name="connsiteX1234" fmla="*/ 1502418 w 1743452"/>
              <a:gd name="connsiteY1234" fmla="*/ 1535903 h 1706347"/>
              <a:gd name="connsiteX1235" fmla="*/ 1498607 w 1743452"/>
              <a:gd name="connsiteY1235" fmla="*/ 1531142 h 1706347"/>
              <a:gd name="connsiteX1236" fmla="*/ 1496701 w 1743452"/>
              <a:gd name="connsiteY1236" fmla="*/ 1525429 h 1706347"/>
              <a:gd name="connsiteX1237" fmla="*/ 1487174 w 1743452"/>
              <a:gd name="connsiteY1237" fmla="*/ 1508289 h 1706347"/>
              <a:gd name="connsiteX1238" fmla="*/ 1484316 w 1743452"/>
              <a:gd name="connsiteY1238" fmla="*/ 1504480 h 1706347"/>
              <a:gd name="connsiteX1239" fmla="*/ 1475742 w 1743452"/>
              <a:gd name="connsiteY1239" fmla="*/ 1487341 h 1706347"/>
              <a:gd name="connsiteX1240" fmla="*/ 1461451 w 1743452"/>
              <a:gd name="connsiteY1240" fmla="*/ 1474962 h 1706347"/>
              <a:gd name="connsiteX1241" fmla="*/ 1446208 w 1743452"/>
              <a:gd name="connsiteY1241" fmla="*/ 1465440 h 1706347"/>
              <a:gd name="connsiteX1242" fmla="*/ 1410005 w 1743452"/>
              <a:gd name="connsiteY1242" fmla="*/ 1449253 h 1706347"/>
              <a:gd name="connsiteX1243" fmla="*/ 1393809 w 1743452"/>
              <a:gd name="connsiteY1243" fmla="*/ 1441635 h 1706347"/>
              <a:gd name="connsiteX1244" fmla="*/ 1372850 w 1743452"/>
              <a:gd name="connsiteY1244" fmla="*/ 1424495 h 1706347"/>
              <a:gd name="connsiteX1245" fmla="*/ 1341410 w 1743452"/>
              <a:gd name="connsiteY1245" fmla="*/ 1390216 h 1706347"/>
              <a:gd name="connsiteX1246" fmla="*/ 1322356 w 1743452"/>
              <a:gd name="connsiteY1246" fmla="*/ 1367363 h 1706347"/>
              <a:gd name="connsiteX1247" fmla="*/ 1311876 w 1743452"/>
              <a:gd name="connsiteY1247" fmla="*/ 1356889 h 1706347"/>
              <a:gd name="connsiteX1248" fmla="*/ 1306160 w 1743452"/>
              <a:gd name="connsiteY1248" fmla="*/ 1353080 h 1706347"/>
              <a:gd name="connsiteX1249" fmla="*/ 1303302 w 1743452"/>
              <a:gd name="connsiteY1249" fmla="*/ 1352128 h 1706347"/>
              <a:gd name="connsiteX1250" fmla="*/ 1302349 w 1743452"/>
              <a:gd name="connsiteY1250" fmla="*/ 1348319 h 1706347"/>
              <a:gd name="connsiteX1251" fmla="*/ 1298539 w 1743452"/>
              <a:gd name="connsiteY1251" fmla="*/ 1344510 h 1706347"/>
              <a:gd name="connsiteX1252" fmla="*/ 1288059 w 1743452"/>
              <a:gd name="connsiteY1252" fmla="*/ 1332132 h 1706347"/>
              <a:gd name="connsiteX1253" fmla="*/ 1281390 w 1743452"/>
              <a:gd name="connsiteY1253" fmla="*/ 1327371 h 1706347"/>
              <a:gd name="connsiteX1254" fmla="*/ 1270910 w 1743452"/>
              <a:gd name="connsiteY1254" fmla="*/ 1317849 h 1706347"/>
              <a:gd name="connsiteX1255" fmla="*/ 1264241 w 1743452"/>
              <a:gd name="connsiteY1255" fmla="*/ 1313088 h 1706347"/>
              <a:gd name="connsiteX1256" fmla="*/ 1262336 w 1743452"/>
              <a:gd name="connsiteY1256" fmla="*/ 1309279 h 1706347"/>
              <a:gd name="connsiteX1257" fmla="*/ 1255667 w 1743452"/>
              <a:gd name="connsiteY1257" fmla="*/ 1302614 h 1706347"/>
              <a:gd name="connsiteX1258" fmla="*/ 1242329 w 1743452"/>
              <a:gd name="connsiteY1258" fmla="*/ 1294044 h 1706347"/>
              <a:gd name="connsiteX1259" fmla="*/ 1234707 w 1743452"/>
              <a:gd name="connsiteY1259" fmla="*/ 1288331 h 1706347"/>
              <a:gd name="connsiteX1260" fmla="*/ 1225180 w 1743452"/>
              <a:gd name="connsiteY1260" fmla="*/ 1283570 h 1706347"/>
              <a:gd name="connsiteX1261" fmla="*/ 1214700 w 1743452"/>
              <a:gd name="connsiteY1261" fmla="*/ 1277856 h 1706347"/>
              <a:gd name="connsiteX1262" fmla="*/ 1199457 w 1743452"/>
              <a:gd name="connsiteY1262" fmla="*/ 1265478 h 1706347"/>
              <a:gd name="connsiteX1263" fmla="*/ 1183261 w 1743452"/>
              <a:gd name="connsiteY1263" fmla="*/ 1256908 h 1706347"/>
              <a:gd name="connsiteX1264" fmla="*/ 1133720 w 1743452"/>
              <a:gd name="connsiteY1264" fmla="*/ 1230246 h 1706347"/>
              <a:gd name="connsiteX1265" fmla="*/ 1132768 w 1743452"/>
              <a:gd name="connsiteY1265" fmla="*/ 1228342 h 1706347"/>
              <a:gd name="connsiteX1266" fmla="*/ 1135626 w 1743452"/>
              <a:gd name="connsiteY1266" fmla="*/ 1229294 h 1706347"/>
              <a:gd name="connsiteX1267" fmla="*/ 1159443 w 1743452"/>
              <a:gd name="connsiteY1267" fmla="*/ 1241673 h 1706347"/>
              <a:gd name="connsiteX1268" fmla="*/ 1154680 w 1743452"/>
              <a:gd name="connsiteY1268" fmla="*/ 1235959 h 1706347"/>
              <a:gd name="connsiteX1269" fmla="*/ 1143247 w 1743452"/>
              <a:gd name="connsiteY1269" fmla="*/ 1230246 h 1706347"/>
              <a:gd name="connsiteX1270" fmla="*/ 1133720 w 1743452"/>
              <a:gd name="connsiteY1270" fmla="*/ 1225485 h 1706347"/>
              <a:gd name="connsiteX1271" fmla="*/ 1128957 w 1743452"/>
              <a:gd name="connsiteY1271" fmla="*/ 1224533 h 1706347"/>
              <a:gd name="connsiteX1272" fmla="*/ 1124193 w 1743452"/>
              <a:gd name="connsiteY1272" fmla="*/ 1219772 h 1706347"/>
              <a:gd name="connsiteX1273" fmla="*/ 1121335 w 1743452"/>
              <a:gd name="connsiteY1273" fmla="*/ 1214059 h 1706347"/>
              <a:gd name="connsiteX1274" fmla="*/ 1110855 w 1743452"/>
              <a:gd name="connsiteY1274" fmla="*/ 1203585 h 1706347"/>
              <a:gd name="connsiteX1275" fmla="*/ 1105139 w 1743452"/>
              <a:gd name="connsiteY1275" fmla="*/ 1199776 h 1706347"/>
              <a:gd name="connsiteX1276" fmla="*/ 1097517 w 1743452"/>
              <a:gd name="connsiteY1276" fmla="*/ 1198824 h 1706347"/>
              <a:gd name="connsiteX1277" fmla="*/ 1088943 w 1743452"/>
              <a:gd name="connsiteY1277" fmla="*/ 1191206 h 1706347"/>
              <a:gd name="connsiteX1278" fmla="*/ 1081321 w 1743452"/>
              <a:gd name="connsiteY1278" fmla="*/ 1181684 h 1706347"/>
              <a:gd name="connsiteX1279" fmla="*/ 1078463 w 1743452"/>
              <a:gd name="connsiteY1279" fmla="*/ 1169305 h 1706347"/>
              <a:gd name="connsiteX1280" fmla="*/ 1072747 w 1743452"/>
              <a:gd name="connsiteY1280" fmla="*/ 1158831 h 1706347"/>
              <a:gd name="connsiteX1281" fmla="*/ 1070842 w 1743452"/>
              <a:gd name="connsiteY1281" fmla="*/ 1155022 h 1706347"/>
              <a:gd name="connsiteX1282" fmla="*/ 1073700 w 1743452"/>
              <a:gd name="connsiteY1282" fmla="*/ 1156926 h 1706347"/>
              <a:gd name="connsiteX1283" fmla="*/ 1076558 w 1743452"/>
              <a:gd name="connsiteY1283" fmla="*/ 1156926 h 1706347"/>
              <a:gd name="connsiteX1284" fmla="*/ 1072747 w 1743452"/>
              <a:gd name="connsiteY1284" fmla="*/ 1152165 h 1706347"/>
              <a:gd name="connsiteX1285" fmla="*/ 1067031 w 1743452"/>
              <a:gd name="connsiteY1285" fmla="*/ 1147404 h 1706347"/>
              <a:gd name="connsiteX1286" fmla="*/ 1063220 w 1743452"/>
              <a:gd name="connsiteY1286" fmla="*/ 1143596 h 1706347"/>
              <a:gd name="connsiteX1287" fmla="*/ 1058457 w 1743452"/>
              <a:gd name="connsiteY1287" fmla="*/ 1143596 h 1706347"/>
              <a:gd name="connsiteX1288" fmla="*/ 1058457 w 1743452"/>
              <a:gd name="connsiteY1288" fmla="*/ 1148357 h 1706347"/>
              <a:gd name="connsiteX1289" fmla="*/ 1061315 w 1743452"/>
              <a:gd name="connsiteY1289" fmla="*/ 1153118 h 1706347"/>
              <a:gd name="connsiteX1290" fmla="*/ 1057504 w 1743452"/>
              <a:gd name="connsiteY1290" fmla="*/ 1160735 h 1706347"/>
              <a:gd name="connsiteX1291" fmla="*/ 1048930 w 1743452"/>
              <a:gd name="connsiteY1291" fmla="*/ 1159783 h 1706347"/>
              <a:gd name="connsiteX1292" fmla="*/ 1046071 w 1743452"/>
              <a:gd name="connsiteY1292" fmla="*/ 1156926 h 1706347"/>
              <a:gd name="connsiteX1293" fmla="*/ 1042261 w 1743452"/>
              <a:gd name="connsiteY1293" fmla="*/ 1158831 h 1706347"/>
              <a:gd name="connsiteX1294" fmla="*/ 1037497 w 1743452"/>
              <a:gd name="connsiteY1294" fmla="*/ 1159783 h 1706347"/>
              <a:gd name="connsiteX1295" fmla="*/ 1030828 w 1743452"/>
              <a:gd name="connsiteY1295" fmla="*/ 1158831 h 1706347"/>
              <a:gd name="connsiteX1296" fmla="*/ 1026064 w 1743452"/>
              <a:gd name="connsiteY1296" fmla="*/ 1156926 h 1706347"/>
              <a:gd name="connsiteX1297" fmla="*/ 1032734 w 1743452"/>
              <a:gd name="connsiteY1297" fmla="*/ 1163592 h 1706347"/>
              <a:gd name="connsiteX1298" fmla="*/ 1038450 w 1743452"/>
              <a:gd name="connsiteY1298" fmla="*/ 1167401 h 1706347"/>
              <a:gd name="connsiteX1299" fmla="*/ 1032734 w 1743452"/>
              <a:gd name="connsiteY1299" fmla="*/ 1168353 h 1706347"/>
              <a:gd name="connsiteX1300" fmla="*/ 1029875 w 1743452"/>
              <a:gd name="connsiteY1300" fmla="*/ 1166448 h 1706347"/>
              <a:gd name="connsiteX1301" fmla="*/ 1027017 w 1743452"/>
              <a:gd name="connsiteY1301" fmla="*/ 1168353 h 1706347"/>
              <a:gd name="connsiteX1302" fmla="*/ 1023206 w 1743452"/>
              <a:gd name="connsiteY1302" fmla="*/ 1170257 h 1706347"/>
              <a:gd name="connsiteX1303" fmla="*/ 1021301 w 1743452"/>
              <a:gd name="connsiteY1303" fmla="*/ 1167401 h 1706347"/>
              <a:gd name="connsiteX1304" fmla="*/ 1020348 w 1743452"/>
              <a:gd name="connsiteY1304" fmla="*/ 1160735 h 1706347"/>
              <a:gd name="connsiteX1305" fmla="*/ 1022254 w 1743452"/>
              <a:gd name="connsiteY1305" fmla="*/ 1149309 h 1706347"/>
              <a:gd name="connsiteX1306" fmla="*/ 1016537 w 1743452"/>
              <a:gd name="connsiteY1306" fmla="*/ 1132169 h 1706347"/>
              <a:gd name="connsiteX1307" fmla="*/ 1012727 w 1743452"/>
              <a:gd name="connsiteY1307" fmla="*/ 1121695 h 1706347"/>
              <a:gd name="connsiteX1308" fmla="*/ 1007010 w 1743452"/>
              <a:gd name="connsiteY1308" fmla="*/ 1116934 h 1706347"/>
              <a:gd name="connsiteX1309" fmla="*/ 1001294 w 1743452"/>
              <a:gd name="connsiteY1309" fmla="*/ 1109316 h 1706347"/>
              <a:gd name="connsiteX1310" fmla="*/ 995578 w 1743452"/>
              <a:gd name="connsiteY1310" fmla="*/ 1101699 h 1706347"/>
              <a:gd name="connsiteX1311" fmla="*/ 987956 w 1743452"/>
              <a:gd name="connsiteY1311" fmla="*/ 1095985 h 1706347"/>
              <a:gd name="connsiteX1312" fmla="*/ 984145 w 1743452"/>
              <a:gd name="connsiteY1312" fmla="*/ 1091224 h 1706347"/>
              <a:gd name="connsiteX1313" fmla="*/ 986051 w 1743452"/>
              <a:gd name="connsiteY1313" fmla="*/ 1090272 h 1706347"/>
              <a:gd name="connsiteX1314" fmla="*/ 992720 w 1743452"/>
              <a:gd name="connsiteY1314" fmla="*/ 1095033 h 1706347"/>
              <a:gd name="connsiteX1315" fmla="*/ 993673 w 1743452"/>
              <a:gd name="connsiteY1315" fmla="*/ 1094081 h 1706347"/>
              <a:gd name="connsiteX1316" fmla="*/ 993673 w 1743452"/>
              <a:gd name="connsiteY1316" fmla="*/ 1092177 h 1706347"/>
              <a:gd name="connsiteX1317" fmla="*/ 987004 w 1743452"/>
              <a:gd name="connsiteY1317" fmla="*/ 1087416 h 1706347"/>
              <a:gd name="connsiteX1318" fmla="*/ 981287 w 1743452"/>
              <a:gd name="connsiteY1318" fmla="*/ 1081702 h 1706347"/>
              <a:gd name="connsiteX1319" fmla="*/ 976524 w 1743452"/>
              <a:gd name="connsiteY1319" fmla="*/ 1075037 h 1706347"/>
              <a:gd name="connsiteX1320" fmla="*/ 974618 w 1743452"/>
              <a:gd name="connsiteY1320" fmla="*/ 1070276 h 1706347"/>
              <a:gd name="connsiteX1321" fmla="*/ 973666 w 1743452"/>
              <a:gd name="connsiteY1321" fmla="*/ 1064563 h 1706347"/>
              <a:gd name="connsiteX1322" fmla="*/ 971760 w 1743452"/>
              <a:gd name="connsiteY1322" fmla="*/ 1057897 h 1706347"/>
              <a:gd name="connsiteX1323" fmla="*/ 967949 w 1743452"/>
              <a:gd name="connsiteY1323" fmla="*/ 1051232 h 1706347"/>
              <a:gd name="connsiteX1324" fmla="*/ 964139 w 1743452"/>
              <a:gd name="connsiteY1324" fmla="*/ 1048375 h 1706347"/>
              <a:gd name="connsiteX1325" fmla="*/ 966997 w 1743452"/>
              <a:gd name="connsiteY1325" fmla="*/ 1057897 h 1706347"/>
              <a:gd name="connsiteX1326" fmla="*/ 967949 w 1743452"/>
              <a:gd name="connsiteY1326" fmla="*/ 1066467 h 1706347"/>
              <a:gd name="connsiteX1327" fmla="*/ 970808 w 1743452"/>
              <a:gd name="connsiteY1327" fmla="*/ 1074085 h 1706347"/>
              <a:gd name="connsiteX1328" fmla="*/ 977477 w 1743452"/>
              <a:gd name="connsiteY1328" fmla="*/ 1080750 h 1706347"/>
              <a:gd name="connsiteX1329" fmla="*/ 975571 w 1743452"/>
              <a:gd name="connsiteY1329" fmla="*/ 1081702 h 1706347"/>
              <a:gd name="connsiteX1330" fmla="*/ 970808 w 1743452"/>
              <a:gd name="connsiteY1330" fmla="*/ 1084559 h 1706347"/>
              <a:gd name="connsiteX1331" fmla="*/ 972713 w 1743452"/>
              <a:gd name="connsiteY1331" fmla="*/ 1086463 h 1706347"/>
              <a:gd name="connsiteX1332" fmla="*/ 975571 w 1743452"/>
              <a:gd name="connsiteY1332" fmla="*/ 1090272 h 1706347"/>
              <a:gd name="connsiteX1333" fmla="*/ 977477 w 1743452"/>
              <a:gd name="connsiteY1333" fmla="*/ 1091224 h 1706347"/>
              <a:gd name="connsiteX1334" fmla="*/ 974618 w 1743452"/>
              <a:gd name="connsiteY1334" fmla="*/ 1093129 h 1706347"/>
              <a:gd name="connsiteX1335" fmla="*/ 971760 w 1743452"/>
              <a:gd name="connsiteY1335" fmla="*/ 1092177 h 1706347"/>
              <a:gd name="connsiteX1336" fmla="*/ 969855 w 1743452"/>
              <a:gd name="connsiteY1336" fmla="*/ 1090272 h 1706347"/>
              <a:gd name="connsiteX1337" fmla="*/ 968902 w 1743452"/>
              <a:gd name="connsiteY1337" fmla="*/ 1087416 h 1706347"/>
              <a:gd name="connsiteX1338" fmla="*/ 963186 w 1743452"/>
              <a:gd name="connsiteY1338" fmla="*/ 1093129 h 1706347"/>
              <a:gd name="connsiteX1339" fmla="*/ 959375 w 1743452"/>
              <a:gd name="connsiteY1339" fmla="*/ 1088368 h 1706347"/>
              <a:gd name="connsiteX1340" fmla="*/ 954612 w 1743452"/>
              <a:gd name="connsiteY1340" fmla="*/ 1071228 h 1706347"/>
              <a:gd name="connsiteX1341" fmla="*/ 956517 w 1743452"/>
              <a:gd name="connsiteY1341" fmla="*/ 1069324 h 1706347"/>
              <a:gd name="connsiteX1342" fmla="*/ 958422 w 1743452"/>
              <a:gd name="connsiteY1342" fmla="*/ 1066467 h 1706347"/>
              <a:gd name="connsiteX1343" fmla="*/ 958422 w 1743452"/>
              <a:gd name="connsiteY1343" fmla="*/ 1063611 h 1706347"/>
              <a:gd name="connsiteX1344" fmla="*/ 956517 w 1743452"/>
              <a:gd name="connsiteY1344" fmla="*/ 1059802 h 1706347"/>
              <a:gd name="connsiteX1345" fmla="*/ 951754 w 1743452"/>
              <a:gd name="connsiteY1345" fmla="*/ 1063611 h 1706347"/>
              <a:gd name="connsiteX1346" fmla="*/ 950801 w 1743452"/>
              <a:gd name="connsiteY1346" fmla="*/ 1067419 h 1706347"/>
              <a:gd name="connsiteX1347" fmla="*/ 952706 w 1743452"/>
              <a:gd name="connsiteY1347" fmla="*/ 1077894 h 1706347"/>
              <a:gd name="connsiteX1348" fmla="*/ 952706 w 1743452"/>
              <a:gd name="connsiteY1348" fmla="*/ 1084559 h 1706347"/>
              <a:gd name="connsiteX1349" fmla="*/ 954612 w 1743452"/>
              <a:gd name="connsiteY1349" fmla="*/ 1088368 h 1706347"/>
              <a:gd name="connsiteX1350" fmla="*/ 947943 w 1743452"/>
              <a:gd name="connsiteY1350" fmla="*/ 1089320 h 1706347"/>
              <a:gd name="connsiteX1351" fmla="*/ 943179 w 1743452"/>
              <a:gd name="connsiteY1351" fmla="*/ 1085511 h 1706347"/>
              <a:gd name="connsiteX1352" fmla="*/ 940321 w 1743452"/>
              <a:gd name="connsiteY1352" fmla="*/ 1081702 h 1706347"/>
              <a:gd name="connsiteX1353" fmla="*/ 938416 w 1743452"/>
              <a:gd name="connsiteY1353" fmla="*/ 1077894 h 1706347"/>
              <a:gd name="connsiteX1354" fmla="*/ 937463 w 1743452"/>
              <a:gd name="connsiteY1354" fmla="*/ 1071228 h 1706347"/>
              <a:gd name="connsiteX1355" fmla="*/ 938416 w 1743452"/>
              <a:gd name="connsiteY1355" fmla="*/ 1061706 h 1706347"/>
              <a:gd name="connsiteX1356" fmla="*/ 937463 w 1743452"/>
              <a:gd name="connsiteY1356" fmla="*/ 1057897 h 1706347"/>
              <a:gd name="connsiteX1357" fmla="*/ 935557 w 1743452"/>
              <a:gd name="connsiteY1357" fmla="*/ 1055993 h 1706347"/>
              <a:gd name="connsiteX1358" fmla="*/ 933652 w 1743452"/>
              <a:gd name="connsiteY1358" fmla="*/ 1055041 h 1706347"/>
              <a:gd name="connsiteX1359" fmla="*/ 931747 w 1743452"/>
              <a:gd name="connsiteY1359" fmla="*/ 1054089 h 1706347"/>
              <a:gd name="connsiteX1360" fmla="*/ 929841 w 1743452"/>
              <a:gd name="connsiteY1360" fmla="*/ 1048375 h 1706347"/>
              <a:gd name="connsiteX1361" fmla="*/ 932699 w 1743452"/>
              <a:gd name="connsiteY1361" fmla="*/ 1047423 h 1706347"/>
              <a:gd name="connsiteX1362" fmla="*/ 938416 w 1743452"/>
              <a:gd name="connsiteY1362" fmla="*/ 1042662 h 1706347"/>
              <a:gd name="connsiteX1363" fmla="*/ 940321 w 1743452"/>
              <a:gd name="connsiteY1363" fmla="*/ 1039806 h 1706347"/>
              <a:gd name="connsiteX1364" fmla="*/ 938416 w 1743452"/>
              <a:gd name="connsiteY1364" fmla="*/ 1032188 h 1706347"/>
              <a:gd name="connsiteX1365" fmla="*/ 936510 w 1743452"/>
              <a:gd name="connsiteY1365" fmla="*/ 1031236 h 1706347"/>
              <a:gd name="connsiteX1366" fmla="*/ 935557 w 1743452"/>
              <a:gd name="connsiteY1366" fmla="*/ 1029331 h 1706347"/>
              <a:gd name="connsiteX1367" fmla="*/ 935557 w 1743452"/>
              <a:gd name="connsiteY1367" fmla="*/ 1026475 h 1706347"/>
              <a:gd name="connsiteX1368" fmla="*/ 937463 w 1743452"/>
              <a:gd name="connsiteY1368" fmla="*/ 1025522 h 1706347"/>
              <a:gd name="connsiteX1369" fmla="*/ 941274 w 1743452"/>
              <a:gd name="connsiteY1369" fmla="*/ 1022666 h 1706347"/>
              <a:gd name="connsiteX1370" fmla="*/ 942226 w 1743452"/>
              <a:gd name="connsiteY1370" fmla="*/ 1019809 h 1706347"/>
              <a:gd name="connsiteX1371" fmla="*/ 942226 w 1743452"/>
              <a:gd name="connsiteY1371" fmla="*/ 1017905 h 1706347"/>
              <a:gd name="connsiteX1372" fmla="*/ 939368 w 1743452"/>
              <a:gd name="connsiteY1372" fmla="*/ 1013144 h 1706347"/>
              <a:gd name="connsiteX1373" fmla="*/ 938416 w 1743452"/>
              <a:gd name="connsiteY1373" fmla="*/ 1010287 h 1706347"/>
              <a:gd name="connsiteX1374" fmla="*/ 938416 w 1743452"/>
              <a:gd name="connsiteY1374" fmla="*/ 1007431 h 1706347"/>
              <a:gd name="connsiteX1375" fmla="*/ 935557 w 1743452"/>
              <a:gd name="connsiteY1375" fmla="*/ 1004574 h 1706347"/>
              <a:gd name="connsiteX1376" fmla="*/ 933652 w 1743452"/>
              <a:gd name="connsiteY1376" fmla="*/ 1006478 h 1706347"/>
              <a:gd name="connsiteX1377" fmla="*/ 930794 w 1743452"/>
              <a:gd name="connsiteY1377" fmla="*/ 1011239 h 1706347"/>
              <a:gd name="connsiteX1378" fmla="*/ 930794 w 1743452"/>
              <a:gd name="connsiteY1378" fmla="*/ 1016953 h 1706347"/>
              <a:gd name="connsiteX1379" fmla="*/ 927936 w 1743452"/>
              <a:gd name="connsiteY1379" fmla="*/ 1020761 h 1706347"/>
              <a:gd name="connsiteX1380" fmla="*/ 926030 w 1743452"/>
              <a:gd name="connsiteY1380" fmla="*/ 1024570 h 1706347"/>
              <a:gd name="connsiteX1381" fmla="*/ 927936 w 1743452"/>
              <a:gd name="connsiteY1381" fmla="*/ 1031236 h 1706347"/>
              <a:gd name="connsiteX1382" fmla="*/ 929841 w 1743452"/>
              <a:gd name="connsiteY1382" fmla="*/ 1036949 h 1706347"/>
              <a:gd name="connsiteX1383" fmla="*/ 926983 w 1743452"/>
              <a:gd name="connsiteY1383" fmla="*/ 1043614 h 1706347"/>
              <a:gd name="connsiteX1384" fmla="*/ 923172 w 1743452"/>
              <a:gd name="connsiteY1384" fmla="*/ 1048375 h 1706347"/>
              <a:gd name="connsiteX1385" fmla="*/ 920314 w 1743452"/>
              <a:gd name="connsiteY1385" fmla="*/ 1048375 h 1706347"/>
              <a:gd name="connsiteX1386" fmla="*/ 918409 w 1743452"/>
              <a:gd name="connsiteY1386" fmla="*/ 1042662 h 1706347"/>
              <a:gd name="connsiteX1387" fmla="*/ 919361 w 1743452"/>
              <a:gd name="connsiteY1387" fmla="*/ 1037901 h 1706347"/>
              <a:gd name="connsiteX1388" fmla="*/ 921267 w 1743452"/>
              <a:gd name="connsiteY1388" fmla="*/ 1029331 h 1706347"/>
              <a:gd name="connsiteX1389" fmla="*/ 918409 w 1743452"/>
              <a:gd name="connsiteY1389" fmla="*/ 1027427 h 1706347"/>
              <a:gd name="connsiteX1390" fmla="*/ 917456 w 1743452"/>
              <a:gd name="connsiteY1390" fmla="*/ 1022666 h 1706347"/>
              <a:gd name="connsiteX1391" fmla="*/ 919361 w 1743452"/>
              <a:gd name="connsiteY1391" fmla="*/ 1020761 h 1706347"/>
              <a:gd name="connsiteX1392" fmla="*/ 923172 w 1743452"/>
              <a:gd name="connsiteY1392" fmla="*/ 1019809 h 1706347"/>
              <a:gd name="connsiteX1393" fmla="*/ 924125 w 1743452"/>
              <a:gd name="connsiteY1393" fmla="*/ 1016953 h 1706347"/>
              <a:gd name="connsiteX1394" fmla="*/ 922220 w 1743452"/>
              <a:gd name="connsiteY1394" fmla="*/ 1014096 h 1706347"/>
              <a:gd name="connsiteX1395" fmla="*/ 927936 w 1743452"/>
              <a:gd name="connsiteY1395" fmla="*/ 1003622 h 1706347"/>
              <a:gd name="connsiteX1396" fmla="*/ 929841 w 1743452"/>
              <a:gd name="connsiteY1396" fmla="*/ 994100 h 1706347"/>
              <a:gd name="connsiteX1397" fmla="*/ 928888 w 1743452"/>
              <a:gd name="connsiteY1397" fmla="*/ 991243 h 1706347"/>
              <a:gd name="connsiteX1398" fmla="*/ 930794 w 1743452"/>
              <a:gd name="connsiteY1398" fmla="*/ 986482 h 1706347"/>
              <a:gd name="connsiteX1399" fmla="*/ 930794 w 1743452"/>
              <a:gd name="connsiteY1399" fmla="*/ 982673 h 1706347"/>
              <a:gd name="connsiteX1400" fmla="*/ 926983 w 1743452"/>
              <a:gd name="connsiteY1400" fmla="*/ 982673 h 1706347"/>
              <a:gd name="connsiteX1401" fmla="*/ 926983 w 1743452"/>
              <a:gd name="connsiteY1401" fmla="*/ 980769 h 1706347"/>
              <a:gd name="connsiteX1402" fmla="*/ 924125 w 1743452"/>
              <a:gd name="connsiteY1402" fmla="*/ 978865 h 1706347"/>
              <a:gd name="connsiteX1403" fmla="*/ 926030 w 1743452"/>
              <a:gd name="connsiteY1403" fmla="*/ 974104 h 1706347"/>
              <a:gd name="connsiteX1404" fmla="*/ 926030 w 1743452"/>
              <a:gd name="connsiteY1404" fmla="*/ 970295 h 1706347"/>
              <a:gd name="connsiteX1405" fmla="*/ 925078 w 1743452"/>
              <a:gd name="connsiteY1405" fmla="*/ 965534 h 1706347"/>
              <a:gd name="connsiteX1406" fmla="*/ 925078 w 1743452"/>
              <a:gd name="connsiteY1406" fmla="*/ 958868 h 1706347"/>
              <a:gd name="connsiteX1407" fmla="*/ 927936 w 1743452"/>
              <a:gd name="connsiteY1407" fmla="*/ 950299 h 1706347"/>
              <a:gd name="connsiteX1408" fmla="*/ 931747 w 1743452"/>
              <a:gd name="connsiteY1408" fmla="*/ 940776 h 1706347"/>
              <a:gd name="connsiteX1409" fmla="*/ 937463 w 1743452"/>
              <a:gd name="connsiteY1409" fmla="*/ 933159 h 1706347"/>
              <a:gd name="connsiteX1410" fmla="*/ 942226 w 1743452"/>
              <a:gd name="connsiteY1410" fmla="*/ 926493 h 1706347"/>
              <a:gd name="connsiteX1411" fmla="*/ 944132 w 1743452"/>
              <a:gd name="connsiteY1411" fmla="*/ 920780 h 1706347"/>
              <a:gd name="connsiteX1412" fmla="*/ 945084 w 1743452"/>
              <a:gd name="connsiteY1412" fmla="*/ 893166 h 1706347"/>
              <a:gd name="connsiteX1413" fmla="*/ 945084 w 1743452"/>
              <a:gd name="connsiteY1413" fmla="*/ 883644 h 1706347"/>
              <a:gd name="connsiteX1414" fmla="*/ 941274 w 1743452"/>
              <a:gd name="connsiteY1414" fmla="*/ 881740 h 1706347"/>
              <a:gd name="connsiteX1415" fmla="*/ 941274 w 1743452"/>
              <a:gd name="connsiteY1415" fmla="*/ 876979 h 1706347"/>
              <a:gd name="connsiteX1416" fmla="*/ 943179 w 1743452"/>
              <a:gd name="connsiteY1416" fmla="*/ 871265 h 1706347"/>
              <a:gd name="connsiteX1417" fmla="*/ 945084 w 1743452"/>
              <a:gd name="connsiteY1417" fmla="*/ 868409 h 1706347"/>
              <a:gd name="connsiteX1418" fmla="*/ 946037 w 1743452"/>
              <a:gd name="connsiteY1418" fmla="*/ 862696 h 1706347"/>
              <a:gd name="connsiteX1419" fmla="*/ 946037 w 1743452"/>
              <a:gd name="connsiteY1419" fmla="*/ 860791 h 1706347"/>
              <a:gd name="connsiteX1420" fmla="*/ 942226 w 1743452"/>
              <a:gd name="connsiteY1420" fmla="*/ 859839 h 1706347"/>
              <a:gd name="connsiteX1421" fmla="*/ 945084 w 1743452"/>
              <a:gd name="connsiteY1421" fmla="*/ 855078 h 1706347"/>
              <a:gd name="connsiteX1422" fmla="*/ 952706 w 1743452"/>
              <a:gd name="connsiteY1422" fmla="*/ 852221 h 1706347"/>
              <a:gd name="connsiteX1423" fmla="*/ 957470 w 1743452"/>
              <a:gd name="connsiteY1423" fmla="*/ 849365 h 1706347"/>
              <a:gd name="connsiteX1424" fmla="*/ 954612 w 1743452"/>
              <a:gd name="connsiteY1424" fmla="*/ 848413 h 1706347"/>
              <a:gd name="connsiteX1425" fmla="*/ 946990 w 1743452"/>
              <a:gd name="connsiteY1425" fmla="*/ 849365 h 1706347"/>
              <a:gd name="connsiteX1426" fmla="*/ 943179 w 1743452"/>
              <a:gd name="connsiteY1426" fmla="*/ 850317 h 1706347"/>
              <a:gd name="connsiteX1427" fmla="*/ 941274 w 1743452"/>
              <a:gd name="connsiteY1427" fmla="*/ 847460 h 1706347"/>
              <a:gd name="connsiteX1428" fmla="*/ 944132 w 1743452"/>
              <a:gd name="connsiteY1428" fmla="*/ 845556 h 1706347"/>
              <a:gd name="connsiteX1429" fmla="*/ 947943 w 1743452"/>
              <a:gd name="connsiteY1429" fmla="*/ 842699 h 1706347"/>
              <a:gd name="connsiteX1430" fmla="*/ 947943 w 1743452"/>
              <a:gd name="connsiteY1430" fmla="*/ 836986 h 1706347"/>
              <a:gd name="connsiteX1431" fmla="*/ 946990 w 1743452"/>
              <a:gd name="connsiteY1431" fmla="*/ 824608 h 1706347"/>
              <a:gd name="connsiteX1432" fmla="*/ 945084 w 1743452"/>
              <a:gd name="connsiteY1432" fmla="*/ 816990 h 1706347"/>
              <a:gd name="connsiteX1433" fmla="*/ 947943 w 1743452"/>
              <a:gd name="connsiteY1433" fmla="*/ 810325 h 1706347"/>
              <a:gd name="connsiteX1434" fmla="*/ 947943 w 1743452"/>
              <a:gd name="connsiteY1434" fmla="*/ 798898 h 1706347"/>
              <a:gd name="connsiteX1435" fmla="*/ 946037 w 1743452"/>
              <a:gd name="connsiteY1435" fmla="*/ 779854 h 1706347"/>
              <a:gd name="connsiteX1436" fmla="*/ 944132 w 1743452"/>
              <a:gd name="connsiteY1436" fmla="*/ 770332 h 1706347"/>
              <a:gd name="connsiteX1437" fmla="*/ 942226 w 1743452"/>
              <a:gd name="connsiteY1437" fmla="*/ 767475 h 1706347"/>
              <a:gd name="connsiteX1438" fmla="*/ 940321 w 1743452"/>
              <a:gd name="connsiteY1438" fmla="*/ 769380 h 1706347"/>
              <a:gd name="connsiteX1439" fmla="*/ 940321 w 1743452"/>
              <a:gd name="connsiteY1439" fmla="*/ 775093 h 1706347"/>
              <a:gd name="connsiteX1440" fmla="*/ 941274 w 1743452"/>
              <a:gd name="connsiteY1440" fmla="*/ 810325 h 1706347"/>
              <a:gd name="connsiteX1441" fmla="*/ 939368 w 1743452"/>
              <a:gd name="connsiteY1441" fmla="*/ 824608 h 1706347"/>
              <a:gd name="connsiteX1442" fmla="*/ 938416 w 1743452"/>
              <a:gd name="connsiteY1442" fmla="*/ 836986 h 1706347"/>
              <a:gd name="connsiteX1443" fmla="*/ 935557 w 1743452"/>
              <a:gd name="connsiteY1443" fmla="*/ 839843 h 1706347"/>
              <a:gd name="connsiteX1444" fmla="*/ 935557 w 1743452"/>
              <a:gd name="connsiteY1444" fmla="*/ 836034 h 1706347"/>
              <a:gd name="connsiteX1445" fmla="*/ 935557 w 1743452"/>
              <a:gd name="connsiteY1445" fmla="*/ 828416 h 1706347"/>
              <a:gd name="connsiteX1446" fmla="*/ 937463 w 1743452"/>
              <a:gd name="connsiteY1446" fmla="*/ 809372 h 1706347"/>
              <a:gd name="connsiteX1447" fmla="*/ 936510 w 1743452"/>
              <a:gd name="connsiteY1447" fmla="*/ 764619 h 1706347"/>
              <a:gd name="connsiteX1448" fmla="*/ 934605 w 1743452"/>
              <a:gd name="connsiteY1448" fmla="*/ 746527 h 1706347"/>
              <a:gd name="connsiteX1449" fmla="*/ 927936 w 1743452"/>
              <a:gd name="connsiteY1449" fmla="*/ 736053 h 1706347"/>
              <a:gd name="connsiteX1450" fmla="*/ 925078 w 1743452"/>
              <a:gd name="connsiteY1450" fmla="*/ 721770 h 1706347"/>
              <a:gd name="connsiteX1451" fmla="*/ 919361 w 1743452"/>
              <a:gd name="connsiteY1451" fmla="*/ 711296 h 1706347"/>
              <a:gd name="connsiteX1452" fmla="*/ 913645 w 1743452"/>
              <a:gd name="connsiteY1452" fmla="*/ 689395 h 1706347"/>
              <a:gd name="connsiteX1453" fmla="*/ 907929 w 1743452"/>
              <a:gd name="connsiteY1453" fmla="*/ 676064 h 1706347"/>
              <a:gd name="connsiteX1454" fmla="*/ 901260 w 1743452"/>
              <a:gd name="connsiteY1454" fmla="*/ 669399 h 1706347"/>
              <a:gd name="connsiteX1455" fmla="*/ 895544 w 1743452"/>
              <a:gd name="connsiteY1455" fmla="*/ 660829 h 1706347"/>
              <a:gd name="connsiteX1456" fmla="*/ 887922 w 1743452"/>
              <a:gd name="connsiteY1456" fmla="*/ 656068 h 1706347"/>
              <a:gd name="connsiteX1457" fmla="*/ 879348 w 1743452"/>
              <a:gd name="connsiteY1457" fmla="*/ 657972 h 1706347"/>
              <a:gd name="connsiteX1458" fmla="*/ 874584 w 1743452"/>
              <a:gd name="connsiteY1458" fmla="*/ 651307 h 1706347"/>
              <a:gd name="connsiteX1459" fmla="*/ 872679 w 1743452"/>
              <a:gd name="connsiteY1459" fmla="*/ 639880 h 1706347"/>
              <a:gd name="connsiteX1460" fmla="*/ 870773 w 1743452"/>
              <a:gd name="connsiteY1460" fmla="*/ 630358 h 1706347"/>
              <a:gd name="connsiteX1461" fmla="*/ 864104 w 1743452"/>
              <a:gd name="connsiteY1461" fmla="*/ 615123 h 1706347"/>
              <a:gd name="connsiteX1462" fmla="*/ 853625 w 1743452"/>
              <a:gd name="connsiteY1462" fmla="*/ 600840 h 1706347"/>
              <a:gd name="connsiteX1463" fmla="*/ 846003 w 1743452"/>
              <a:gd name="connsiteY1463" fmla="*/ 594175 h 1706347"/>
              <a:gd name="connsiteX1464" fmla="*/ 834571 w 1743452"/>
              <a:gd name="connsiteY1464" fmla="*/ 587509 h 1706347"/>
              <a:gd name="connsiteX1465" fmla="*/ 830760 w 1743452"/>
              <a:gd name="connsiteY1465" fmla="*/ 586557 h 1706347"/>
              <a:gd name="connsiteX1466" fmla="*/ 826949 w 1743452"/>
              <a:gd name="connsiteY1466" fmla="*/ 587509 h 1706347"/>
              <a:gd name="connsiteX1467" fmla="*/ 825044 w 1743452"/>
              <a:gd name="connsiteY1467" fmla="*/ 591318 h 1706347"/>
              <a:gd name="connsiteX1468" fmla="*/ 822185 w 1743452"/>
              <a:gd name="connsiteY1468" fmla="*/ 595127 h 1706347"/>
              <a:gd name="connsiteX1469" fmla="*/ 817422 w 1743452"/>
              <a:gd name="connsiteY1469" fmla="*/ 596079 h 1706347"/>
              <a:gd name="connsiteX1470" fmla="*/ 800273 w 1743452"/>
              <a:gd name="connsiteY1470" fmla="*/ 582748 h 1706347"/>
              <a:gd name="connsiteX1471" fmla="*/ 800273 w 1743452"/>
              <a:gd name="connsiteY1471" fmla="*/ 581796 h 1706347"/>
              <a:gd name="connsiteX1472" fmla="*/ 800273 w 1743452"/>
              <a:gd name="connsiteY1472" fmla="*/ 577035 h 1706347"/>
              <a:gd name="connsiteX1473" fmla="*/ 799321 w 1743452"/>
              <a:gd name="connsiteY1473" fmla="*/ 573226 h 1706347"/>
              <a:gd name="connsiteX1474" fmla="*/ 794557 w 1743452"/>
              <a:gd name="connsiteY1474" fmla="*/ 576083 h 1706347"/>
              <a:gd name="connsiteX1475" fmla="*/ 789793 w 1743452"/>
              <a:gd name="connsiteY1475" fmla="*/ 577987 h 1706347"/>
              <a:gd name="connsiteX1476" fmla="*/ 785030 w 1743452"/>
              <a:gd name="connsiteY1476" fmla="*/ 574178 h 1706347"/>
              <a:gd name="connsiteX1477" fmla="*/ 783124 w 1743452"/>
              <a:gd name="connsiteY1477" fmla="*/ 568465 h 1706347"/>
              <a:gd name="connsiteX1478" fmla="*/ 782172 w 1743452"/>
              <a:gd name="connsiteY1478" fmla="*/ 567513 h 1706347"/>
              <a:gd name="connsiteX1479" fmla="*/ 776456 w 1743452"/>
              <a:gd name="connsiteY1479" fmla="*/ 566561 h 1706347"/>
              <a:gd name="connsiteX1480" fmla="*/ 764070 w 1743452"/>
              <a:gd name="connsiteY1480" fmla="*/ 567513 h 1706347"/>
              <a:gd name="connsiteX1481" fmla="*/ 760260 w 1743452"/>
              <a:gd name="connsiteY1481" fmla="*/ 566561 h 1706347"/>
              <a:gd name="connsiteX1482" fmla="*/ 748827 w 1743452"/>
              <a:gd name="connsiteY1482" fmla="*/ 550373 h 1706347"/>
              <a:gd name="connsiteX1483" fmla="*/ 740253 w 1743452"/>
              <a:gd name="connsiteY1483" fmla="*/ 544660 h 1706347"/>
              <a:gd name="connsiteX1484" fmla="*/ 730726 w 1743452"/>
              <a:gd name="connsiteY1484" fmla="*/ 538947 h 1706347"/>
              <a:gd name="connsiteX1485" fmla="*/ 725009 w 1743452"/>
              <a:gd name="connsiteY1485" fmla="*/ 534186 h 1706347"/>
              <a:gd name="connsiteX1486" fmla="*/ 717388 w 1743452"/>
              <a:gd name="connsiteY1486" fmla="*/ 528473 h 1706347"/>
              <a:gd name="connsiteX1487" fmla="*/ 707861 w 1743452"/>
              <a:gd name="connsiteY1487" fmla="*/ 518951 h 1706347"/>
              <a:gd name="connsiteX1488" fmla="*/ 695475 w 1743452"/>
              <a:gd name="connsiteY1488" fmla="*/ 509429 h 1706347"/>
              <a:gd name="connsiteX1489" fmla="*/ 681185 w 1743452"/>
              <a:gd name="connsiteY1489" fmla="*/ 500859 h 1706347"/>
              <a:gd name="connsiteX1490" fmla="*/ 679280 w 1743452"/>
              <a:gd name="connsiteY1490" fmla="*/ 493241 h 1706347"/>
              <a:gd name="connsiteX1491" fmla="*/ 678327 w 1743452"/>
              <a:gd name="connsiteY1491" fmla="*/ 492289 h 1706347"/>
              <a:gd name="connsiteX1492" fmla="*/ 676421 w 1743452"/>
              <a:gd name="connsiteY1492" fmla="*/ 492289 h 1706347"/>
              <a:gd name="connsiteX1493" fmla="*/ 670705 w 1743452"/>
              <a:gd name="connsiteY1493" fmla="*/ 492289 h 1706347"/>
              <a:gd name="connsiteX1494" fmla="*/ 665942 w 1743452"/>
              <a:gd name="connsiteY1494" fmla="*/ 490384 h 1706347"/>
              <a:gd name="connsiteX1495" fmla="*/ 661178 w 1743452"/>
              <a:gd name="connsiteY1495" fmla="*/ 485623 h 1706347"/>
              <a:gd name="connsiteX1496" fmla="*/ 648793 w 1743452"/>
              <a:gd name="connsiteY1496" fmla="*/ 473245 h 1706347"/>
              <a:gd name="connsiteX1497" fmla="*/ 648793 w 1743452"/>
              <a:gd name="connsiteY1497" fmla="*/ 469436 h 1706347"/>
              <a:gd name="connsiteX1498" fmla="*/ 648793 w 1743452"/>
              <a:gd name="connsiteY1498" fmla="*/ 463723 h 1706347"/>
              <a:gd name="connsiteX1499" fmla="*/ 649746 w 1743452"/>
              <a:gd name="connsiteY1499" fmla="*/ 459914 h 1706347"/>
              <a:gd name="connsiteX1500" fmla="*/ 649746 w 1743452"/>
              <a:gd name="connsiteY1500" fmla="*/ 456105 h 1706347"/>
              <a:gd name="connsiteX1501" fmla="*/ 647840 w 1743452"/>
              <a:gd name="connsiteY1501" fmla="*/ 454201 h 1706347"/>
              <a:gd name="connsiteX1502" fmla="*/ 640219 w 1743452"/>
              <a:gd name="connsiteY1502" fmla="*/ 442774 h 1706347"/>
              <a:gd name="connsiteX1503" fmla="*/ 635455 w 1743452"/>
              <a:gd name="connsiteY1503" fmla="*/ 437061 h 1706347"/>
              <a:gd name="connsiteX1504" fmla="*/ 631644 w 1743452"/>
              <a:gd name="connsiteY1504" fmla="*/ 434204 h 1706347"/>
              <a:gd name="connsiteX1505" fmla="*/ 628786 w 1743452"/>
              <a:gd name="connsiteY1505" fmla="*/ 429443 h 1706347"/>
              <a:gd name="connsiteX1506" fmla="*/ 625928 w 1743452"/>
              <a:gd name="connsiteY1506" fmla="*/ 423730 h 1706347"/>
              <a:gd name="connsiteX1507" fmla="*/ 624023 w 1743452"/>
              <a:gd name="connsiteY1507" fmla="*/ 419921 h 1706347"/>
              <a:gd name="connsiteX1508" fmla="*/ 624023 w 1743452"/>
              <a:gd name="connsiteY1508" fmla="*/ 416113 h 1706347"/>
              <a:gd name="connsiteX1509" fmla="*/ 624975 w 1743452"/>
              <a:gd name="connsiteY1509" fmla="*/ 412304 h 1706347"/>
              <a:gd name="connsiteX1510" fmla="*/ 628786 w 1743452"/>
              <a:gd name="connsiteY1510" fmla="*/ 409447 h 1706347"/>
              <a:gd name="connsiteX1511" fmla="*/ 630691 w 1743452"/>
              <a:gd name="connsiteY1511" fmla="*/ 408495 h 1706347"/>
              <a:gd name="connsiteX1512" fmla="*/ 628786 w 1743452"/>
              <a:gd name="connsiteY1512" fmla="*/ 406591 h 1706347"/>
              <a:gd name="connsiteX1513" fmla="*/ 625928 w 1743452"/>
              <a:gd name="connsiteY1513" fmla="*/ 406591 h 1706347"/>
              <a:gd name="connsiteX1514" fmla="*/ 622117 w 1743452"/>
              <a:gd name="connsiteY1514" fmla="*/ 407543 h 1706347"/>
              <a:gd name="connsiteX1515" fmla="*/ 617354 w 1743452"/>
              <a:gd name="connsiteY1515" fmla="*/ 409447 h 1706347"/>
              <a:gd name="connsiteX1516" fmla="*/ 615448 w 1743452"/>
              <a:gd name="connsiteY1516" fmla="*/ 418017 h 1706347"/>
              <a:gd name="connsiteX1517" fmla="*/ 611637 w 1743452"/>
              <a:gd name="connsiteY1517" fmla="*/ 418969 h 1706347"/>
              <a:gd name="connsiteX1518" fmla="*/ 607827 w 1743452"/>
              <a:gd name="connsiteY1518" fmla="*/ 419921 h 1706347"/>
              <a:gd name="connsiteX1519" fmla="*/ 608779 w 1743452"/>
              <a:gd name="connsiteY1519" fmla="*/ 422778 h 1706347"/>
              <a:gd name="connsiteX1520" fmla="*/ 608779 w 1743452"/>
              <a:gd name="connsiteY1520" fmla="*/ 424682 h 1706347"/>
              <a:gd name="connsiteX1521" fmla="*/ 604968 w 1743452"/>
              <a:gd name="connsiteY1521" fmla="*/ 426587 h 1706347"/>
              <a:gd name="connsiteX1522" fmla="*/ 602110 w 1743452"/>
              <a:gd name="connsiteY1522" fmla="*/ 424682 h 1706347"/>
              <a:gd name="connsiteX1523" fmla="*/ 599252 w 1743452"/>
              <a:gd name="connsiteY1523" fmla="*/ 420874 h 1706347"/>
              <a:gd name="connsiteX1524" fmla="*/ 598299 w 1743452"/>
              <a:gd name="connsiteY1524" fmla="*/ 417065 h 1706347"/>
              <a:gd name="connsiteX1525" fmla="*/ 597347 w 1743452"/>
              <a:gd name="connsiteY1525" fmla="*/ 412304 h 1706347"/>
              <a:gd name="connsiteX1526" fmla="*/ 595441 w 1743452"/>
              <a:gd name="connsiteY1526" fmla="*/ 410399 h 1706347"/>
              <a:gd name="connsiteX1527" fmla="*/ 597347 w 1743452"/>
              <a:gd name="connsiteY1527" fmla="*/ 408495 h 1706347"/>
              <a:gd name="connsiteX1528" fmla="*/ 603063 w 1743452"/>
              <a:gd name="connsiteY1528" fmla="*/ 408495 h 1706347"/>
              <a:gd name="connsiteX1529" fmla="*/ 605921 w 1743452"/>
              <a:gd name="connsiteY1529" fmla="*/ 406591 h 1706347"/>
              <a:gd name="connsiteX1530" fmla="*/ 609732 w 1743452"/>
              <a:gd name="connsiteY1530" fmla="*/ 402782 h 1706347"/>
              <a:gd name="connsiteX1531" fmla="*/ 612590 w 1743452"/>
              <a:gd name="connsiteY1531" fmla="*/ 400877 h 1706347"/>
              <a:gd name="connsiteX1532" fmla="*/ 616401 w 1743452"/>
              <a:gd name="connsiteY1532" fmla="*/ 397069 h 1706347"/>
              <a:gd name="connsiteX1533" fmla="*/ 618306 w 1743452"/>
              <a:gd name="connsiteY1533" fmla="*/ 393260 h 1706347"/>
              <a:gd name="connsiteX1534" fmla="*/ 623070 w 1743452"/>
              <a:gd name="connsiteY1534" fmla="*/ 390403 h 1706347"/>
              <a:gd name="connsiteX1535" fmla="*/ 625928 w 1743452"/>
              <a:gd name="connsiteY1535" fmla="*/ 386594 h 1706347"/>
              <a:gd name="connsiteX1536" fmla="*/ 627833 w 1743452"/>
              <a:gd name="connsiteY1536" fmla="*/ 380881 h 1706347"/>
              <a:gd name="connsiteX1537" fmla="*/ 629739 w 1743452"/>
              <a:gd name="connsiteY1537" fmla="*/ 377072 h 1706347"/>
              <a:gd name="connsiteX1538" fmla="*/ 628786 w 1743452"/>
              <a:gd name="connsiteY1538" fmla="*/ 359933 h 1706347"/>
              <a:gd name="connsiteX1539" fmla="*/ 627833 w 1743452"/>
              <a:gd name="connsiteY1539" fmla="*/ 354219 h 1706347"/>
              <a:gd name="connsiteX1540" fmla="*/ 623070 w 1743452"/>
              <a:gd name="connsiteY1540" fmla="*/ 348506 h 1706347"/>
              <a:gd name="connsiteX1541" fmla="*/ 617354 w 1743452"/>
              <a:gd name="connsiteY1541" fmla="*/ 347554 h 1706347"/>
              <a:gd name="connsiteX1542" fmla="*/ 612590 w 1743452"/>
              <a:gd name="connsiteY1542" fmla="*/ 349458 h 1706347"/>
              <a:gd name="connsiteX1543" fmla="*/ 608779 w 1743452"/>
              <a:gd name="connsiteY1543" fmla="*/ 357076 h 1706347"/>
              <a:gd name="connsiteX1544" fmla="*/ 607827 w 1743452"/>
              <a:gd name="connsiteY1544" fmla="*/ 378025 h 1706347"/>
              <a:gd name="connsiteX1545" fmla="*/ 605921 w 1743452"/>
              <a:gd name="connsiteY1545" fmla="*/ 388499 h 1706347"/>
              <a:gd name="connsiteX1546" fmla="*/ 597347 w 1743452"/>
              <a:gd name="connsiteY1546" fmla="*/ 396116 h 1706347"/>
              <a:gd name="connsiteX1547" fmla="*/ 593536 w 1743452"/>
              <a:gd name="connsiteY1547" fmla="*/ 393260 h 1706347"/>
              <a:gd name="connsiteX1548" fmla="*/ 589725 w 1743452"/>
              <a:gd name="connsiteY1548" fmla="*/ 398021 h 1706347"/>
              <a:gd name="connsiteX1549" fmla="*/ 587820 w 1743452"/>
              <a:gd name="connsiteY1549" fmla="*/ 401830 h 1706347"/>
              <a:gd name="connsiteX1550" fmla="*/ 587820 w 1743452"/>
              <a:gd name="connsiteY1550" fmla="*/ 405638 h 1706347"/>
              <a:gd name="connsiteX1551" fmla="*/ 587820 w 1743452"/>
              <a:gd name="connsiteY1551" fmla="*/ 408495 h 1706347"/>
              <a:gd name="connsiteX1552" fmla="*/ 587820 w 1743452"/>
              <a:gd name="connsiteY1552" fmla="*/ 411352 h 1706347"/>
              <a:gd name="connsiteX1553" fmla="*/ 587820 w 1743452"/>
              <a:gd name="connsiteY1553" fmla="*/ 415160 h 1706347"/>
              <a:gd name="connsiteX1554" fmla="*/ 586867 w 1743452"/>
              <a:gd name="connsiteY1554" fmla="*/ 419921 h 1706347"/>
              <a:gd name="connsiteX1555" fmla="*/ 585914 w 1743452"/>
              <a:gd name="connsiteY1555" fmla="*/ 421826 h 1706347"/>
              <a:gd name="connsiteX1556" fmla="*/ 581151 w 1743452"/>
              <a:gd name="connsiteY1556" fmla="*/ 422778 h 1706347"/>
              <a:gd name="connsiteX1557" fmla="*/ 568766 w 1743452"/>
              <a:gd name="connsiteY1557" fmla="*/ 414208 h 1706347"/>
              <a:gd name="connsiteX1558" fmla="*/ 557333 w 1743452"/>
              <a:gd name="connsiteY1558" fmla="*/ 407543 h 1706347"/>
              <a:gd name="connsiteX1559" fmla="*/ 546853 w 1743452"/>
              <a:gd name="connsiteY1559" fmla="*/ 405638 h 1706347"/>
              <a:gd name="connsiteX1560" fmla="*/ 541137 w 1743452"/>
              <a:gd name="connsiteY1560" fmla="*/ 403734 h 1706347"/>
              <a:gd name="connsiteX1561" fmla="*/ 532563 w 1743452"/>
              <a:gd name="connsiteY1561" fmla="*/ 404686 h 1706347"/>
              <a:gd name="connsiteX1562" fmla="*/ 525894 w 1743452"/>
              <a:gd name="connsiteY1562" fmla="*/ 404686 h 1706347"/>
              <a:gd name="connsiteX1563" fmla="*/ 515414 w 1743452"/>
              <a:gd name="connsiteY1563" fmla="*/ 408495 h 1706347"/>
              <a:gd name="connsiteX1564" fmla="*/ 511603 w 1743452"/>
              <a:gd name="connsiteY1564" fmla="*/ 416113 h 1706347"/>
              <a:gd name="connsiteX1565" fmla="*/ 508745 w 1743452"/>
              <a:gd name="connsiteY1565" fmla="*/ 421826 h 1706347"/>
              <a:gd name="connsiteX1566" fmla="*/ 503982 w 1743452"/>
              <a:gd name="connsiteY1566" fmla="*/ 425635 h 1706347"/>
              <a:gd name="connsiteX1567" fmla="*/ 503982 w 1743452"/>
              <a:gd name="connsiteY1567" fmla="*/ 433252 h 1706347"/>
              <a:gd name="connsiteX1568" fmla="*/ 500171 w 1743452"/>
              <a:gd name="connsiteY1568" fmla="*/ 433252 h 1706347"/>
              <a:gd name="connsiteX1569" fmla="*/ 494455 w 1743452"/>
              <a:gd name="connsiteY1569" fmla="*/ 438013 h 1706347"/>
              <a:gd name="connsiteX1570" fmla="*/ 487786 w 1743452"/>
              <a:gd name="connsiteY1570" fmla="*/ 436109 h 1706347"/>
              <a:gd name="connsiteX1571" fmla="*/ 475400 w 1743452"/>
              <a:gd name="connsiteY1571" fmla="*/ 431348 h 1706347"/>
              <a:gd name="connsiteX1572" fmla="*/ 466826 w 1743452"/>
              <a:gd name="connsiteY1572" fmla="*/ 416113 h 1706347"/>
              <a:gd name="connsiteX1573" fmla="*/ 448725 w 1743452"/>
              <a:gd name="connsiteY1573" fmla="*/ 406591 h 1706347"/>
              <a:gd name="connsiteX1574" fmla="*/ 446819 w 1743452"/>
              <a:gd name="connsiteY1574" fmla="*/ 401830 h 1706347"/>
              <a:gd name="connsiteX1575" fmla="*/ 445866 w 1743452"/>
              <a:gd name="connsiteY1575" fmla="*/ 396116 h 1706347"/>
              <a:gd name="connsiteX1576" fmla="*/ 440150 w 1743452"/>
              <a:gd name="connsiteY1576" fmla="*/ 385642 h 1706347"/>
              <a:gd name="connsiteX1577" fmla="*/ 429671 w 1743452"/>
              <a:gd name="connsiteY1577" fmla="*/ 365646 h 1706347"/>
              <a:gd name="connsiteX1578" fmla="*/ 422049 w 1743452"/>
              <a:gd name="connsiteY1578" fmla="*/ 356124 h 1706347"/>
              <a:gd name="connsiteX1579" fmla="*/ 411569 w 1743452"/>
              <a:gd name="connsiteY1579" fmla="*/ 349458 h 1706347"/>
              <a:gd name="connsiteX1580" fmla="*/ 402995 w 1743452"/>
              <a:gd name="connsiteY1580" fmla="*/ 344697 h 1706347"/>
              <a:gd name="connsiteX1581" fmla="*/ 393468 w 1743452"/>
              <a:gd name="connsiteY1581" fmla="*/ 340889 h 1706347"/>
              <a:gd name="connsiteX1582" fmla="*/ 378224 w 1743452"/>
              <a:gd name="connsiteY1582" fmla="*/ 338984 h 1706347"/>
              <a:gd name="connsiteX1583" fmla="*/ 374414 w 1743452"/>
              <a:gd name="connsiteY1583" fmla="*/ 340889 h 1706347"/>
              <a:gd name="connsiteX1584" fmla="*/ 374414 w 1743452"/>
              <a:gd name="connsiteY1584" fmla="*/ 345650 h 1706347"/>
              <a:gd name="connsiteX1585" fmla="*/ 371555 w 1743452"/>
              <a:gd name="connsiteY1585" fmla="*/ 346602 h 1706347"/>
              <a:gd name="connsiteX1586" fmla="*/ 368697 w 1743452"/>
              <a:gd name="connsiteY1586" fmla="*/ 348506 h 1706347"/>
              <a:gd name="connsiteX1587" fmla="*/ 364886 w 1743452"/>
              <a:gd name="connsiteY1587" fmla="*/ 346602 h 1706347"/>
              <a:gd name="connsiteX1588" fmla="*/ 351549 w 1743452"/>
              <a:gd name="connsiteY1588" fmla="*/ 332319 h 1706347"/>
              <a:gd name="connsiteX1589" fmla="*/ 347738 w 1743452"/>
              <a:gd name="connsiteY1589" fmla="*/ 321845 h 1706347"/>
              <a:gd name="connsiteX1590" fmla="*/ 341069 w 1743452"/>
              <a:gd name="connsiteY1590" fmla="*/ 313275 h 1706347"/>
              <a:gd name="connsiteX1591" fmla="*/ 332495 w 1743452"/>
              <a:gd name="connsiteY1591" fmla="*/ 302801 h 1706347"/>
              <a:gd name="connsiteX1592" fmla="*/ 322015 w 1743452"/>
              <a:gd name="connsiteY1592" fmla="*/ 297087 h 1706347"/>
              <a:gd name="connsiteX1593" fmla="*/ 311535 w 1743452"/>
              <a:gd name="connsiteY1593" fmla="*/ 291374 h 1706347"/>
              <a:gd name="connsiteX1594" fmla="*/ 303913 w 1743452"/>
              <a:gd name="connsiteY1594" fmla="*/ 290422 h 1706347"/>
              <a:gd name="connsiteX1595" fmla="*/ 295339 w 1743452"/>
              <a:gd name="connsiteY1595" fmla="*/ 286613 h 1706347"/>
              <a:gd name="connsiteX1596" fmla="*/ 283906 w 1743452"/>
              <a:gd name="connsiteY1596" fmla="*/ 288518 h 1706347"/>
              <a:gd name="connsiteX1597" fmla="*/ 279143 w 1743452"/>
              <a:gd name="connsiteY1597" fmla="*/ 289470 h 1706347"/>
              <a:gd name="connsiteX1598" fmla="*/ 278190 w 1743452"/>
              <a:gd name="connsiteY1598" fmla="*/ 296135 h 1706347"/>
              <a:gd name="connsiteX1599" fmla="*/ 270569 w 1743452"/>
              <a:gd name="connsiteY1599" fmla="*/ 289470 h 1706347"/>
              <a:gd name="connsiteX1600" fmla="*/ 261041 w 1743452"/>
              <a:gd name="connsiteY1600" fmla="*/ 282804 h 1706347"/>
              <a:gd name="connsiteX1601" fmla="*/ 247704 w 1743452"/>
              <a:gd name="connsiteY1601" fmla="*/ 277091 h 1706347"/>
              <a:gd name="connsiteX1602" fmla="*/ 240082 w 1743452"/>
              <a:gd name="connsiteY1602" fmla="*/ 282804 h 1706347"/>
              <a:gd name="connsiteX1603" fmla="*/ 236271 w 1743452"/>
              <a:gd name="connsiteY1603" fmla="*/ 278995 h 1706347"/>
              <a:gd name="connsiteX1604" fmla="*/ 238177 w 1743452"/>
              <a:gd name="connsiteY1604" fmla="*/ 275187 h 1706347"/>
              <a:gd name="connsiteX1605" fmla="*/ 237224 w 1743452"/>
              <a:gd name="connsiteY1605" fmla="*/ 272330 h 1706347"/>
              <a:gd name="connsiteX1606" fmla="*/ 237224 w 1743452"/>
              <a:gd name="connsiteY1606" fmla="*/ 268521 h 1706347"/>
              <a:gd name="connsiteX1607" fmla="*/ 233413 w 1743452"/>
              <a:gd name="connsiteY1607" fmla="*/ 266617 h 1706347"/>
              <a:gd name="connsiteX1608" fmla="*/ 227697 w 1743452"/>
              <a:gd name="connsiteY1608" fmla="*/ 263760 h 1706347"/>
              <a:gd name="connsiteX1609" fmla="*/ 223886 w 1743452"/>
              <a:gd name="connsiteY1609" fmla="*/ 265665 h 1706347"/>
              <a:gd name="connsiteX1610" fmla="*/ 220075 w 1743452"/>
              <a:gd name="connsiteY1610" fmla="*/ 258047 h 1706347"/>
              <a:gd name="connsiteX1611" fmla="*/ 220075 w 1743452"/>
              <a:gd name="connsiteY1611" fmla="*/ 243764 h 1706347"/>
              <a:gd name="connsiteX1612" fmla="*/ 221028 w 1743452"/>
              <a:gd name="connsiteY1612" fmla="*/ 229481 h 1706347"/>
              <a:gd name="connsiteX1613" fmla="*/ 219122 w 1743452"/>
              <a:gd name="connsiteY1613" fmla="*/ 216150 h 1706347"/>
              <a:gd name="connsiteX1614" fmla="*/ 214359 w 1743452"/>
              <a:gd name="connsiteY1614" fmla="*/ 201867 h 1706347"/>
              <a:gd name="connsiteX1615" fmla="*/ 207690 w 1743452"/>
              <a:gd name="connsiteY1615" fmla="*/ 194249 h 1706347"/>
              <a:gd name="connsiteX1616" fmla="*/ 204832 w 1743452"/>
              <a:gd name="connsiteY1616" fmla="*/ 192345 h 1706347"/>
              <a:gd name="connsiteX1617" fmla="*/ 197210 w 1743452"/>
              <a:gd name="connsiteY1617" fmla="*/ 187584 h 1706347"/>
              <a:gd name="connsiteX1618" fmla="*/ 192447 w 1743452"/>
              <a:gd name="connsiteY1618" fmla="*/ 186632 h 1706347"/>
              <a:gd name="connsiteX1619" fmla="*/ 187683 w 1743452"/>
              <a:gd name="connsiteY1619" fmla="*/ 178062 h 1706347"/>
              <a:gd name="connsiteX1620" fmla="*/ 177203 w 1743452"/>
              <a:gd name="connsiteY1620" fmla="*/ 173301 h 1706347"/>
              <a:gd name="connsiteX1621" fmla="*/ 161960 w 1743452"/>
              <a:gd name="connsiteY1621" fmla="*/ 167588 h 1706347"/>
              <a:gd name="connsiteX1622" fmla="*/ 151480 w 1743452"/>
              <a:gd name="connsiteY1622" fmla="*/ 162827 h 1706347"/>
              <a:gd name="connsiteX1623" fmla="*/ 145764 w 1743452"/>
              <a:gd name="connsiteY1623" fmla="*/ 162827 h 1706347"/>
              <a:gd name="connsiteX1624" fmla="*/ 141001 w 1743452"/>
              <a:gd name="connsiteY1624" fmla="*/ 152352 h 1706347"/>
              <a:gd name="connsiteX1625" fmla="*/ 136237 w 1743452"/>
              <a:gd name="connsiteY1625" fmla="*/ 146639 h 1706347"/>
              <a:gd name="connsiteX1626" fmla="*/ 135284 w 1743452"/>
              <a:gd name="connsiteY1626" fmla="*/ 144735 h 1706347"/>
              <a:gd name="connsiteX1627" fmla="*/ 131473 w 1743452"/>
              <a:gd name="connsiteY1627" fmla="*/ 135213 h 1706347"/>
              <a:gd name="connsiteX1628" fmla="*/ 124805 w 1743452"/>
              <a:gd name="connsiteY1628" fmla="*/ 128547 h 1706347"/>
              <a:gd name="connsiteX1629" fmla="*/ 117183 w 1743452"/>
              <a:gd name="connsiteY1629" fmla="*/ 125691 h 1706347"/>
              <a:gd name="connsiteX1630" fmla="*/ 114325 w 1743452"/>
              <a:gd name="connsiteY1630" fmla="*/ 126643 h 1706347"/>
              <a:gd name="connsiteX1631" fmla="*/ 113372 w 1743452"/>
              <a:gd name="connsiteY1631" fmla="*/ 130452 h 1706347"/>
              <a:gd name="connsiteX1632" fmla="*/ 109561 w 1743452"/>
              <a:gd name="connsiteY1632" fmla="*/ 128547 h 1706347"/>
              <a:gd name="connsiteX1633" fmla="*/ 107656 w 1743452"/>
              <a:gd name="connsiteY1633" fmla="*/ 125691 h 1706347"/>
              <a:gd name="connsiteX1634" fmla="*/ 103845 w 1743452"/>
              <a:gd name="connsiteY1634" fmla="*/ 120930 h 1706347"/>
              <a:gd name="connsiteX1635" fmla="*/ 104798 w 1743452"/>
              <a:gd name="connsiteY1635" fmla="*/ 119025 h 1706347"/>
              <a:gd name="connsiteX1636" fmla="*/ 108609 w 1743452"/>
              <a:gd name="connsiteY1636" fmla="*/ 122834 h 1706347"/>
              <a:gd name="connsiteX1637" fmla="*/ 111467 w 1743452"/>
              <a:gd name="connsiteY1637" fmla="*/ 121882 h 1706347"/>
              <a:gd name="connsiteX1638" fmla="*/ 113372 w 1743452"/>
              <a:gd name="connsiteY1638" fmla="*/ 116169 h 1706347"/>
              <a:gd name="connsiteX1639" fmla="*/ 112419 w 1743452"/>
              <a:gd name="connsiteY1639" fmla="*/ 111408 h 1706347"/>
              <a:gd name="connsiteX1640" fmla="*/ 110514 w 1743452"/>
              <a:gd name="connsiteY1640" fmla="*/ 108551 h 1706347"/>
              <a:gd name="connsiteX1641" fmla="*/ 107656 w 1743452"/>
              <a:gd name="connsiteY1641" fmla="*/ 105694 h 1706347"/>
              <a:gd name="connsiteX1642" fmla="*/ 104798 w 1743452"/>
              <a:gd name="connsiteY1642" fmla="*/ 103790 h 1706347"/>
              <a:gd name="connsiteX1643" fmla="*/ 100034 w 1743452"/>
              <a:gd name="connsiteY1643" fmla="*/ 103790 h 1706347"/>
              <a:gd name="connsiteX1644" fmla="*/ 99081 w 1743452"/>
              <a:gd name="connsiteY1644" fmla="*/ 106647 h 1706347"/>
              <a:gd name="connsiteX1645" fmla="*/ 97176 w 1743452"/>
              <a:gd name="connsiteY1645" fmla="*/ 109503 h 1706347"/>
              <a:gd name="connsiteX1646" fmla="*/ 96223 w 1743452"/>
              <a:gd name="connsiteY1646" fmla="*/ 114264 h 1706347"/>
              <a:gd name="connsiteX1647" fmla="*/ 92413 w 1743452"/>
              <a:gd name="connsiteY1647" fmla="*/ 112360 h 1706347"/>
              <a:gd name="connsiteX1648" fmla="*/ 86696 w 1743452"/>
              <a:gd name="connsiteY1648" fmla="*/ 110455 h 1706347"/>
              <a:gd name="connsiteX1649" fmla="*/ 84791 w 1743452"/>
              <a:gd name="connsiteY1649" fmla="*/ 101886 h 1706347"/>
              <a:gd name="connsiteX1650" fmla="*/ 80980 w 1743452"/>
              <a:gd name="connsiteY1650" fmla="*/ 96172 h 1706347"/>
              <a:gd name="connsiteX1651" fmla="*/ 74311 w 1743452"/>
              <a:gd name="connsiteY1651" fmla="*/ 94268 h 1706347"/>
              <a:gd name="connsiteX1652" fmla="*/ 69548 w 1743452"/>
              <a:gd name="connsiteY1652" fmla="*/ 93316 h 1706347"/>
              <a:gd name="connsiteX1653" fmla="*/ 65737 w 1743452"/>
              <a:gd name="connsiteY1653" fmla="*/ 97125 h 1706347"/>
              <a:gd name="connsiteX1654" fmla="*/ 62879 w 1743452"/>
              <a:gd name="connsiteY1654" fmla="*/ 92364 h 1706347"/>
              <a:gd name="connsiteX1655" fmla="*/ 60021 w 1743452"/>
              <a:gd name="connsiteY1655" fmla="*/ 88555 h 1706347"/>
              <a:gd name="connsiteX1656" fmla="*/ 56210 w 1743452"/>
              <a:gd name="connsiteY1656" fmla="*/ 81889 h 1706347"/>
              <a:gd name="connsiteX1657" fmla="*/ 56210 w 1743452"/>
              <a:gd name="connsiteY1657" fmla="*/ 75224 h 1706347"/>
              <a:gd name="connsiteX1658" fmla="*/ 52399 w 1743452"/>
              <a:gd name="connsiteY1658" fmla="*/ 69511 h 1706347"/>
              <a:gd name="connsiteX1659" fmla="*/ 50493 w 1743452"/>
              <a:gd name="connsiteY1659" fmla="*/ 60941 h 1706347"/>
              <a:gd name="connsiteX1660" fmla="*/ 49541 w 1743452"/>
              <a:gd name="connsiteY1660" fmla="*/ 59989 h 1706347"/>
              <a:gd name="connsiteX1661" fmla="*/ 40966 w 1743452"/>
              <a:gd name="connsiteY1661" fmla="*/ 50467 h 1706347"/>
              <a:gd name="connsiteX1662" fmla="*/ 49541 w 1743452"/>
              <a:gd name="connsiteY1662" fmla="*/ 47610 h 1706347"/>
              <a:gd name="connsiteX1663" fmla="*/ 54304 w 1743452"/>
              <a:gd name="connsiteY1663" fmla="*/ 48562 h 1706347"/>
              <a:gd name="connsiteX1664" fmla="*/ 59068 w 1743452"/>
              <a:gd name="connsiteY1664" fmla="*/ 53323 h 1706347"/>
              <a:gd name="connsiteX1665" fmla="*/ 61926 w 1743452"/>
              <a:gd name="connsiteY1665" fmla="*/ 58084 h 1706347"/>
              <a:gd name="connsiteX1666" fmla="*/ 76216 w 1743452"/>
              <a:gd name="connsiteY1666" fmla="*/ 59037 h 1706347"/>
              <a:gd name="connsiteX1667" fmla="*/ 89554 w 1743452"/>
              <a:gd name="connsiteY1667" fmla="*/ 56180 h 1706347"/>
              <a:gd name="connsiteX1668" fmla="*/ 100987 w 1743452"/>
              <a:gd name="connsiteY1668" fmla="*/ 58084 h 1706347"/>
              <a:gd name="connsiteX1669" fmla="*/ 105750 w 1743452"/>
              <a:gd name="connsiteY1669" fmla="*/ 58084 h 1706347"/>
              <a:gd name="connsiteX1670" fmla="*/ 112419 w 1743452"/>
              <a:gd name="connsiteY1670" fmla="*/ 59989 h 1706347"/>
              <a:gd name="connsiteX1671" fmla="*/ 114325 w 1743452"/>
              <a:gd name="connsiteY1671" fmla="*/ 63798 h 1706347"/>
              <a:gd name="connsiteX1672" fmla="*/ 120994 w 1743452"/>
              <a:gd name="connsiteY1672" fmla="*/ 64750 h 1706347"/>
              <a:gd name="connsiteX1673" fmla="*/ 130521 w 1743452"/>
              <a:gd name="connsiteY1673" fmla="*/ 62845 h 1706347"/>
              <a:gd name="connsiteX1674" fmla="*/ 137190 w 1743452"/>
              <a:gd name="connsiteY1674" fmla="*/ 64750 h 1706347"/>
              <a:gd name="connsiteX1675" fmla="*/ 144811 w 1743452"/>
              <a:gd name="connsiteY1675" fmla="*/ 65702 h 1706347"/>
              <a:gd name="connsiteX1676" fmla="*/ 149575 w 1743452"/>
              <a:gd name="connsiteY1676" fmla="*/ 65702 h 1706347"/>
              <a:gd name="connsiteX1677" fmla="*/ 150528 w 1743452"/>
              <a:gd name="connsiteY1677" fmla="*/ 69511 h 1706347"/>
              <a:gd name="connsiteX1678" fmla="*/ 153386 w 1743452"/>
              <a:gd name="connsiteY1678" fmla="*/ 71415 h 1706347"/>
              <a:gd name="connsiteX1679" fmla="*/ 159102 w 1743452"/>
              <a:gd name="connsiteY1679" fmla="*/ 72367 h 1706347"/>
              <a:gd name="connsiteX1680" fmla="*/ 165771 w 1743452"/>
              <a:gd name="connsiteY1680" fmla="*/ 72367 h 1706347"/>
              <a:gd name="connsiteX1681" fmla="*/ 175298 w 1743452"/>
              <a:gd name="connsiteY1681" fmla="*/ 75224 h 1706347"/>
              <a:gd name="connsiteX1682" fmla="*/ 184825 w 1743452"/>
              <a:gd name="connsiteY1682" fmla="*/ 77128 h 1706347"/>
              <a:gd name="connsiteX1683" fmla="*/ 195305 w 1743452"/>
              <a:gd name="connsiteY1683" fmla="*/ 74272 h 1706347"/>
              <a:gd name="connsiteX1684" fmla="*/ 207690 w 1743452"/>
              <a:gd name="connsiteY1684" fmla="*/ 72367 h 1706347"/>
              <a:gd name="connsiteX1685" fmla="*/ 217217 w 1743452"/>
              <a:gd name="connsiteY1685" fmla="*/ 77128 h 1706347"/>
              <a:gd name="connsiteX1686" fmla="*/ 227697 w 1743452"/>
              <a:gd name="connsiteY1686" fmla="*/ 72367 h 1706347"/>
              <a:gd name="connsiteX1687" fmla="*/ 236271 w 1743452"/>
              <a:gd name="connsiteY1687" fmla="*/ 67606 h 1706347"/>
              <a:gd name="connsiteX1688" fmla="*/ 244846 w 1743452"/>
              <a:gd name="connsiteY1688" fmla="*/ 61893 h 1706347"/>
              <a:gd name="connsiteX1689" fmla="*/ 248656 w 1743452"/>
              <a:gd name="connsiteY1689" fmla="*/ 58084 h 1706347"/>
              <a:gd name="connsiteX1690" fmla="*/ 252467 w 1743452"/>
              <a:gd name="connsiteY1690" fmla="*/ 56180 h 1706347"/>
              <a:gd name="connsiteX1691" fmla="*/ 257231 w 1743452"/>
              <a:gd name="connsiteY1691" fmla="*/ 50467 h 1706347"/>
              <a:gd name="connsiteX1692" fmla="*/ 265805 w 1743452"/>
              <a:gd name="connsiteY1692" fmla="*/ 44754 h 1706347"/>
              <a:gd name="connsiteX1693" fmla="*/ 268663 w 1743452"/>
              <a:gd name="connsiteY1693" fmla="*/ 42849 h 1706347"/>
              <a:gd name="connsiteX1694" fmla="*/ 271521 w 1743452"/>
              <a:gd name="connsiteY1694" fmla="*/ 42849 h 1706347"/>
              <a:gd name="connsiteX1695" fmla="*/ 275332 w 1743452"/>
              <a:gd name="connsiteY1695" fmla="*/ 43801 h 1706347"/>
              <a:gd name="connsiteX1696" fmla="*/ 277238 w 1743452"/>
              <a:gd name="connsiteY1696" fmla="*/ 44754 h 1706347"/>
              <a:gd name="connsiteX1697" fmla="*/ 277238 w 1743452"/>
              <a:gd name="connsiteY1697" fmla="*/ 47610 h 1706347"/>
              <a:gd name="connsiteX1698" fmla="*/ 278190 w 1743452"/>
              <a:gd name="connsiteY1698" fmla="*/ 50467 h 1706347"/>
              <a:gd name="connsiteX1699" fmla="*/ 279143 w 1743452"/>
              <a:gd name="connsiteY1699" fmla="*/ 57132 h 1706347"/>
              <a:gd name="connsiteX1700" fmla="*/ 278190 w 1743452"/>
              <a:gd name="connsiteY1700" fmla="*/ 61893 h 1706347"/>
              <a:gd name="connsiteX1701" fmla="*/ 276285 w 1743452"/>
              <a:gd name="connsiteY1701" fmla="*/ 67606 h 1706347"/>
              <a:gd name="connsiteX1702" fmla="*/ 274379 w 1743452"/>
              <a:gd name="connsiteY1702" fmla="*/ 71415 h 1706347"/>
              <a:gd name="connsiteX1703" fmla="*/ 272474 w 1743452"/>
              <a:gd name="connsiteY1703" fmla="*/ 75224 h 1706347"/>
              <a:gd name="connsiteX1704" fmla="*/ 275332 w 1743452"/>
              <a:gd name="connsiteY1704" fmla="*/ 79985 h 1706347"/>
              <a:gd name="connsiteX1705" fmla="*/ 282001 w 1743452"/>
              <a:gd name="connsiteY1705" fmla="*/ 89507 h 1706347"/>
              <a:gd name="connsiteX1706" fmla="*/ 287717 w 1743452"/>
              <a:gd name="connsiteY1706" fmla="*/ 93316 h 1706347"/>
              <a:gd name="connsiteX1707" fmla="*/ 294386 w 1743452"/>
              <a:gd name="connsiteY1707" fmla="*/ 99981 h 1706347"/>
              <a:gd name="connsiteX1708" fmla="*/ 299150 w 1743452"/>
              <a:gd name="connsiteY1708" fmla="*/ 102838 h 1706347"/>
              <a:gd name="connsiteX1709" fmla="*/ 307724 w 1743452"/>
              <a:gd name="connsiteY1709" fmla="*/ 104742 h 1706347"/>
              <a:gd name="connsiteX1710" fmla="*/ 313440 w 1743452"/>
              <a:gd name="connsiteY1710" fmla="*/ 108551 h 1706347"/>
              <a:gd name="connsiteX1711" fmla="*/ 321062 w 1743452"/>
              <a:gd name="connsiteY1711" fmla="*/ 112360 h 1706347"/>
              <a:gd name="connsiteX1712" fmla="*/ 325825 w 1743452"/>
              <a:gd name="connsiteY1712" fmla="*/ 116169 h 1706347"/>
              <a:gd name="connsiteX1713" fmla="*/ 328684 w 1743452"/>
              <a:gd name="connsiteY1713" fmla="*/ 120930 h 1706347"/>
              <a:gd name="connsiteX1714" fmla="*/ 330589 w 1743452"/>
              <a:gd name="connsiteY1714" fmla="*/ 123786 h 1706347"/>
              <a:gd name="connsiteX1715" fmla="*/ 330589 w 1743452"/>
              <a:gd name="connsiteY1715" fmla="*/ 127595 h 1706347"/>
              <a:gd name="connsiteX1716" fmla="*/ 332495 w 1743452"/>
              <a:gd name="connsiteY1716" fmla="*/ 128547 h 1706347"/>
              <a:gd name="connsiteX1717" fmla="*/ 335353 w 1743452"/>
              <a:gd name="connsiteY1717" fmla="*/ 128547 h 1706347"/>
              <a:gd name="connsiteX1718" fmla="*/ 335353 w 1743452"/>
              <a:gd name="connsiteY1718" fmla="*/ 132356 h 1706347"/>
              <a:gd name="connsiteX1719" fmla="*/ 335353 w 1743452"/>
              <a:gd name="connsiteY1719" fmla="*/ 135213 h 1706347"/>
              <a:gd name="connsiteX1720" fmla="*/ 338211 w 1743452"/>
              <a:gd name="connsiteY1720" fmla="*/ 133308 h 1706347"/>
              <a:gd name="connsiteX1721" fmla="*/ 342022 w 1743452"/>
              <a:gd name="connsiteY1721" fmla="*/ 131404 h 1706347"/>
              <a:gd name="connsiteX1722" fmla="*/ 343927 w 1743452"/>
              <a:gd name="connsiteY1722" fmla="*/ 128547 h 1706347"/>
              <a:gd name="connsiteX1723" fmla="*/ 343927 w 1743452"/>
              <a:gd name="connsiteY1723" fmla="*/ 125691 h 1706347"/>
              <a:gd name="connsiteX1724" fmla="*/ 349643 w 1743452"/>
              <a:gd name="connsiteY1724" fmla="*/ 121882 h 1706347"/>
              <a:gd name="connsiteX1725" fmla="*/ 352501 w 1743452"/>
              <a:gd name="connsiteY1725" fmla="*/ 118073 h 1706347"/>
              <a:gd name="connsiteX1726" fmla="*/ 353454 w 1743452"/>
              <a:gd name="connsiteY1726" fmla="*/ 113312 h 1706347"/>
              <a:gd name="connsiteX1727" fmla="*/ 351549 w 1743452"/>
              <a:gd name="connsiteY1727" fmla="*/ 111408 h 1706347"/>
              <a:gd name="connsiteX1728" fmla="*/ 349643 w 1743452"/>
              <a:gd name="connsiteY1728" fmla="*/ 112360 h 1706347"/>
              <a:gd name="connsiteX1729" fmla="*/ 348691 w 1743452"/>
              <a:gd name="connsiteY1729" fmla="*/ 110455 h 1706347"/>
              <a:gd name="connsiteX1730" fmla="*/ 347738 w 1743452"/>
              <a:gd name="connsiteY1730" fmla="*/ 108551 h 1706347"/>
              <a:gd name="connsiteX1731" fmla="*/ 346785 w 1743452"/>
              <a:gd name="connsiteY1731" fmla="*/ 107599 h 1706347"/>
              <a:gd name="connsiteX1732" fmla="*/ 344880 w 1743452"/>
              <a:gd name="connsiteY1732" fmla="*/ 108551 h 1706347"/>
              <a:gd name="connsiteX1733" fmla="*/ 342974 w 1743452"/>
              <a:gd name="connsiteY1733" fmla="*/ 108551 h 1706347"/>
              <a:gd name="connsiteX1734" fmla="*/ 342974 w 1743452"/>
              <a:gd name="connsiteY1734" fmla="*/ 106647 h 1706347"/>
              <a:gd name="connsiteX1735" fmla="*/ 343927 w 1743452"/>
              <a:gd name="connsiteY1735" fmla="*/ 105694 h 1706347"/>
              <a:gd name="connsiteX1736" fmla="*/ 349643 w 1743452"/>
              <a:gd name="connsiteY1736" fmla="*/ 103790 h 1706347"/>
              <a:gd name="connsiteX1737" fmla="*/ 352501 w 1743452"/>
              <a:gd name="connsiteY1737" fmla="*/ 104742 h 1706347"/>
              <a:gd name="connsiteX1738" fmla="*/ 352501 w 1743452"/>
              <a:gd name="connsiteY1738" fmla="*/ 107599 h 1706347"/>
              <a:gd name="connsiteX1739" fmla="*/ 353454 w 1743452"/>
              <a:gd name="connsiteY1739" fmla="*/ 108551 h 1706347"/>
              <a:gd name="connsiteX1740" fmla="*/ 357265 w 1743452"/>
              <a:gd name="connsiteY1740" fmla="*/ 107599 h 1706347"/>
              <a:gd name="connsiteX1741" fmla="*/ 360123 w 1743452"/>
              <a:gd name="connsiteY1741" fmla="*/ 108551 h 1706347"/>
              <a:gd name="connsiteX1742" fmla="*/ 360123 w 1743452"/>
              <a:gd name="connsiteY1742" fmla="*/ 111408 h 1706347"/>
              <a:gd name="connsiteX1743" fmla="*/ 362981 w 1743452"/>
              <a:gd name="connsiteY1743" fmla="*/ 114264 h 1706347"/>
              <a:gd name="connsiteX1744" fmla="*/ 367745 w 1743452"/>
              <a:gd name="connsiteY1744" fmla="*/ 116169 h 1706347"/>
              <a:gd name="connsiteX1745" fmla="*/ 376319 w 1743452"/>
              <a:gd name="connsiteY1745" fmla="*/ 117121 h 1706347"/>
              <a:gd name="connsiteX1746" fmla="*/ 381082 w 1743452"/>
              <a:gd name="connsiteY1746" fmla="*/ 117121 h 1706347"/>
              <a:gd name="connsiteX1747" fmla="*/ 383941 w 1743452"/>
              <a:gd name="connsiteY1747" fmla="*/ 112360 h 1706347"/>
              <a:gd name="connsiteX1748" fmla="*/ 385846 w 1743452"/>
              <a:gd name="connsiteY1748" fmla="*/ 109503 h 1706347"/>
              <a:gd name="connsiteX1749" fmla="*/ 387751 w 1743452"/>
              <a:gd name="connsiteY1749" fmla="*/ 106647 h 1706347"/>
              <a:gd name="connsiteX1750" fmla="*/ 391562 w 1743452"/>
              <a:gd name="connsiteY1750" fmla="*/ 102838 h 1706347"/>
              <a:gd name="connsiteX1751" fmla="*/ 392515 w 1743452"/>
              <a:gd name="connsiteY1751" fmla="*/ 99029 h 1706347"/>
              <a:gd name="connsiteX1752" fmla="*/ 390610 w 1743452"/>
              <a:gd name="connsiteY1752" fmla="*/ 95220 h 1706347"/>
              <a:gd name="connsiteX1753" fmla="*/ 387751 w 1743452"/>
              <a:gd name="connsiteY1753" fmla="*/ 93316 h 1706347"/>
              <a:gd name="connsiteX1754" fmla="*/ 384893 w 1743452"/>
              <a:gd name="connsiteY1754" fmla="*/ 92364 h 1706347"/>
              <a:gd name="connsiteX1755" fmla="*/ 382988 w 1743452"/>
              <a:gd name="connsiteY1755" fmla="*/ 90459 h 1706347"/>
              <a:gd name="connsiteX1756" fmla="*/ 379177 w 1743452"/>
              <a:gd name="connsiteY1756" fmla="*/ 88555 h 1706347"/>
              <a:gd name="connsiteX1757" fmla="*/ 376319 w 1743452"/>
              <a:gd name="connsiteY1757" fmla="*/ 87603 h 1706347"/>
              <a:gd name="connsiteX1758" fmla="*/ 374414 w 1743452"/>
              <a:gd name="connsiteY1758" fmla="*/ 86650 h 1706347"/>
              <a:gd name="connsiteX1759" fmla="*/ 373461 w 1743452"/>
              <a:gd name="connsiteY1759" fmla="*/ 84746 h 1706347"/>
              <a:gd name="connsiteX1760" fmla="*/ 371555 w 1743452"/>
              <a:gd name="connsiteY1760" fmla="*/ 82842 h 1706347"/>
              <a:gd name="connsiteX1761" fmla="*/ 370603 w 1743452"/>
              <a:gd name="connsiteY1761" fmla="*/ 82842 h 1706347"/>
              <a:gd name="connsiteX1762" fmla="*/ 368697 w 1743452"/>
              <a:gd name="connsiteY1762" fmla="*/ 84746 h 1706347"/>
              <a:gd name="connsiteX1763" fmla="*/ 365839 w 1743452"/>
              <a:gd name="connsiteY1763" fmla="*/ 84746 h 1706347"/>
              <a:gd name="connsiteX1764" fmla="*/ 360123 w 1743452"/>
              <a:gd name="connsiteY1764" fmla="*/ 85698 h 1706347"/>
              <a:gd name="connsiteX1765" fmla="*/ 359170 w 1743452"/>
              <a:gd name="connsiteY1765" fmla="*/ 84746 h 1706347"/>
              <a:gd name="connsiteX1766" fmla="*/ 355359 w 1743452"/>
              <a:gd name="connsiteY1766" fmla="*/ 79033 h 1706347"/>
              <a:gd name="connsiteX1767" fmla="*/ 353454 w 1743452"/>
              <a:gd name="connsiteY1767" fmla="*/ 73320 h 1706347"/>
              <a:gd name="connsiteX1768" fmla="*/ 351549 w 1743452"/>
              <a:gd name="connsiteY1768" fmla="*/ 70463 h 1706347"/>
              <a:gd name="connsiteX1769" fmla="*/ 348691 w 1743452"/>
              <a:gd name="connsiteY1769" fmla="*/ 67606 h 1706347"/>
              <a:gd name="connsiteX1770" fmla="*/ 346785 w 1743452"/>
              <a:gd name="connsiteY1770" fmla="*/ 66654 h 1706347"/>
              <a:gd name="connsiteX1771" fmla="*/ 345832 w 1743452"/>
              <a:gd name="connsiteY1771" fmla="*/ 68559 h 1706347"/>
              <a:gd name="connsiteX1772" fmla="*/ 346785 w 1743452"/>
              <a:gd name="connsiteY1772" fmla="*/ 71415 h 1706347"/>
              <a:gd name="connsiteX1773" fmla="*/ 349643 w 1743452"/>
              <a:gd name="connsiteY1773" fmla="*/ 76176 h 1706347"/>
              <a:gd name="connsiteX1774" fmla="*/ 349643 w 1743452"/>
              <a:gd name="connsiteY1774" fmla="*/ 79985 h 1706347"/>
              <a:gd name="connsiteX1775" fmla="*/ 351549 w 1743452"/>
              <a:gd name="connsiteY1775" fmla="*/ 81889 h 1706347"/>
              <a:gd name="connsiteX1776" fmla="*/ 353454 w 1743452"/>
              <a:gd name="connsiteY1776" fmla="*/ 84746 h 1706347"/>
              <a:gd name="connsiteX1777" fmla="*/ 355359 w 1743452"/>
              <a:gd name="connsiteY1777" fmla="*/ 88555 h 1706347"/>
              <a:gd name="connsiteX1778" fmla="*/ 354407 w 1743452"/>
              <a:gd name="connsiteY1778" fmla="*/ 91411 h 1706347"/>
              <a:gd name="connsiteX1779" fmla="*/ 351549 w 1743452"/>
              <a:gd name="connsiteY1779" fmla="*/ 91411 h 1706347"/>
              <a:gd name="connsiteX1780" fmla="*/ 351549 w 1743452"/>
              <a:gd name="connsiteY1780" fmla="*/ 93316 h 1706347"/>
              <a:gd name="connsiteX1781" fmla="*/ 350596 w 1743452"/>
              <a:gd name="connsiteY1781" fmla="*/ 95220 h 1706347"/>
              <a:gd name="connsiteX1782" fmla="*/ 349643 w 1743452"/>
              <a:gd name="connsiteY1782" fmla="*/ 95220 h 1706347"/>
              <a:gd name="connsiteX1783" fmla="*/ 347738 w 1743452"/>
              <a:gd name="connsiteY1783" fmla="*/ 93316 h 1706347"/>
              <a:gd name="connsiteX1784" fmla="*/ 344880 w 1743452"/>
              <a:gd name="connsiteY1784" fmla="*/ 93316 h 1706347"/>
              <a:gd name="connsiteX1785" fmla="*/ 342974 w 1743452"/>
              <a:gd name="connsiteY1785" fmla="*/ 95220 h 1706347"/>
              <a:gd name="connsiteX1786" fmla="*/ 339163 w 1743452"/>
              <a:gd name="connsiteY1786" fmla="*/ 98077 h 1706347"/>
              <a:gd name="connsiteX1787" fmla="*/ 335353 w 1743452"/>
              <a:gd name="connsiteY1787" fmla="*/ 99029 h 1706347"/>
              <a:gd name="connsiteX1788" fmla="*/ 331542 w 1743452"/>
              <a:gd name="connsiteY1788" fmla="*/ 99029 h 1706347"/>
              <a:gd name="connsiteX1789" fmla="*/ 328684 w 1743452"/>
              <a:gd name="connsiteY1789" fmla="*/ 97125 h 1706347"/>
              <a:gd name="connsiteX1790" fmla="*/ 326778 w 1743452"/>
              <a:gd name="connsiteY1790" fmla="*/ 94268 h 1706347"/>
              <a:gd name="connsiteX1791" fmla="*/ 323920 w 1743452"/>
              <a:gd name="connsiteY1791" fmla="*/ 91411 h 1706347"/>
              <a:gd name="connsiteX1792" fmla="*/ 323920 w 1743452"/>
              <a:gd name="connsiteY1792" fmla="*/ 87603 h 1706347"/>
              <a:gd name="connsiteX1793" fmla="*/ 322967 w 1743452"/>
              <a:gd name="connsiteY1793" fmla="*/ 82842 h 1706347"/>
              <a:gd name="connsiteX1794" fmla="*/ 320109 w 1743452"/>
              <a:gd name="connsiteY1794" fmla="*/ 79985 h 1706347"/>
              <a:gd name="connsiteX1795" fmla="*/ 318204 w 1743452"/>
              <a:gd name="connsiteY1795" fmla="*/ 77128 h 1706347"/>
              <a:gd name="connsiteX1796" fmla="*/ 314393 w 1743452"/>
              <a:gd name="connsiteY1796" fmla="*/ 72367 h 1706347"/>
              <a:gd name="connsiteX1797" fmla="*/ 314393 w 1743452"/>
              <a:gd name="connsiteY1797" fmla="*/ 66654 h 1706347"/>
              <a:gd name="connsiteX1798" fmla="*/ 314393 w 1743452"/>
              <a:gd name="connsiteY1798" fmla="*/ 62845 h 1706347"/>
              <a:gd name="connsiteX1799" fmla="*/ 314393 w 1743452"/>
              <a:gd name="connsiteY1799" fmla="*/ 59037 h 1706347"/>
              <a:gd name="connsiteX1800" fmla="*/ 316298 w 1743452"/>
              <a:gd name="connsiteY1800" fmla="*/ 56180 h 1706347"/>
              <a:gd name="connsiteX1801" fmla="*/ 318204 w 1743452"/>
              <a:gd name="connsiteY1801" fmla="*/ 53323 h 1706347"/>
              <a:gd name="connsiteX1802" fmla="*/ 322967 w 1743452"/>
              <a:gd name="connsiteY1802" fmla="*/ 46658 h 1706347"/>
              <a:gd name="connsiteX1803" fmla="*/ 325825 w 1743452"/>
              <a:gd name="connsiteY1803" fmla="*/ 41897 h 1706347"/>
              <a:gd name="connsiteX1804" fmla="*/ 326778 w 1743452"/>
              <a:gd name="connsiteY1804" fmla="*/ 38088 h 1706347"/>
              <a:gd name="connsiteX1805" fmla="*/ 325825 w 1743452"/>
              <a:gd name="connsiteY1805" fmla="*/ 36184 h 1706347"/>
              <a:gd name="connsiteX1806" fmla="*/ 322015 w 1743452"/>
              <a:gd name="connsiteY1806" fmla="*/ 36184 h 1706347"/>
              <a:gd name="connsiteX1807" fmla="*/ 321062 w 1743452"/>
              <a:gd name="connsiteY1807" fmla="*/ 34279 h 1706347"/>
              <a:gd name="connsiteX1808" fmla="*/ 325825 w 1743452"/>
              <a:gd name="connsiteY1808" fmla="*/ 32375 h 1706347"/>
              <a:gd name="connsiteX1809" fmla="*/ 325825 w 1743452"/>
              <a:gd name="connsiteY1809" fmla="*/ 30470 h 1706347"/>
              <a:gd name="connsiteX1810" fmla="*/ 324873 w 1743452"/>
              <a:gd name="connsiteY1810" fmla="*/ 28566 h 1706347"/>
              <a:gd name="connsiteX1811" fmla="*/ 322015 w 1743452"/>
              <a:gd name="connsiteY1811" fmla="*/ 27614 h 1706347"/>
              <a:gd name="connsiteX1812" fmla="*/ 320109 w 1743452"/>
              <a:gd name="connsiteY1812" fmla="*/ 26662 h 1706347"/>
              <a:gd name="connsiteX1813" fmla="*/ 319157 w 1743452"/>
              <a:gd name="connsiteY1813" fmla="*/ 23805 h 1706347"/>
              <a:gd name="connsiteX1814" fmla="*/ 320109 w 1743452"/>
              <a:gd name="connsiteY1814" fmla="*/ 21901 h 1706347"/>
              <a:gd name="connsiteX1815" fmla="*/ 320109 w 1743452"/>
              <a:gd name="connsiteY1815" fmla="*/ 19044 h 1706347"/>
              <a:gd name="connsiteX1816" fmla="*/ 318204 w 1743452"/>
              <a:gd name="connsiteY1816" fmla="*/ 17140 h 1706347"/>
              <a:gd name="connsiteX1817" fmla="*/ 316298 w 1743452"/>
              <a:gd name="connsiteY1817" fmla="*/ 17140 h 1706347"/>
              <a:gd name="connsiteX1818" fmla="*/ 313440 w 1743452"/>
              <a:gd name="connsiteY1818" fmla="*/ 19044 h 1706347"/>
              <a:gd name="connsiteX1819" fmla="*/ 313440 w 1743452"/>
              <a:gd name="connsiteY1819" fmla="*/ 20948 h 1706347"/>
              <a:gd name="connsiteX1820" fmla="*/ 311535 w 1743452"/>
              <a:gd name="connsiteY1820" fmla="*/ 23805 h 1706347"/>
              <a:gd name="connsiteX1821" fmla="*/ 309629 w 1743452"/>
              <a:gd name="connsiteY1821" fmla="*/ 24757 h 1706347"/>
              <a:gd name="connsiteX1822" fmla="*/ 306771 w 1743452"/>
              <a:gd name="connsiteY1822" fmla="*/ 26662 h 1706347"/>
              <a:gd name="connsiteX1823" fmla="*/ 303913 w 1743452"/>
              <a:gd name="connsiteY1823" fmla="*/ 28566 h 1706347"/>
              <a:gd name="connsiteX1824" fmla="*/ 300102 w 1743452"/>
              <a:gd name="connsiteY1824" fmla="*/ 27614 h 1706347"/>
              <a:gd name="connsiteX1825" fmla="*/ 294386 w 1743452"/>
              <a:gd name="connsiteY1825" fmla="*/ 30470 h 1706347"/>
              <a:gd name="connsiteX1826" fmla="*/ 292481 w 1743452"/>
              <a:gd name="connsiteY1826" fmla="*/ 34279 h 1706347"/>
              <a:gd name="connsiteX1827" fmla="*/ 289623 w 1743452"/>
              <a:gd name="connsiteY1827" fmla="*/ 37136 h 1706347"/>
              <a:gd name="connsiteX1828" fmla="*/ 285812 w 1743452"/>
              <a:gd name="connsiteY1828" fmla="*/ 39040 h 1706347"/>
              <a:gd name="connsiteX1829" fmla="*/ 283906 w 1743452"/>
              <a:gd name="connsiteY1829" fmla="*/ 34279 h 1706347"/>
              <a:gd name="connsiteX1830" fmla="*/ 284859 w 1743452"/>
              <a:gd name="connsiteY1830" fmla="*/ 28566 h 1706347"/>
              <a:gd name="connsiteX1831" fmla="*/ 285812 w 1743452"/>
              <a:gd name="connsiteY1831" fmla="*/ 23805 h 1706347"/>
              <a:gd name="connsiteX1832" fmla="*/ 287717 w 1743452"/>
              <a:gd name="connsiteY1832" fmla="*/ 19044 h 1706347"/>
              <a:gd name="connsiteX1833" fmla="*/ 290575 w 1743452"/>
              <a:gd name="connsiteY1833" fmla="*/ 16187 h 1706347"/>
              <a:gd name="connsiteX1834" fmla="*/ 296292 w 1743452"/>
              <a:gd name="connsiteY1834" fmla="*/ 11426 h 1706347"/>
              <a:gd name="connsiteX1835" fmla="*/ 298197 w 1743452"/>
              <a:gd name="connsiteY1835" fmla="*/ 6665 h 1706347"/>
              <a:gd name="connsiteX1836" fmla="*/ 302961 w 1743452"/>
              <a:gd name="connsiteY1836" fmla="*/ 1904 h 1706347"/>
              <a:gd name="connsiteX1837" fmla="*/ 304866 w 1743452"/>
              <a:gd name="connsiteY1837" fmla="*/ 0 h 170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</a:cxnLst>
            <a:rect l="l" t="t" r="r" b="b"/>
            <a:pathLst>
              <a:path w="1743452" h="1706347">
                <a:moveTo>
                  <a:pt x="1628175" y="1286426"/>
                </a:moveTo>
                <a:lnTo>
                  <a:pt x="1626269" y="1292139"/>
                </a:lnTo>
                <a:lnTo>
                  <a:pt x="1623411" y="1291187"/>
                </a:lnTo>
                <a:lnTo>
                  <a:pt x="1618648" y="1290235"/>
                </a:lnTo>
                <a:lnTo>
                  <a:pt x="1609121" y="1288331"/>
                </a:lnTo>
                <a:lnTo>
                  <a:pt x="1605310" y="1287378"/>
                </a:lnTo>
                <a:lnTo>
                  <a:pt x="1606262" y="1284522"/>
                </a:lnTo>
                <a:lnTo>
                  <a:pt x="1602452" y="1278809"/>
                </a:lnTo>
                <a:lnTo>
                  <a:pt x="1597688" y="1271191"/>
                </a:lnTo>
                <a:lnTo>
                  <a:pt x="1593877" y="1259764"/>
                </a:lnTo>
                <a:lnTo>
                  <a:pt x="1590067" y="1249290"/>
                </a:lnTo>
                <a:lnTo>
                  <a:pt x="1591019" y="1246434"/>
                </a:lnTo>
                <a:lnTo>
                  <a:pt x="1592925" y="1243577"/>
                </a:lnTo>
                <a:lnTo>
                  <a:pt x="1586256" y="1230246"/>
                </a:lnTo>
                <a:lnTo>
                  <a:pt x="1587208" y="1218820"/>
                </a:lnTo>
                <a:lnTo>
                  <a:pt x="1587208" y="1214059"/>
                </a:lnTo>
                <a:lnTo>
                  <a:pt x="1589114" y="1214059"/>
                </a:lnTo>
                <a:lnTo>
                  <a:pt x="1591972" y="1217868"/>
                </a:lnTo>
                <a:lnTo>
                  <a:pt x="1591972" y="1222629"/>
                </a:lnTo>
                <a:lnTo>
                  <a:pt x="1595783" y="1226437"/>
                </a:lnTo>
                <a:lnTo>
                  <a:pt x="1597688" y="1230246"/>
                </a:lnTo>
                <a:lnTo>
                  <a:pt x="1599594" y="1233103"/>
                </a:lnTo>
                <a:lnTo>
                  <a:pt x="1602452" y="1239768"/>
                </a:lnTo>
                <a:lnTo>
                  <a:pt x="1606262" y="1247386"/>
                </a:lnTo>
                <a:lnTo>
                  <a:pt x="1610074" y="1252147"/>
                </a:lnTo>
                <a:lnTo>
                  <a:pt x="1614837" y="1261669"/>
                </a:lnTo>
                <a:lnTo>
                  <a:pt x="1616742" y="1263573"/>
                </a:lnTo>
                <a:lnTo>
                  <a:pt x="1620553" y="1268334"/>
                </a:lnTo>
                <a:lnTo>
                  <a:pt x="1625317" y="1276904"/>
                </a:lnTo>
                <a:lnTo>
                  <a:pt x="1625317" y="1280713"/>
                </a:lnTo>
                <a:lnTo>
                  <a:pt x="1628175" y="1286426"/>
                </a:lnTo>
                <a:close/>
                <a:moveTo>
                  <a:pt x="1098470" y="1212154"/>
                </a:moveTo>
                <a:lnTo>
                  <a:pt x="1105139" y="1214059"/>
                </a:lnTo>
                <a:lnTo>
                  <a:pt x="1114666" y="1216915"/>
                </a:lnTo>
                <a:lnTo>
                  <a:pt x="1127051" y="1226437"/>
                </a:lnTo>
                <a:lnTo>
                  <a:pt x="1128004" y="1228342"/>
                </a:lnTo>
                <a:lnTo>
                  <a:pt x="1107045" y="1218820"/>
                </a:lnTo>
                <a:lnTo>
                  <a:pt x="1098470" y="1217868"/>
                </a:lnTo>
                <a:lnTo>
                  <a:pt x="1087990" y="1216915"/>
                </a:lnTo>
                <a:lnTo>
                  <a:pt x="1075605" y="1219772"/>
                </a:lnTo>
                <a:lnTo>
                  <a:pt x="1067984" y="1221676"/>
                </a:lnTo>
                <a:lnTo>
                  <a:pt x="1065126" y="1218820"/>
                </a:lnTo>
                <a:lnTo>
                  <a:pt x="1067984" y="1215963"/>
                </a:lnTo>
                <a:lnTo>
                  <a:pt x="1069889" y="1213107"/>
                </a:lnTo>
                <a:lnTo>
                  <a:pt x="1073700" y="1215011"/>
                </a:lnTo>
                <a:lnTo>
                  <a:pt x="1078463" y="1214059"/>
                </a:lnTo>
                <a:lnTo>
                  <a:pt x="1087038" y="1213107"/>
                </a:lnTo>
                <a:lnTo>
                  <a:pt x="1091801" y="1213107"/>
                </a:lnTo>
                <a:lnTo>
                  <a:pt x="1098470" y="1212154"/>
                </a:lnTo>
                <a:close/>
                <a:moveTo>
                  <a:pt x="975571" y="1166448"/>
                </a:moveTo>
                <a:lnTo>
                  <a:pt x="979382" y="1166448"/>
                </a:lnTo>
                <a:lnTo>
                  <a:pt x="995578" y="1166448"/>
                </a:lnTo>
                <a:lnTo>
                  <a:pt x="1003200" y="1166448"/>
                </a:lnTo>
                <a:lnTo>
                  <a:pt x="1007963" y="1165496"/>
                </a:lnTo>
                <a:lnTo>
                  <a:pt x="1011774" y="1169305"/>
                </a:lnTo>
                <a:lnTo>
                  <a:pt x="1015585" y="1168353"/>
                </a:lnTo>
                <a:lnTo>
                  <a:pt x="1015585" y="1172162"/>
                </a:lnTo>
                <a:lnTo>
                  <a:pt x="1017490" y="1176923"/>
                </a:lnTo>
                <a:lnTo>
                  <a:pt x="1020348" y="1178827"/>
                </a:lnTo>
                <a:lnTo>
                  <a:pt x="1021301" y="1182636"/>
                </a:lnTo>
                <a:lnTo>
                  <a:pt x="1027970" y="1184540"/>
                </a:lnTo>
                <a:lnTo>
                  <a:pt x="1034639" y="1184540"/>
                </a:lnTo>
                <a:lnTo>
                  <a:pt x="1041308" y="1190253"/>
                </a:lnTo>
                <a:lnTo>
                  <a:pt x="1049882" y="1206441"/>
                </a:lnTo>
                <a:lnTo>
                  <a:pt x="1055598" y="1212154"/>
                </a:lnTo>
                <a:lnTo>
                  <a:pt x="1058457" y="1211202"/>
                </a:lnTo>
                <a:lnTo>
                  <a:pt x="1059409" y="1214059"/>
                </a:lnTo>
                <a:lnTo>
                  <a:pt x="1057504" y="1218820"/>
                </a:lnTo>
                <a:lnTo>
                  <a:pt x="1059409" y="1222629"/>
                </a:lnTo>
                <a:lnTo>
                  <a:pt x="1056551" y="1228342"/>
                </a:lnTo>
                <a:lnTo>
                  <a:pt x="1053693" y="1232151"/>
                </a:lnTo>
                <a:lnTo>
                  <a:pt x="1054646" y="1238816"/>
                </a:lnTo>
                <a:lnTo>
                  <a:pt x="1045119" y="1225485"/>
                </a:lnTo>
                <a:lnTo>
                  <a:pt x="1039402" y="1219772"/>
                </a:lnTo>
                <a:lnTo>
                  <a:pt x="1025112" y="1209298"/>
                </a:lnTo>
                <a:lnTo>
                  <a:pt x="1013679" y="1199776"/>
                </a:lnTo>
                <a:lnTo>
                  <a:pt x="1006058" y="1192158"/>
                </a:lnTo>
                <a:lnTo>
                  <a:pt x="994625" y="1186445"/>
                </a:lnTo>
                <a:lnTo>
                  <a:pt x="992720" y="1183588"/>
                </a:lnTo>
                <a:lnTo>
                  <a:pt x="988909" y="1182636"/>
                </a:lnTo>
                <a:lnTo>
                  <a:pt x="985098" y="1177875"/>
                </a:lnTo>
                <a:lnTo>
                  <a:pt x="974618" y="1173114"/>
                </a:lnTo>
                <a:lnTo>
                  <a:pt x="966997" y="1170257"/>
                </a:lnTo>
                <a:lnTo>
                  <a:pt x="965091" y="1167401"/>
                </a:lnTo>
                <a:lnTo>
                  <a:pt x="970808" y="1163592"/>
                </a:lnTo>
                <a:lnTo>
                  <a:pt x="975571" y="1166448"/>
                </a:lnTo>
                <a:close/>
                <a:moveTo>
                  <a:pt x="1459546" y="1156926"/>
                </a:moveTo>
                <a:lnTo>
                  <a:pt x="1458593" y="1161687"/>
                </a:lnTo>
                <a:lnTo>
                  <a:pt x="1463357" y="1162640"/>
                </a:lnTo>
                <a:lnTo>
                  <a:pt x="1470026" y="1167401"/>
                </a:lnTo>
                <a:lnTo>
                  <a:pt x="1472884" y="1171209"/>
                </a:lnTo>
                <a:lnTo>
                  <a:pt x="1475742" y="1171209"/>
                </a:lnTo>
                <a:lnTo>
                  <a:pt x="1476695" y="1175970"/>
                </a:lnTo>
                <a:lnTo>
                  <a:pt x="1478600" y="1179779"/>
                </a:lnTo>
                <a:lnTo>
                  <a:pt x="1481458" y="1182636"/>
                </a:lnTo>
                <a:lnTo>
                  <a:pt x="1479553" y="1186445"/>
                </a:lnTo>
                <a:lnTo>
                  <a:pt x="1475742" y="1186445"/>
                </a:lnTo>
                <a:lnTo>
                  <a:pt x="1473836" y="1190253"/>
                </a:lnTo>
                <a:lnTo>
                  <a:pt x="1474789" y="1195014"/>
                </a:lnTo>
                <a:lnTo>
                  <a:pt x="1471931" y="1196919"/>
                </a:lnTo>
                <a:lnTo>
                  <a:pt x="1470978" y="1199776"/>
                </a:lnTo>
                <a:lnTo>
                  <a:pt x="1469073" y="1205489"/>
                </a:lnTo>
                <a:lnTo>
                  <a:pt x="1463357" y="1204537"/>
                </a:lnTo>
                <a:lnTo>
                  <a:pt x="1462404" y="1201680"/>
                </a:lnTo>
                <a:lnTo>
                  <a:pt x="1461451" y="1199776"/>
                </a:lnTo>
                <a:lnTo>
                  <a:pt x="1462404" y="1195967"/>
                </a:lnTo>
                <a:lnTo>
                  <a:pt x="1460499" y="1194063"/>
                </a:lnTo>
                <a:lnTo>
                  <a:pt x="1458593" y="1193110"/>
                </a:lnTo>
                <a:lnTo>
                  <a:pt x="1456688" y="1195967"/>
                </a:lnTo>
                <a:lnTo>
                  <a:pt x="1455735" y="1192158"/>
                </a:lnTo>
                <a:lnTo>
                  <a:pt x="1454782" y="1190253"/>
                </a:lnTo>
                <a:lnTo>
                  <a:pt x="1459546" y="1188349"/>
                </a:lnTo>
                <a:lnTo>
                  <a:pt x="1459546" y="1186445"/>
                </a:lnTo>
                <a:lnTo>
                  <a:pt x="1457640" y="1185492"/>
                </a:lnTo>
                <a:lnTo>
                  <a:pt x="1456688" y="1184540"/>
                </a:lnTo>
                <a:lnTo>
                  <a:pt x="1453830" y="1182636"/>
                </a:lnTo>
                <a:lnTo>
                  <a:pt x="1451924" y="1180731"/>
                </a:lnTo>
                <a:lnTo>
                  <a:pt x="1450971" y="1177875"/>
                </a:lnTo>
                <a:lnTo>
                  <a:pt x="1450019" y="1173114"/>
                </a:lnTo>
                <a:lnTo>
                  <a:pt x="1450971" y="1170257"/>
                </a:lnTo>
                <a:lnTo>
                  <a:pt x="1448113" y="1168353"/>
                </a:lnTo>
                <a:lnTo>
                  <a:pt x="1449066" y="1166448"/>
                </a:lnTo>
                <a:lnTo>
                  <a:pt x="1452877" y="1164544"/>
                </a:lnTo>
                <a:lnTo>
                  <a:pt x="1454782" y="1162640"/>
                </a:lnTo>
                <a:lnTo>
                  <a:pt x="1451924" y="1162640"/>
                </a:lnTo>
                <a:lnTo>
                  <a:pt x="1449066" y="1160735"/>
                </a:lnTo>
                <a:lnTo>
                  <a:pt x="1449066" y="1156926"/>
                </a:lnTo>
                <a:lnTo>
                  <a:pt x="1446208" y="1157879"/>
                </a:lnTo>
                <a:lnTo>
                  <a:pt x="1445255" y="1155022"/>
                </a:lnTo>
                <a:lnTo>
                  <a:pt x="1446208" y="1153118"/>
                </a:lnTo>
                <a:lnTo>
                  <a:pt x="1443350" y="1152165"/>
                </a:lnTo>
                <a:lnTo>
                  <a:pt x="1442397" y="1149309"/>
                </a:lnTo>
                <a:lnTo>
                  <a:pt x="1447161" y="1145500"/>
                </a:lnTo>
                <a:lnTo>
                  <a:pt x="1448113" y="1142643"/>
                </a:lnTo>
                <a:lnTo>
                  <a:pt x="1451924" y="1143596"/>
                </a:lnTo>
                <a:lnTo>
                  <a:pt x="1452877" y="1147404"/>
                </a:lnTo>
                <a:lnTo>
                  <a:pt x="1454782" y="1150261"/>
                </a:lnTo>
                <a:lnTo>
                  <a:pt x="1458593" y="1153118"/>
                </a:lnTo>
                <a:lnTo>
                  <a:pt x="1459546" y="1156926"/>
                </a:lnTo>
                <a:close/>
                <a:moveTo>
                  <a:pt x="1397620" y="1064563"/>
                </a:moveTo>
                <a:lnTo>
                  <a:pt x="1398573" y="1066467"/>
                </a:lnTo>
                <a:lnTo>
                  <a:pt x="1398573" y="1068372"/>
                </a:lnTo>
                <a:lnTo>
                  <a:pt x="1396667" y="1068372"/>
                </a:lnTo>
                <a:lnTo>
                  <a:pt x="1396667" y="1065515"/>
                </a:lnTo>
                <a:lnTo>
                  <a:pt x="1394762" y="1065515"/>
                </a:lnTo>
                <a:lnTo>
                  <a:pt x="1392856" y="1066467"/>
                </a:lnTo>
                <a:lnTo>
                  <a:pt x="1390951" y="1063611"/>
                </a:lnTo>
                <a:lnTo>
                  <a:pt x="1391904" y="1062658"/>
                </a:lnTo>
                <a:lnTo>
                  <a:pt x="1396667" y="1058850"/>
                </a:lnTo>
                <a:lnTo>
                  <a:pt x="1397620" y="1059802"/>
                </a:lnTo>
                <a:lnTo>
                  <a:pt x="1396667" y="1063611"/>
                </a:lnTo>
                <a:lnTo>
                  <a:pt x="1397620" y="1064563"/>
                </a:lnTo>
                <a:close/>
                <a:moveTo>
                  <a:pt x="1389046" y="996004"/>
                </a:moveTo>
                <a:lnTo>
                  <a:pt x="1389998" y="997909"/>
                </a:lnTo>
                <a:lnTo>
                  <a:pt x="1391904" y="999813"/>
                </a:lnTo>
                <a:lnTo>
                  <a:pt x="1394762" y="1001717"/>
                </a:lnTo>
                <a:lnTo>
                  <a:pt x="1394762" y="1004574"/>
                </a:lnTo>
                <a:lnTo>
                  <a:pt x="1396667" y="1007431"/>
                </a:lnTo>
                <a:lnTo>
                  <a:pt x="1397620" y="1013144"/>
                </a:lnTo>
                <a:lnTo>
                  <a:pt x="1396667" y="1021714"/>
                </a:lnTo>
                <a:lnTo>
                  <a:pt x="1399525" y="1028379"/>
                </a:lnTo>
                <a:lnTo>
                  <a:pt x="1401431" y="1031236"/>
                </a:lnTo>
                <a:lnTo>
                  <a:pt x="1403336" y="1035997"/>
                </a:lnTo>
                <a:lnTo>
                  <a:pt x="1407147" y="1043614"/>
                </a:lnTo>
                <a:lnTo>
                  <a:pt x="1410005" y="1046471"/>
                </a:lnTo>
                <a:lnTo>
                  <a:pt x="1407147" y="1048375"/>
                </a:lnTo>
                <a:lnTo>
                  <a:pt x="1401431" y="1049328"/>
                </a:lnTo>
                <a:lnTo>
                  <a:pt x="1398573" y="1048375"/>
                </a:lnTo>
                <a:lnTo>
                  <a:pt x="1395714" y="1049328"/>
                </a:lnTo>
                <a:lnTo>
                  <a:pt x="1393809" y="1052184"/>
                </a:lnTo>
                <a:lnTo>
                  <a:pt x="1391904" y="1051232"/>
                </a:lnTo>
                <a:lnTo>
                  <a:pt x="1395714" y="1047423"/>
                </a:lnTo>
                <a:lnTo>
                  <a:pt x="1395714" y="1044567"/>
                </a:lnTo>
                <a:lnTo>
                  <a:pt x="1391904" y="1042662"/>
                </a:lnTo>
                <a:lnTo>
                  <a:pt x="1389046" y="1039806"/>
                </a:lnTo>
                <a:lnTo>
                  <a:pt x="1384282" y="1037901"/>
                </a:lnTo>
                <a:lnTo>
                  <a:pt x="1384282" y="1035997"/>
                </a:lnTo>
                <a:lnTo>
                  <a:pt x="1381424" y="1035045"/>
                </a:lnTo>
                <a:lnTo>
                  <a:pt x="1374755" y="1035045"/>
                </a:lnTo>
                <a:lnTo>
                  <a:pt x="1374755" y="1033140"/>
                </a:lnTo>
                <a:lnTo>
                  <a:pt x="1376660" y="1031236"/>
                </a:lnTo>
                <a:lnTo>
                  <a:pt x="1373802" y="1026475"/>
                </a:lnTo>
                <a:lnTo>
                  <a:pt x="1370944" y="1024570"/>
                </a:lnTo>
                <a:lnTo>
                  <a:pt x="1369039" y="1019809"/>
                </a:lnTo>
                <a:lnTo>
                  <a:pt x="1369039" y="1016953"/>
                </a:lnTo>
                <a:lnTo>
                  <a:pt x="1368086" y="1014096"/>
                </a:lnTo>
                <a:lnTo>
                  <a:pt x="1365228" y="1011239"/>
                </a:lnTo>
                <a:lnTo>
                  <a:pt x="1364275" y="1003622"/>
                </a:lnTo>
                <a:lnTo>
                  <a:pt x="1362370" y="1000765"/>
                </a:lnTo>
                <a:lnTo>
                  <a:pt x="1358559" y="1000765"/>
                </a:lnTo>
                <a:lnTo>
                  <a:pt x="1355701" y="996956"/>
                </a:lnTo>
                <a:lnTo>
                  <a:pt x="1353795" y="996956"/>
                </a:lnTo>
                <a:lnTo>
                  <a:pt x="1352843" y="994100"/>
                </a:lnTo>
                <a:lnTo>
                  <a:pt x="1352843" y="989339"/>
                </a:lnTo>
                <a:lnTo>
                  <a:pt x="1353795" y="986482"/>
                </a:lnTo>
                <a:lnTo>
                  <a:pt x="1353795" y="981721"/>
                </a:lnTo>
                <a:lnTo>
                  <a:pt x="1353795" y="975056"/>
                </a:lnTo>
                <a:lnTo>
                  <a:pt x="1354748" y="973151"/>
                </a:lnTo>
                <a:lnTo>
                  <a:pt x="1355701" y="972199"/>
                </a:lnTo>
                <a:lnTo>
                  <a:pt x="1356654" y="973151"/>
                </a:lnTo>
                <a:lnTo>
                  <a:pt x="1358559" y="976008"/>
                </a:lnTo>
                <a:lnTo>
                  <a:pt x="1362370" y="985530"/>
                </a:lnTo>
                <a:lnTo>
                  <a:pt x="1367133" y="989339"/>
                </a:lnTo>
                <a:lnTo>
                  <a:pt x="1374755" y="990291"/>
                </a:lnTo>
                <a:lnTo>
                  <a:pt x="1383329" y="993148"/>
                </a:lnTo>
                <a:lnTo>
                  <a:pt x="1389046" y="996004"/>
                </a:lnTo>
                <a:close/>
                <a:moveTo>
                  <a:pt x="1357606" y="941729"/>
                </a:moveTo>
                <a:lnTo>
                  <a:pt x="1356654" y="942681"/>
                </a:lnTo>
                <a:lnTo>
                  <a:pt x="1356654" y="940776"/>
                </a:lnTo>
                <a:lnTo>
                  <a:pt x="1358559" y="938872"/>
                </a:lnTo>
                <a:lnTo>
                  <a:pt x="1358559" y="940776"/>
                </a:lnTo>
                <a:lnTo>
                  <a:pt x="1357606" y="941729"/>
                </a:lnTo>
                <a:close/>
                <a:moveTo>
                  <a:pt x="918409" y="1011239"/>
                </a:moveTo>
                <a:lnTo>
                  <a:pt x="918409" y="1015048"/>
                </a:lnTo>
                <a:lnTo>
                  <a:pt x="915551" y="1016953"/>
                </a:lnTo>
                <a:lnTo>
                  <a:pt x="913645" y="1015048"/>
                </a:lnTo>
                <a:lnTo>
                  <a:pt x="910787" y="1019809"/>
                </a:lnTo>
                <a:lnTo>
                  <a:pt x="910787" y="1022666"/>
                </a:lnTo>
                <a:lnTo>
                  <a:pt x="910787" y="1033140"/>
                </a:lnTo>
                <a:lnTo>
                  <a:pt x="907929" y="1035045"/>
                </a:lnTo>
                <a:lnTo>
                  <a:pt x="909834" y="1043614"/>
                </a:lnTo>
                <a:lnTo>
                  <a:pt x="911740" y="1046471"/>
                </a:lnTo>
                <a:lnTo>
                  <a:pt x="913645" y="1049328"/>
                </a:lnTo>
                <a:lnTo>
                  <a:pt x="912693" y="1051232"/>
                </a:lnTo>
                <a:lnTo>
                  <a:pt x="908882" y="1051232"/>
                </a:lnTo>
                <a:lnTo>
                  <a:pt x="906024" y="1051232"/>
                </a:lnTo>
                <a:lnTo>
                  <a:pt x="904118" y="1055041"/>
                </a:lnTo>
                <a:lnTo>
                  <a:pt x="903165" y="1057897"/>
                </a:lnTo>
                <a:lnTo>
                  <a:pt x="904118" y="1060754"/>
                </a:lnTo>
                <a:lnTo>
                  <a:pt x="904118" y="1065515"/>
                </a:lnTo>
                <a:lnTo>
                  <a:pt x="905071" y="1067419"/>
                </a:lnTo>
                <a:lnTo>
                  <a:pt x="907929" y="1069324"/>
                </a:lnTo>
                <a:lnTo>
                  <a:pt x="910787" y="1071228"/>
                </a:lnTo>
                <a:lnTo>
                  <a:pt x="913645" y="1075037"/>
                </a:lnTo>
                <a:lnTo>
                  <a:pt x="915551" y="1075037"/>
                </a:lnTo>
                <a:lnTo>
                  <a:pt x="915551" y="1075989"/>
                </a:lnTo>
                <a:lnTo>
                  <a:pt x="913645" y="1075989"/>
                </a:lnTo>
                <a:lnTo>
                  <a:pt x="914598" y="1076941"/>
                </a:lnTo>
                <a:lnTo>
                  <a:pt x="917456" y="1081702"/>
                </a:lnTo>
                <a:lnTo>
                  <a:pt x="918409" y="1086463"/>
                </a:lnTo>
                <a:lnTo>
                  <a:pt x="925078" y="1094081"/>
                </a:lnTo>
                <a:lnTo>
                  <a:pt x="927936" y="1096938"/>
                </a:lnTo>
                <a:lnTo>
                  <a:pt x="927936" y="1100746"/>
                </a:lnTo>
                <a:lnTo>
                  <a:pt x="927936" y="1102651"/>
                </a:lnTo>
                <a:lnTo>
                  <a:pt x="928888" y="1104555"/>
                </a:lnTo>
                <a:lnTo>
                  <a:pt x="929841" y="1103603"/>
                </a:lnTo>
                <a:lnTo>
                  <a:pt x="932699" y="1110269"/>
                </a:lnTo>
                <a:lnTo>
                  <a:pt x="928888" y="1115030"/>
                </a:lnTo>
                <a:lnTo>
                  <a:pt x="927936" y="1116934"/>
                </a:lnTo>
                <a:lnTo>
                  <a:pt x="925078" y="1119791"/>
                </a:lnTo>
                <a:lnTo>
                  <a:pt x="924125" y="1122647"/>
                </a:lnTo>
                <a:lnTo>
                  <a:pt x="925078" y="1124552"/>
                </a:lnTo>
                <a:lnTo>
                  <a:pt x="926030" y="1128360"/>
                </a:lnTo>
                <a:lnTo>
                  <a:pt x="935557" y="1134074"/>
                </a:lnTo>
                <a:lnTo>
                  <a:pt x="938416" y="1136930"/>
                </a:lnTo>
                <a:lnTo>
                  <a:pt x="943179" y="1144548"/>
                </a:lnTo>
                <a:lnTo>
                  <a:pt x="946037" y="1144548"/>
                </a:lnTo>
                <a:lnTo>
                  <a:pt x="946037" y="1148357"/>
                </a:lnTo>
                <a:lnTo>
                  <a:pt x="947943" y="1150261"/>
                </a:lnTo>
                <a:lnTo>
                  <a:pt x="949848" y="1155022"/>
                </a:lnTo>
                <a:lnTo>
                  <a:pt x="948895" y="1158831"/>
                </a:lnTo>
                <a:lnTo>
                  <a:pt x="946990" y="1157879"/>
                </a:lnTo>
                <a:lnTo>
                  <a:pt x="939368" y="1155022"/>
                </a:lnTo>
                <a:lnTo>
                  <a:pt x="936510" y="1153118"/>
                </a:lnTo>
                <a:lnTo>
                  <a:pt x="937463" y="1151213"/>
                </a:lnTo>
                <a:lnTo>
                  <a:pt x="935557" y="1144548"/>
                </a:lnTo>
                <a:lnTo>
                  <a:pt x="932699" y="1139787"/>
                </a:lnTo>
                <a:lnTo>
                  <a:pt x="928888" y="1135026"/>
                </a:lnTo>
                <a:lnTo>
                  <a:pt x="926030" y="1133121"/>
                </a:lnTo>
                <a:lnTo>
                  <a:pt x="923172" y="1133121"/>
                </a:lnTo>
                <a:lnTo>
                  <a:pt x="919361" y="1125504"/>
                </a:lnTo>
                <a:lnTo>
                  <a:pt x="915551" y="1123599"/>
                </a:lnTo>
                <a:lnTo>
                  <a:pt x="914598" y="1121695"/>
                </a:lnTo>
                <a:lnTo>
                  <a:pt x="916503" y="1118838"/>
                </a:lnTo>
                <a:lnTo>
                  <a:pt x="917456" y="1115982"/>
                </a:lnTo>
                <a:lnTo>
                  <a:pt x="919361" y="1115030"/>
                </a:lnTo>
                <a:lnTo>
                  <a:pt x="921267" y="1115982"/>
                </a:lnTo>
                <a:lnTo>
                  <a:pt x="923172" y="1115982"/>
                </a:lnTo>
                <a:lnTo>
                  <a:pt x="925078" y="1113125"/>
                </a:lnTo>
                <a:lnTo>
                  <a:pt x="926030" y="1107412"/>
                </a:lnTo>
                <a:lnTo>
                  <a:pt x="925078" y="1101699"/>
                </a:lnTo>
                <a:lnTo>
                  <a:pt x="923172" y="1095985"/>
                </a:lnTo>
                <a:lnTo>
                  <a:pt x="920314" y="1092177"/>
                </a:lnTo>
                <a:lnTo>
                  <a:pt x="914598" y="1085511"/>
                </a:lnTo>
                <a:lnTo>
                  <a:pt x="909834" y="1081702"/>
                </a:lnTo>
                <a:lnTo>
                  <a:pt x="905071" y="1078846"/>
                </a:lnTo>
                <a:lnTo>
                  <a:pt x="903165" y="1077894"/>
                </a:lnTo>
                <a:lnTo>
                  <a:pt x="899355" y="1076941"/>
                </a:lnTo>
                <a:lnTo>
                  <a:pt x="895544" y="1076941"/>
                </a:lnTo>
                <a:lnTo>
                  <a:pt x="893638" y="1076941"/>
                </a:lnTo>
                <a:lnTo>
                  <a:pt x="891733" y="1076941"/>
                </a:lnTo>
                <a:lnTo>
                  <a:pt x="889828" y="1078846"/>
                </a:lnTo>
                <a:lnTo>
                  <a:pt x="888875" y="1080750"/>
                </a:lnTo>
                <a:lnTo>
                  <a:pt x="888875" y="1083607"/>
                </a:lnTo>
                <a:lnTo>
                  <a:pt x="889828" y="1089320"/>
                </a:lnTo>
                <a:lnTo>
                  <a:pt x="888875" y="1090272"/>
                </a:lnTo>
                <a:lnTo>
                  <a:pt x="886017" y="1087416"/>
                </a:lnTo>
                <a:lnTo>
                  <a:pt x="885064" y="1081702"/>
                </a:lnTo>
                <a:lnTo>
                  <a:pt x="875537" y="1075989"/>
                </a:lnTo>
                <a:lnTo>
                  <a:pt x="876490" y="1072180"/>
                </a:lnTo>
                <a:lnTo>
                  <a:pt x="876490" y="1071228"/>
                </a:lnTo>
                <a:lnTo>
                  <a:pt x="877442" y="1070276"/>
                </a:lnTo>
                <a:lnTo>
                  <a:pt x="880301" y="1069324"/>
                </a:lnTo>
                <a:lnTo>
                  <a:pt x="884111" y="1059802"/>
                </a:lnTo>
                <a:lnTo>
                  <a:pt x="889828" y="1045519"/>
                </a:lnTo>
                <a:lnTo>
                  <a:pt x="905071" y="1000765"/>
                </a:lnTo>
                <a:lnTo>
                  <a:pt x="909834" y="986482"/>
                </a:lnTo>
                <a:lnTo>
                  <a:pt x="918409" y="955060"/>
                </a:lnTo>
                <a:lnTo>
                  <a:pt x="924125" y="931254"/>
                </a:lnTo>
                <a:lnTo>
                  <a:pt x="924125" y="922685"/>
                </a:lnTo>
                <a:lnTo>
                  <a:pt x="926030" y="918876"/>
                </a:lnTo>
                <a:lnTo>
                  <a:pt x="929841" y="918876"/>
                </a:lnTo>
                <a:lnTo>
                  <a:pt x="930794" y="934111"/>
                </a:lnTo>
                <a:lnTo>
                  <a:pt x="928888" y="939824"/>
                </a:lnTo>
                <a:lnTo>
                  <a:pt x="924125" y="953155"/>
                </a:lnTo>
                <a:lnTo>
                  <a:pt x="920314" y="960773"/>
                </a:lnTo>
                <a:lnTo>
                  <a:pt x="916503" y="982673"/>
                </a:lnTo>
                <a:lnTo>
                  <a:pt x="913645" y="992195"/>
                </a:lnTo>
                <a:lnTo>
                  <a:pt x="915551" y="996956"/>
                </a:lnTo>
                <a:lnTo>
                  <a:pt x="916503" y="1000765"/>
                </a:lnTo>
                <a:lnTo>
                  <a:pt x="916503" y="1004574"/>
                </a:lnTo>
                <a:lnTo>
                  <a:pt x="917456" y="1008383"/>
                </a:lnTo>
                <a:lnTo>
                  <a:pt x="918409" y="1011239"/>
                </a:lnTo>
                <a:close/>
                <a:moveTo>
                  <a:pt x="1353795" y="919828"/>
                </a:moveTo>
                <a:lnTo>
                  <a:pt x="1351890" y="920780"/>
                </a:lnTo>
                <a:lnTo>
                  <a:pt x="1349032" y="920780"/>
                </a:lnTo>
                <a:lnTo>
                  <a:pt x="1348079" y="918876"/>
                </a:lnTo>
                <a:lnTo>
                  <a:pt x="1347127" y="915067"/>
                </a:lnTo>
                <a:lnTo>
                  <a:pt x="1347127" y="911258"/>
                </a:lnTo>
                <a:lnTo>
                  <a:pt x="1352843" y="905545"/>
                </a:lnTo>
                <a:lnTo>
                  <a:pt x="1355701" y="905545"/>
                </a:lnTo>
                <a:lnTo>
                  <a:pt x="1358559" y="905545"/>
                </a:lnTo>
                <a:lnTo>
                  <a:pt x="1360464" y="903641"/>
                </a:lnTo>
                <a:lnTo>
                  <a:pt x="1360464" y="904593"/>
                </a:lnTo>
                <a:lnTo>
                  <a:pt x="1359512" y="906497"/>
                </a:lnTo>
                <a:lnTo>
                  <a:pt x="1356654" y="911258"/>
                </a:lnTo>
                <a:lnTo>
                  <a:pt x="1354748" y="916971"/>
                </a:lnTo>
                <a:lnTo>
                  <a:pt x="1353795" y="919828"/>
                </a:lnTo>
                <a:close/>
                <a:moveTo>
                  <a:pt x="931747" y="913163"/>
                </a:moveTo>
                <a:lnTo>
                  <a:pt x="929841" y="913163"/>
                </a:lnTo>
                <a:lnTo>
                  <a:pt x="927936" y="911258"/>
                </a:lnTo>
                <a:lnTo>
                  <a:pt x="926030" y="908402"/>
                </a:lnTo>
                <a:lnTo>
                  <a:pt x="926983" y="903641"/>
                </a:lnTo>
                <a:lnTo>
                  <a:pt x="929841" y="897927"/>
                </a:lnTo>
                <a:lnTo>
                  <a:pt x="931747" y="887453"/>
                </a:lnTo>
                <a:lnTo>
                  <a:pt x="932699" y="873170"/>
                </a:lnTo>
                <a:lnTo>
                  <a:pt x="935557" y="859839"/>
                </a:lnTo>
                <a:lnTo>
                  <a:pt x="936510" y="854126"/>
                </a:lnTo>
                <a:lnTo>
                  <a:pt x="935557" y="846508"/>
                </a:lnTo>
                <a:lnTo>
                  <a:pt x="936510" y="844604"/>
                </a:lnTo>
                <a:lnTo>
                  <a:pt x="937463" y="845556"/>
                </a:lnTo>
                <a:lnTo>
                  <a:pt x="937463" y="850317"/>
                </a:lnTo>
                <a:lnTo>
                  <a:pt x="937463" y="856030"/>
                </a:lnTo>
                <a:lnTo>
                  <a:pt x="937463" y="863648"/>
                </a:lnTo>
                <a:lnTo>
                  <a:pt x="936510" y="870314"/>
                </a:lnTo>
                <a:lnTo>
                  <a:pt x="934605" y="876979"/>
                </a:lnTo>
                <a:lnTo>
                  <a:pt x="934605" y="886501"/>
                </a:lnTo>
                <a:lnTo>
                  <a:pt x="935557" y="893166"/>
                </a:lnTo>
                <a:lnTo>
                  <a:pt x="935557" y="898880"/>
                </a:lnTo>
                <a:lnTo>
                  <a:pt x="932699" y="902688"/>
                </a:lnTo>
                <a:lnTo>
                  <a:pt x="931747" y="907449"/>
                </a:lnTo>
                <a:lnTo>
                  <a:pt x="931747" y="913163"/>
                </a:lnTo>
                <a:close/>
                <a:moveTo>
                  <a:pt x="1341410" y="808420"/>
                </a:moveTo>
                <a:lnTo>
                  <a:pt x="1337600" y="809372"/>
                </a:lnTo>
                <a:lnTo>
                  <a:pt x="1331883" y="806516"/>
                </a:lnTo>
                <a:lnTo>
                  <a:pt x="1326167" y="793185"/>
                </a:lnTo>
                <a:lnTo>
                  <a:pt x="1326167" y="782711"/>
                </a:lnTo>
                <a:lnTo>
                  <a:pt x="1329978" y="776045"/>
                </a:lnTo>
                <a:lnTo>
                  <a:pt x="1332836" y="771284"/>
                </a:lnTo>
                <a:lnTo>
                  <a:pt x="1335694" y="770332"/>
                </a:lnTo>
                <a:lnTo>
                  <a:pt x="1336647" y="776045"/>
                </a:lnTo>
                <a:lnTo>
                  <a:pt x="1338552" y="776997"/>
                </a:lnTo>
                <a:lnTo>
                  <a:pt x="1337600" y="782711"/>
                </a:lnTo>
                <a:lnTo>
                  <a:pt x="1339505" y="792233"/>
                </a:lnTo>
                <a:lnTo>
                  <a:pt x="1341410" y="808420"/>
                </a:lnTo>
                <a:close/>
                <a:moveTo>
                  <a:pt x="1256619" y="769380"/>
                </a:moveTo>
                <a:lnTo>
                  <a:pt x="1257572" y="773189"/>
                </a:lnTo>
                <a:lnTo>
                  <a:pt x="1261383" y="776045"/>
                </a:lnTo>
                <a:lnTo>
                  <a:pt x="1263288" y="781758"/>
                </a:lnTo>
                <a:lnTo>
                  <a:pt x="1262336" y="784615"/>
                </a:lnTo>
                <a:lnTo>
                  <a:pt x="1260430" y="787472"/>
                </a:lnTo>
                <a:lnTo>
                  <a:pt x="1258525" y="790328"/>
                </a:lnTo>
                <a:lnTo>
                  <a:pt x="1256619" y="790328"/>
                </a:lnTo>
                <a:lnTo>
                  <a:pt x="1253761" y="786520"/>
                </a:lnTo>
                <a:lnTo>
                  <a:pt x="1252809" y="784615"/>
                </a:lnTo>
                <a:lnTo>
                  <a:pt x="1253761" y="780806"/>
                </a:lnTo>
                <a:lnTo>
                  <a:pt x="1250903" y="776045"/>
                </a:lnTo>
                <a:lnTo>
                  <a:pt x="1249950" y="774141"/>
                </a:lnTo>
                <a:lnTo>
                  <a:pt x="1248998" y="771284"/>
                </a:lnTo>
                <a:lnTo>
                  <a:pt x="1254714" y="772236"/>
                </a:lnTo>
                <a:lnTo>
                  <a:pt x="1254714" y="770332"/>
                </a:lnTo>
                <a:lnTo>
                  <a:pt x="1256619" y="769380"/>
                </a:lnTo>
                <a:close/>
                <a:moveTo>
                  <a:pt x="1194694" y="752240"/>
                </a:moveTo>
                <a:lnTo>
                  <a:pt x="1193741" y="752240"/>
                </a:lnTo>
                <a:lnTo>
                  <a:pt x="1190883" y="750336"/>
                </a:lnTo>
                <a:lnTo>
                  <a:pt x="1189930" y="747479"/>
                </a:lnTo>
                <a:lnTo>
                  <a:pt x="1189930" y="740814"/>
                </a:lnTo>
                <a:lnTo>
                  <a:pt x="1188977" y="737957"/>
                </a:lnTo>
                <a:lnTo>
                  <a:pt x="1189930" y="737005"/>
                </a:lnTo>
                <a:lnTo>
                  <a:pt x="1190883" y="737005"/>
                </a:lnTo>
                <a:lnTo>
                  <a:pt x="1190883" y="740814"/>
                </a:lnTo>
                <a:lnTo>
                  <a:pt x="1192788" y="741766"/>
                </a:lnTo>
                <a:lnTo>
                  <a:pt x="1191835" y="742718"/>
                </a:lnTo>
                <a:lnTo>
                  <a:pt x="1193741" y="745575"/>
                </a:lnTo>
                <a:lnTo>
                  <a:pt x="1192788" y="746527"/>
                </a:lnTo>
                <a:lnTo>
                  <a:pt x="1192788" y="749384"/>
                </a:lnTo>
                <a:lnTo>
                  <a:pt x="1194694" y="750336"/>
                </a:lnTo>
                <a:lnTo>
                  <a:pt x="1194694" y="752240"/>
                </a:lnTo>
                <a:close/>
                <a:moveTo>
                  <a:pt x="1249950" y="650355"/>
                </a:moveTo>
                <a:lnTo>
                  <a:pt x="1246140" y="656068"/>
                </a:lnTo>
                <a:lnTo>
                  <a:pt x="1242329" y="664638"/>
                </a:lnTo>
                <a:lnTo>
                  <a:pt x="1243282" y="675112"/>
                </a:lnTo>
                <a:lnTo>
                  <a:pt x="1246140" y="675112"/>
                </a:lnTo>
                <a:lnTo>
                  <a:pt x="1246140" y="678921"/>
                </a:lnTo>
                <a:lnTo>
                  <a:pt x="1248045" y="679873"/>
                </a:lnTo>
                <a:lnTo>
                  <a:pt x="1248045" y="683682"/>
                </a:lnTo>
                <a:lnTo>
                  <a:pt x="1247092" y="685586"/>
                </a:lnTo>
                <a:lnTo>
                  <a:pt x="1245187" y="683682"/>
                </a:lnTo>
                <a:lnTo>
                  <a:pt x="1243282" y="683682"/>
                </a:lnTo>
                <a:lnTo>
                  <a:pt x="1241376" y="680825"/>
                </a:lnTo>
                <a:lnTo>
                  <a:pt x="1239471" y="678921"/>
                </a:lnTo>
                <a:lnTo>
                  <a:pt x="1236613" y="675112"/>
                </a:lnTo>
                <a:lnTo>
                  <a:pt x="1233754" y="675112"/>
                </a:lnTo>
                <a:lnTo>
                  <a:pt x="1231849" y="677016"/>
                </a:lnTo>
                <a:lnTo>
                  <a:pt x="1231849" y="678921"/>
                </a:lnTo>
                <a:lnTo>
                  <a:pt x="1230896" y="682729"/>
                </a:lnTo>
                <a:lnTo>
                  <a:pt x="1228038" y="687490"/>
                </a:lnTo>
                <a:lnTo>
                  <a:pt x="1225180" y="690347"/>
                </a:lnTo>
                <a:lnTo>
                  <a:pt x="1221369" y="697012"/>
                </a:lnTo>
                <a:lnTo>
                  <a:pt x="1215653" y="703678"/>
                </a:lnTo>
                <a:lnTo>
                  <a:pt x="1212795" y="706535"/>
                </a:lnTo>
                <a:lnTo>
                  <a:pt x="1213748" y="708439"/>
                </a:lnTo>
                <a:lnTo>
                  <a:pt x="1211842" y="714152"/>
                </a:lnTo>
                <a:lnTo>
                  <a:pt x="1212795" y="718913"/>
                </a:lnTo>
                <a:lnTo>
                  <a:pt x="1210890" y="721770"/>
                </a:lnTo>
                <a:lnTo>
                  <a:pt x="1208031" y="722722"/>
                </a:lnTo>
                <a:lnTo>
                  <a:pt x="1206126" y="725579"/>
                </a:lnTo>
                <a:lnTo>
                  <a:pt x="1206126" y="732244"/>
                </a:lnTo>
                <a:lnTo>
                  <a:pt x="1207079" y="737957"/>
                </a:lnTo>
                <a:lnTo>
                  <a:pt x="1206126" y="739862"/>
                </a:lnTo>
                <a:lnTo>
                  <a:pt x="1203268" y="736053"/>
                </a:lnTo>
                <a:lnTo>
                  <a:pt x="1201363" y="735101"/>
                </a:lnTo>
                <a:lnTo>
                  <a:pt x="1198504" y="733196"/>
                </a:lnTo>
                <a:lnTo>
                  <a:pt x="1198504" y="730340"/>
                </a:lnTo>
                <a:lnTo>
                  <a:pt x="1197552" y="726531"/>
                </a:lnTo>
                <a:lnTo>
                  <a:pt x="1197552" y="723674"/>
                </a:lnTo>
                <a:lnTo>
                  <a:pt x="1201363" y="717009"/>
                </a:lnTo>
                <a:lnTo>
                  <a:pt x="1201363" y="713200"/>
                </a:lnTo>
                <a:lnTo>
                  <a:pt x="1204221" y="701774"/>
                </a:lnTo>
                <a:lnTo>
                  <a:pt x="1204221" y="697965"/>
                </a:lnTo>
                <a:lnTo>
                  <a:pt x="1207079" y="693204"/>
                </a:lnTo>
                <a:lnTo>
                  <a:pt x="1208031" y="689395"/>
                </a:lnTo>
                <a:lnTo>
                  <a:pt x="1210890" y="684634"/>
                </a:lnTo>
                <a:lnTo>
                  <a:pt x="1214700" y="681777"/>
                </a:lnTo>
                <a:lnTo>
                  <a:pt x="1216606" y="678921"/>
                </a:lnTo>
                <a:lnTo>
                  <a:pt x="1215653" y="673207"/>
                </a:lnTo>
                <a:lnTo>
                  <a:pt x="1216606" y="666542"/>
                </a:lnTo>
                <a:lnTo>
                  <a:pt x="1214700" y="662733"/>
                </a:lnTo>
                <a:lnTo>
                  <a:pt x="1214700" y="659877"/>
                </a:lnTo>
                <a:lnTo>
                  <a:pt x="1218511" y="658924"/>
                </a:lnTo>
                <a:lnTo>
                  <a:pt x="1227086" y="657020"/>
                </a:lnTo>
                <a:lnTo>
                  <a:pt x="1226133" y="653211"/>
                </a:lnTo>
                <a:lnTo>
                  <a:pt x="1228991" y="651307"/>
                </a:lnTo>
                <a:lnTo>
                  <a:pt x="1230896" y="654163"/>
                </a:lnTo>
                <a:lnTo>
                  <a:pt x="1236613" y="656068"/>
                </a:lnTo>
                <a:lnTo>
                  <a:pt x="1243282" y="654163"/>
                </a:lnTo>
                <a:lnTo>
                  <a:pt x="1245187" y="651307"/>
                </a:lnTo>
                <a:lnTo>
                  <a:pt x="1249950" y="650355"/>
                </a:lnTo>
                <a:close/>
                <a:moveTo>
                  <a:pt x="1183261" y="638928"/>
                </a:moveTo>
                <a:lnTo>
                  <a:pt x="1181356" y="639880"/>
                </a:lnTo>
                <a:lnTo>
                  <a:pt x="1183261" y="637024"/>
                </a:lnTo>
                <a:lnTo>
                  <a:pt x="1183261" y="636072"/>
                </a:lnTo>
                <a:lnTo>
                  <a:pt x="1181356" y="634167"/>
                </a:lnTo>
                <a:lnTo>
                  <a:pt x="1181356" y="632263"/>
                </a:lnTo>
                <a:lnTo>
                  <a:pt x="1184214" y="628454"/>
                </a:lnTo>
                <a:lnTo>
                  <a:pt x="1187072" y="628454"/>
                </a:lnTo>
                <a:lnTo>
                  <a:pt x="1188025" y="629406"/>
                </a:lnTo>
                <a:lnTo>
                  <a:pt x="1188977" y="632263"/>
                </a:lnTo>
                <a:lnTo>
                  <a:pt x="1188025" y="635119"/>
                </a:lnTo>
                <a:lnTo>
                  <a:pt x="1187072" y="636072"/>
                </a:lnTo>
                <a:lnTo>
                  <a:pt x="1188025" y="637024"/>
                </a:lnTo>
                <a:lnTo>
                  <a:pt x="1188025" y="638928"/>
                </a:lnTo>
                <a:lnTo>
                  <a:pt x="1183261" y="638928"/>
                </a:lnTo>
                <a:close/>
                <a:moveTo>
                  <a:pt x="1139437" y="464675"/>
                </a:moveTo>
                <a:lnTo>
                  <a:pt x="1138484" y="465627"/>
                </a:lnTo>
                <a:lnTo>
                  <a:pt x="1137531" y="462771"/>
                </a:lnTo>
                <a:lnTo>
                  <a:pt x="1136578" y="461818"/>
                </a:lnTo>
                <a:lnTo>
                  <a:pt x="1136578" y="458962"/>
                </a:lnTo>
                <a:lnTo>
                  <a:pt x="1138484" y="460866"/>
                </a:lnTo>
                <a:lnTo>
                  <a:pt x="1139437" y="462771"/>
                </a:lnTo>
                <a:lnTo>
                  <a:pt x="1139437" y="464675"/>
                </a:lnTo>
                <a:close/>
                <a:moveTo>
                  <a:pt x="605921" y="434204"/>
                </a:moveTo>
                <a:lnTo>
                  <a:pt x="607827" y="435157"/>
                </a:lnTo>
                <a:lnTo>
                  <a:pt x="610685" y="432300"/>
                </a:lnTo>
                <a:lnTo>
                  <a:pt x="612590" y="432300"/>
                </a:lnTo>
                <a:lnTo>
                  <a:pt x="614495" y="433252"/>
                </a:lnTo>
                <a:lnTo>
                  <a:pt x="618306" y="438013"/>
                </a:lnTo>
                <a:lnTo>
                  <a:pt x="623070" y="444679"/>
                </a:lnTo>
                <a:lnTo>
                  <a:pt x="624975" y="449440"/>
                </a:lnTo>
                <a:lnTo>
                  <a:pt x="624975" y="451344"/>
                </a:lnTo>
                <a:lnTo>
                  <a:pt x="623070" y="451344"/>
                </a:lnTo>
                <a:lnTo>
                  <a:pt x="620212" y="449440"/>
                </a:lnTo>
                <a:lnTo>
                  <a:pt x="617354" y="447535"/>
                </a:lnTo>
                <a:lnTo>
                  <a:pt x="608779" y="443726"/>
                </a:lnTo>
                <a:lnTo>
                  <a:pt x="600205" y="440870"/>
                </a:lnTo>
                <a:lnTo>
                  <a:pt x="592583" y="438965"/>
                </a:lnTo>
                <a:lnTo>
                  <a:pt x="589725" y="438013"/>
                </a:lnTo>
                <a:lnTo>
                  <a:pt x="587820" y="437061"/>
                </a:lnTo>
                <a:lnTo>
                  <a:pt x="589725" y="433252"/>
                </a:lnTo>
                <a:lnTo>
                  <a:pt x="593536" y="431348"/>
                </a:lnTo>
                <a:lnTo>
                  <a:pt x="598299" y="428491"/>
                </a:lnTo>
                <a:lnTo>
                  <a:pt x="601158" y="429443"/>
                </a:lnTo>
                <a:lnTo>
                  <a:pt x="604016" y="430396"/>
                </a:lnTo>
                <a:lnTo>
                  <a:pt x="605921" y="432300"/>
                </a:lnTo>
                <a:lnTo>
                  <a:pt x="605921" y="434204"/>
                </a:lnTo>
                <a:close/>
                <a:moveTo>
                  <a:pt x="951754" y="273282"/>
                </a:moveTo>
                <a:lnTo>
                  <a:pt x="946990" y="278043"/>
                </a:lnTo>
                <a:lnTo>
                  <a:pt x="941274" y="277091"/>
                </a:lnTo>
                <a:lnTo>
                  <a:pt x="938416" y="262808"/>
                </a:lnTo>
                <a:lnTo>
                  <a:pt x="934605" y="258999"/>
                </a:lnTo>
                <a:lnTo>
                  <a:pt x="940321" y="251382"/>
                </a:lnTo>
                <a:lnTo>
                  <a:pt x="947943" y="257095"/>
                </a:lnTo>
                <a:lnTo>
                  <a:pt x="953659" y="265665"/>
                </a:lnTo>
                <a:lnTo>
                  <a:pt x="951754" y="273282"/>
                </a:lnTo>
                <a:close/>
                <a:moveTo>
                  <a:pt x="1008916" y="193297"/>
                </a:moveTo>
                <a:lnTo>
                  <a:pt x="1003200" y="194249"/>
                </a:lnTo>
                <a:lnTo>
                  <a:pt x="999389" y="194249"/>
                </a:lnTo>
                <a:lnTo>
                  <a:pt x="995578" y="191393"/>
                </a:lnTo>
                <a:lnTo>
                  <a:pt x="996531" y="186632"/>
                </a:lnTo>
                <a:lnTo>
                  <a:pt x="1003200" y="185680"/>
                </a:lnTo>
                <a:lnTo>
                  <a:pt x="1007963" y="187584"/>
                </a:lnTo>
                <a:lnTo>
                  <a:pt x="1009868" y="190441"/>
                </a:lnTo>
                <a:lnTo>
                  <a:pt x="1008916" y="193297"/>
                </a:lnTo>
                <a:close/>
                <a:moveTo>
                  <a:pt x="17149" y="50467"/>
                </a:moveTo>
                <a:lnTo>
                  <a:pt x="14291" y="51419"/>
                </a:lnTo>
                <a:lnTo>
                  <a:pt x="12385" y="51419"/>
                </a:lnTo>
                <a:lnTo>
                  <a:pt x="11433" y="44754"/>
                </a:lnTo>
                <a:lnTo>
                  <a:pt x="8574" y="40945"/>
                </a:lnTo>
                <a:lnTo>
                  <a:pt x="3811" y="39040"/>
                </a:lnTo>
                <a:lnTo>
                  <a:pt x="0" y="38088"/>
                </a:lnTo>
                <a:lnTo>
                  <a:pt x="953" y="35231"/>
                </a:lnTo>
                <a:lnTo>
                  <a:pt x="4764" y="37136"/>
                </a:lnTo>
                <a:lnTo>
                  <a:pt x="7622" y="37136"/>
                </a:lnTo>
                <a:lnTo>
                  <a:pt x="10480" y="39992"/>
                </a:lnTo>
                <a:lnTo>
                  <a:pt x="15243" y="42849"/>
                </a:lnTo>
                <a:lnTo>
                  <a:pt x="17149" y="44754"/>
                </a:lnTo>
                <a:lnTo>
                  <a:pt x="18101" y="47610"/>
                </a:lnTo>
                <a:lnTo>
                  <a:pt x="17149" y="50467"/>
                </a:lnTo>
                <a:close/>
                <a:moveTo>
                  <a:pt x="304866" y="0"/>
                </a:moveTo>
                <a:lnTo>
                  <a:pt x="322015" y="0"/>
                </a:lnTo>
                <a:lnTo>
                  <a:pt x="324873" y="3809"/>
                </a:lnTo>
                <a:lnTo>
                  <a:pt x="327731" y="9522"/>
                </a:lnTo>
                <a:lnTo>
                  <a:pt x="327731" y="13331"/>
                </a:lnTo>
                <a:lnTo>
                  <a:pt x="334400" y="24757"/>
                </a:lnTo>
                <a:lnTo>
                  <a:pt x="338211" y="14283"/>
                </a:lnTo>
                <a:lnTo>
                  <a:pt x="339163" y="8570"/>
                </a:lnTo>
                <a:lnTo>
                  <a:pt x="338211" y="1904"/>
                </a:lnTo>
                <a:lnTo>
                  <a:pt x="337258" y="0"/>
                </a:lnTo>
                <a:lnTo>
                  <a:pt x="344880" y="0"/>
                </a:lnTo>
                <a:lnTo>
                  <a:pt x="345832" y="1904"/>
                </a:lnTo>
                <a:lnTo>
                  <a:pt x="347738" y="0"/>
                </a:lnTo>
                <a:lnTo>
                  <a:pt x="362028" y="0"/>
                </a:lnTo>
                <a:lnTo>
                  <a:pt x="416333" y="0"/>
                </a:lnTo>
                <a:lnTo>
                  <a:pt x="523988" y="0"/>
                </a:lnTo>
                <a:lnTo>
                  <a:pt x="578293" y="0"/>
                </a:lnTo>
                <a:lnTo>
                  <a:pt x="632597" y="0"/>
                </a:lnTo>
                <a:lnTo>
                  <a:pt x="685948" y="0"/>
                </a:lnTo>
                <a:lnTo>
                  <a:pt x="737395" y="0"/>
                </a:lnTo>
                <a:lnTo>
                  <a:pt x="738347" y="952"/>
                </a:lnTo>
                <a:lnTo>
                  <a:pt x="738347" y="5713"/>
                </a:lnTo>
                <a:lnTo>
                  <a:pt x="740253" y="11426"/>
                </a:lnTo>
                <a:lnTo>
                  <a:pt x="739300" y="12379"/>
                </a:lnTo>
                <a:lnTo>
                  <a:pt x="737395" y="20948"/>
                </a:lnTo>
                <a:lnTo>
                  <a:pt x="738347" y="27614"/>
                </a:lnTo>
                <a:lnTo>
                  <a:pt x="738347" y="31423"/>
                </a:lnTo>
                <a:lnTo>
                  <a:pt x="738347" y="33327"/>
                </a:lnTo>
                <a:lnTo>
                  <a:pt x="738347" y="36184"/>
                </a:lnTo>
                <a:lnTo>
                  <a:pt x="736442" y="37136"/>
                </a:lnTo>
                <a:lnTo>
                  <a:pt x="736442" y="40945"/>
                </a:lnTo>
                <a:lnTo>
                  <a:pt x="734536" y="46658"/>
                </a:lnTo>
                <a:lnTo>
                  <a:pt x="739300" y="52371"/>
                </a:lnTo>
                <a:lnTo>
                  <a:pt x="744064" y="55228"/>
                </a:lnTo>
                <a:lnTo>
                  <a:pt x="745016" y="58084"/>
                </a:lnTo>
                <a:lnTo>
                  <a:pt x="748827" y="60941"/>
                </a:lnTo>
                <a:lnTo>
                  <a:pt x="749780" y="59037"/>
                </a:lnTo>
                <a:lnTo>
                  <a:pt x="750732" y="59037"/>
                </a:lnTo>
                <a:lnTo>
                  <a:pt x="750732" y="61893"/>
                </a:lnTo>
                <a:lnTo>
                  <a:pt x="752638" y="65702"/>
                </a:lnTo>
                <a:lnTo>
                  <a:pt x="751685" y="67606"/>
                </a:lnTo>
                <a:lnTo>
                  <a:pt x="752638" y="73320"/>
                </a:lnTo>
                <a:lnTo>
                  <a:pt x="755496" y="76176"/>
                </a:lnTo>
                <a:lnTo>
                  <a:pt x="754543" y="79033"/>
                </a:lnTo>
                <a:lnTo>
                  <a:pt x="755496" y="83794"/>
                </a:lnTo>
                <a:lnTo>
                  <a:pt x="759307" y="87603"/>
                </a:lnTo>
                <a:lnTo>
                  <a:pt x="763118" y="92364"/>
                </a:lnTo>
                <a:lnTo>
                  <a:pt x="765976" y="96172"/>
                </a:lnTo>
                <a:lnTo>
                  <a:pt x="767881" y="97125"/>
                </a:lnTo>
                <a:lnTo>
                  <a:pt x="769787" y="99029"/>
                </a:lnTo>
                <a:lnTo>
                  <a:pt x="772645" y="98077"/>
                </a:lnTo>
                <a:lnTo>
                  <a:pt x="773597" y="99029"/>
                </a:lnTo>
                <a:lnTo>
                  <a:pt x="775503" y="100933"/>
                </a:lnTo>
                <a:lnTo>
                  <a:pt x="777408" y="103790"/>
                </a:lnTo>
                <a:lnTo>
                  <a:pt x="780266" y="106647"/>
                </a:lnTo>
                <a:lnTo>
                  <a:pt x="780266" y="109503"/>
                </a:lnTo>
                <a:lnTo>
                  <a:pt x="786935" y="113312"/>
                </a:lnTo>
                <a:lnTo>
                  <a:pt x="787888" y="118073"/>
                </a:lnTo>
                <a:lnTo>
                  <a:pt x="796462" y="121882"/>
                </a:lnTo>
                <a:lnTo>
                  <a:pt x="804084" y="121882"/>
                </a:lnTo>
                <a:lnTo>
                  <a:pt x="808848" y="123786"/>
                </a:lnTo>
                <a:lnTo>
                  <a:pt x="812658" y="126643"/>
                </a:lnTo>
                <a:lnTo>
                  <a:pt x="817422" y="127595"/>
                </a:lnTo>
                <a:lnTo>
                  <a:pt x="821233" y="129500"/>
                </a:lnTo>
                <a:lnTo>
                  <a:pt x="823138" y="131404"/>
                </a:lnTo>
                <a:lnTo>
                  <a:pt x="826949" y="134261"/>
                </a:lnTo>
                <a:lnTo>
                  <a:pt x="829807" y="137117"/>
                </a:lnTo>
                <a:lnTo>
                  <a:pt x="841240" y="139022"/>
                </a:lnTo>
                <a:lnTo>
                  <a:pt x="846003" y="142830"/>
                </a:lnTo>
                <a:lnTo>
                  <a:pt x="854577" y="148544"/>
                </a:lnTo>
                <a:lnTo>
                  <a:pt x="860294" y="154257"/>
                </a:lnTo>
                <a:lnTo>
                  <a:pt x="861246" y="158066"/>
                </a:lnTo>
                <a:lnTo>
                  <a:pt x="866963" y="164731"/>
                </a:lnTo>
                <a:lnTo>
                  <a:pt x="869821" y="171397"/>
                </a:lnTo>
                <a:lnTo>
                  <a:pt x="871726" y="183775"/>
                </a:lnTo>
                <a:lnTo>
                  <a:pt x="870773" y="188536"/>
                </a:lnTo>
                <a:lnTo>
                  <a:pt x="874584" y="196154"/>
                </a:lnTo>
                <a:lnTo>
                  <a:pt x="877442" y="201867"/>
                </a:lnTo>
                <a:lnTo>
                  <a:pt x="876490" y="205676"/>
                </a:lnTo>
                <a:lnTo>
                  <a:pt x="877442" y="210437"/>
                </a:lnTo>
                <a:lnTo>
                  <a:pt x="881253" y="215198"/>
                </a:lnTo>
                <a:lnTo>
                  <a:pt x="886017" y="218054"/>
                </a:lnTo>
                <a:lnTo>
                  <a:pt x="886969" y="223768"/>
                </a:lnTo>
                <a:lnTo>
                  <a:pt x="889828" y="227576"/>
                </a:lnTo>
                <a:lnTo>
                  <a:pt x="894591" y="228529"/>
                </a:lnTo>
                <a:lnTo>
                  <a:pt x="896497" y="232337"/>
                </a:lnTo>
                <a:lnTo>
                  <a:pt x="898402" y="240907"/>
                </a:lnTo>
                <a:lnTo>
                  <a:pt x="901260" y="242812"/>
                </a:lnTo>
                <a:lnTo>
                  <a:pt x="905071" y="250429"/>
                </a:lnTo>
                <a:lnTo>
                  <a:pt x="907929" y="254238"/>
                </a:lnTo>
                <a:lnTo>
                  <a:pt x="906024" y="260904"/>
                </a:lnTo>
                <a:lnTo>
                  <a:pt x="905071" y="262808"/>
                </a:lnTo>
                <a:lnTo>
                  <a:pt x="903165" y="264712"/>
                </a:lnTo>
                <a:lnTo>
                  <a:pt x="903165" y="267569"/>
                </a:lnTo>
                <a:lnTo>
                  <a:pt x="908882" y="271378"/>
                </a:lnTo>
                <a:lnTo>
                  <a:pt x="912693" y="276139"/>
                </a:lnTo>
                <a:lnTo>
                  <a:pt x="916503" y="279948"/>
                </a:lnTo>
                <a:lnTo>
                  <a:pt x="917456" y="282804"/>
                </a:lnTo>
                <a:lnTo>
                  <a:pt x="920314" y="283756"/>
                </a:lnTo>
                <a:lnTo>
                  <a:pt x="926983" y="284709"/>
                </a:lnTo>
                <a:lnTo>
                  <a:pt x="932699" y="290422"/>
                </a:lnTo>
                <a:lnTo>
                  <a:pt x="940321" y="294231"/>
                </a:lnTo>
                <a:lnTo>
                  <a:pt x="946990" y="293279"/>
                </a:lnTo>
                <a:lnTo>
                  <a:pt x="947943" y="295183"/>
                </a:lnTo>
                <a:lnTo>
                  <a:pt x="950801" y="297087"/>
                </a:lnTo>
                <a:lnTo>
                  <a:pt x="964139" y="298992"/>
                </a:lnTo>
                <a:lnTo>
                  <a:pt x="968902" y="306609"/>
                </a:lnTo>
                <a:lnTo>
                  <a:pt x="979382" y="306609"/>
                </a:lnTo>
                <a:lnTo>
                  <a:pt x="982240" y="307562"/>
                </a:lnTo>
                <a:lnTo>
                  <a:pt x="981287" y="310418"/>
                </a:lnTo>
                <a:lnTo>
                  <a:pt x="983193" y="312323"/>
                </a:lnTo>
                <a:lnTo>
                  <a:pt x="984145" y="315179"/>
                </a:lnTo>
                <a:lnTo>
                  <a:pt x="979382" y="317084"/>
                </a:lnTo>
                <a:lnTo>
                  <a:pt x="975571" y="316131"/>
                </a:lnTo>
                <a:lnTo>
                  <a:pt x="970808" y="319940"/>
                </a:lnTo>
                <a:lnTo>
                  <a:pt x="966044" y="326606"/>
                </a:lnTo>
                <a:lnTo>
                  <a:pt x="963186" y="334223"/>
                </a:lnTo>
                <a:lnTo>
                  <a:pt x="962233" y="338984"/>
                </a:lnTo>
                <a:lnTo>
                  <a:pt x="962233" y="345650"/>
                </a:lnTo>
                <a:lnTo>
                  <a:pt x="966997" y="355172"/>
                </a:lnTo>
                <a:lnTo>
                  <a:pt x="971760" y="358980"/>
                </a:lnTo>
                <a:lnTo>
                  <a:pt x="974618" y="359933"/>
                </a:lnTo>
                <a:lnTo>
                  <a:pt x="975571" y="362789"/>
                </a:lnTo>
                <a:lnTo>
                  <a:pt x="980335" y="368502"/>
                </a:lnTo>
                <a:lnTo>
                  <a:pt x="981287" y="375168"/>
                </a:lnTo>
                <a:lnTo>
                  <a:pt x="984145" y="377072"/>
                </a:lnTo>
                <a:lnTo>
                  <a:pt x="992720" y="379929"/>
                </a:lnTo>
                <a:lnTo>
                  <a:pt x="993673" y="386594"/>
                </a:lnTo>
                <a:lnTo>
                  <a:pt x="1006058" y="397069"/>
                </a:lnTo>
                <a:lnTo>
                  <a:pt x="1007963" y="404686"/>
                </a:lnTo>
                <a:lnTo>
                  <a:pt x="1008916" y="409447"/>
                </a:lnTo>
                <a:lnTo>
                  <a:pt x="1008916" y="411352"/>
                </a:lnTo>
                <a:lnTo>
                  <a:pt x="1005105" y="414208"/>
                </a:lnTo>
                <a:lnTo>
                  <a:pt x="1004152" y="417065"/>
                </a:lnTo>
                <a:lnTo>
                  <a:pt x="1004152" y="420874"/>
                </a:lnTo>
                <a:lnTo>
                  <a:pt x="1000341" y="418969"/>
                </a:lnTo>
                <a:lnTo>
                  <a:pt x="995578" y="428491"/>
                </a:lnTo>
                <a:lnTo>
                  <a:pt x="997483" y="435157"/>
                </a:lnTo>
                <a:lnTo>
                  <a:pt x="1001294" y="436109"/>
                </a:lnTo>
                <a:lnTo>
                  <a:pt x="1007963" y="441822"/>
                </a:lnTo>
                <a:lnTo>
                  <a:pt x="1010821" y="447535"/>
                </a:lnTo>
                <a:lnTo>
                  <a:pt x="1012727" y="452296"/>
                </a:lnTo>
                <a:lnTo>
                  <a:pt x="1012727" y="455153"/>
                </a:lnTo>
                <a:lnTo>
                  <a:pt x="1014632" y="458010"/>
                </a:lnTo>
                <a:lnTo>
                  <a:pt x="1019396" y="459914"/>
                </a:lnTo>
                <a:lnTo>
                  <a:pt x="1023206" y="463723"/>
                </a:lnTo>
                <a:lnTo>
                  <a:pt x="1027970" y="469436"/>
                </a:lnTo>
                <a:lnTo>
                  <a:pt x="1031781" y="482767"/>
                </a:lnTo>
                <a:lnTo>
                  <a:pt x="1038450" y="488480"/>
                </a:lnTo>
                <a:lnTo>
                  <a:pt x="1046071" y="493241"/>
                </a:lnTo>
                <a:lnTo>
                  <a:pt x="1052740" y="489432"/>
                </a:lnTo>
                <a:lnTo>
                  <a:pt x="1064173" y="478958"/>
                </a:lnTo>
                <a:lnTo>
                  <a:pt x="1063220" y="475149"/>
                </a:lnTo>
                <a:lnTo>
                  <a:pt x="1059409" y="472293"/>
                </a:lnTo>
                <a:lnTo>
                  <a:pt x="1052740" y="463723"/>
                </a:lnTo>
                <a:lnTo>
                  <a:pt x="1044166" y="455153"/>
                </a:lnTo>
                <a:lnTo>
                  <a:pt x="1040355" y="453248"/>
                </a:lnTo>
                <a:lnTo>
                  <a:pt x="1037497" y="447535"/>
                </a:lnTo>
                <a:lnTo>
                  <a:pt x="1028923" y="442774"/>
                </a:lnTo>
                <a:lnTo>
                  <a:pt x="1025112" y="434204"/>
                </a:lnTo>
                <a:lnTo>
                  <a:pt x="1023206" y="435157"/>
                </a:lnTo>
                <a:lnTo>
                  <a:pt x="1022254" y="432300"/>
                </a:lnTo>
                <a:lnTo>
                  <a:pt x="1023206" y="429443"/>
                </a:lnTo>
                <a:lnTo>
                  <a:pt x="1022254" y="426587"/>
                </a:lnTo>
                <a:lnTo>
                  <a:pt x="1022254" y="417065"/>
                </a:lnTo>
                <a:lnTo>
                  <a:pt x="1020348" y="413256"/>
                </a:lnTo>
                <a:lnTo>
                  <a:pt x="1020348" y="408495"/>
                </a:lnTo>
                <a:lnTo>
                  <a:pt x="1018443" y="403734"/>
                </a:lnTo>
                <a:lnTo>
                  <a:pt x="1020348" y="398973"/>
                </a:lnTo>
                <a:lnTo>
                  <a:pt x="1017490" y="396116"/>
                </a:lnTo>
                <a:lnTo>
                  <a:pt x="1015585" y="394212"/>
                </a:lnTo>
                <a:lnTo>
                  <a:pt x="1016537" y="391355"/>
                </a:lnTo>
                <a:lnTo>
                  <a:pt x="1014632" y="389451"/>
                </a:lnTo>
                <a:lnTo>
                  <a:pt x="1013679" y="386594"/>
                </a:lnTo>
                <a:lnTo>
                  <a:pt x="1013679" y="383738"/>
                </a:lnTo>
                <a:lnTo>
                  <a:pt x="1011774" y="380881"/>
                </a:lnTo>
                <a:lnTo>
                  <a:pt x="1011774" y="378977"/>
                </a:lnTo>
                <a:lnTo>
                  <a:pt x="1016537" y="378025"/>
                </a:lnTo>
                <a:lnTo>
                  <a:pt x="1019396" y="376120"/>
                </a:lnTo>
                <a:lnTo>
                  <a:pt x="1021301" y="373264"/>
                </a:lnTo>
                <a:lnTo>
                  <a:pt x="1028923" y="378025"/>
                </a:lnTo>
                <a:lnTo>
                  <a:pt x="1029875" y="380881"/>
                </a:lnTo>
                <a:lnTo>
                  <a:pt x="1036544" y="384690"/>
                </a:lnTo>
                <a:lnTo>
                  <a:pt x="1043213" y="391355"/>
                </a:lnTo>
                <a:lnTo>
                  <a:pt x="1047977" y="398973"/>
                </a:lnTo>
                <a:lnTo>
                  <a:pt x="1050835" y="403734"/>
                </a:lnTo>
                <a:lnTo>
                  <a:pt x="1063220" y="413256"/>
                </a:lnTo>
                <a:lnTo>
                  <a:pt x="1067031" y="412304"/>
                </a:lnTo>
                <a:lnTo>
                  <a:pt x="1067984" y="417065"/>
                </a:lnTo>
                <a:lnTo>
                  <a:pt x="1069889" y="419921"/>
                </a:lnTo>
                <a:lnTo>
                  <a:pt x="1072747" y="421826"/>
                </a:lnTo>
                <a:lnTo>
                  <a:pt x="1072747" y="423730"/>
                </a:lnTo>
                <a:lnTo>
                  <a:pt x="1079416" y="426587"/>
                </a:lnTo>
                <a:lnTo>
                  <a:pt x="1080369" y="428491"/>
                </a:lnTo>
                <a:lnTo>
                  <a:pt x="1085132" y="430396"/>
                </a:lnTo>
                <a:lnTo>
                  <a:pt x="1084180" y="432300"/>
                </a:lnTo>
                <a:lnTo>
                  <a:pt x="1091801" y="436109"/>
                </a:lnTo>
                <a:lnTo>
                  <a:pt x="1095612" y="437061"/>
                </a:lnTo>
                <a:lnTo>
                  <a:pt x="1096565" y="439918"/>
                </a:lnTo>
                <a:lnTo>
                  <a:pt x="1099423" y="440870"/>
                </a:lnTo>
                <a:lnTo>
                  <a:pt x="1097517" y="449440"/>
                </a:lnTo>
                <a:lnTo>
                  <a:pt x="1097517" y="457057"/>
                </a:lnTo>
                <a:lnTo>
                  <a:pt x="1098470" y="464675"/>
                </a:lnTo>
                <a:lnTo>
                  <a:pt x="1096565" y="480862"/>
                </a:lnTo>
                <a:lnTo>
                  <a:pt x="1097517" y="487528"/>
                </a:lnTo>
                <a:lnTo>
                  <a:pt x="1102281" y="490384"/>
                </a:lnTo>
                <a:lnTo>
                  <a:pt x="1109903" y="493241"/>
                </a:lnTo>
                <a:lnTo>
                  <a:pt x="1116572" y="496098"/>
                </a:lnTo>
                <a:lnTo>
                  <a:pt x="1122288" y="497050"/>
                </a:lnTo>
                <a:lnTo>
                  <a:pt x="1125146" y="496098"/>
                </a:lnTo>
                <a:lnTo>
                  <a:pt x="1125146" y="495145"/>
                </a:lnTo>
                <a:lnTo>
                  <a:pt x="1128957" y="494193"/>
                </a:lnTo>
                <a:lnTo>
                  <a:pt x="1128957" y="497050"/>
                </a:lnTo>
                <a:lnTo>
                  <a:pt x="1130862" y="498954"/>
                </a:lnTo>
                <a:lnTo>
                  <a:pt x="1134673" y="500859"/>
                </a:lnTo>
                <a:lnTo>
                  <a:pt x="1132768" y="501811"/>
                </a:lnTo>
                <a:lnTo>
                  <a:pt x="1130862" y="504668"/>
                </a:lnTo>
                <a:lnTo>
                  <a:pt x="1130862" y="511333"/>
                </a:lnTo>
                <a:lnTo>
                  <a:pt x="1127051" y="517998"/>
                </a:lnTo>
                <a:lnTo>
                  <a:pt x="1127051" y="526568"/>
                </a:lnTo>
                <a:lnTo>
                  <a:pt x="1126099" y="534186"/>
                </a:lnTo>
                <a:lnTo>
                  <a:pt x="1128957" y="540851"/>
                </a:lnTo>
                <a:lnTo>
                  <a:pt x="1135626" y="545612"/>
                </a:lnTo>
                <a:lnTo>
                  <a:pt x="1138484" y="546564"/>
                </a:lnTo>
                <a:lnTo>
                  <a:pt x="1140389" y="548469"/>
                </a:lnTo>
                <a:lnTo>
                  <a:pt x="1140389" y="550373"/>
                </a:lnTo>
                <a:lnTo>
                  <a:pt x="1137531" y="551325"/>
                </a:lnTo>
                <a:lnTo>
                  <a:pt x="1137531" y="553230"/>
                </a:lnTo>
                <a:lnTo>
                  <a:pt x="1140389" y="557039"/>
                </a:lnTo>
                <a:lnTo>
                  <a:pt x="1145153" y="558943"/>
                </a:lnTo>
                <a:lnTo>
                  <a:pt x="1148964" y="563704"/>
                </a:lnTo>
                <a:lnTo>
                  <a:pt x="1150869" y="569417"/>
                </a:lnTo>
                <a:lnTo>
                  <a:pt x="1151822" y="574178"/>
                </a:lnTo>
                <a:lnTo>
                  <a:pt x="1152774" y="581796"/>
                </a:lnTo>
                <a:lnTo>
                  <a:pt x="1148964" y="581796"/>
                </a:lnTo>
                <a:lnTo>
                  <a:pt x="1148011" y="590366"/>
                </a:lnTo>
                <a:lnTo>
                  <a:pt x="1150869" y="593222"/>
                </a:lnTo>
                <a:lnTo>
                  <a:pt x="1150869" y="596079"/>
                </a:lnTo>
                <a:lnTo>
                  <a:pt x="1154680" y="603697"/>
                </a:lnTo>
                <a:lnTo>
                  <a:pt x="1153727" y="607505"/>
                </a:lnTo>
                <a:lnTo>
                  <a:pt x="1154680" y="613219"/>
                </a:lnTo>
                <a:lnTo>
                  <a:pt x="1157538" y="615123"/>
                </a:lnTo>
                <a:lnTo>
                  <a:pt x="1159443" y="619884"/>
                </a:lnTo>
                <a:lnTo>
                  <a:pt x="1159443" y="626550"/>
                </a:lnTo>
                <a:lnTo>
                  <a:pt x="1162302" y="632263"/>
                </a:lnTo>
                <a:lnTo>
                  <a:pt x="1165160" y="637024"/>
                </a:lnTo>
                <a:lnTo>
                  <a:pt x="1170876" y="641785"/>
                </a:lnTo>
                <a:lnTo>
                  <a:pt x="1169923" y="645594"/>
                </a:lnTo>
                <a:lnTo>
                  <a:pt x="1171829" y="649402"/>
                </a:lnTo>
                <a:lnTo>
                  <a:pt x="1171829" y="653211"/>
                </a:lnTo>
                <a:lnTo>
                  <a:pt x="1169923" y="654163"/>
                </a:lnTo>
                <a:lnTo>
                  <a:pt x="1168970" y="657972"/>
                </a:lnTo>
                <a:lnTo>
                  <a:pt x="1165160" y="661781"/>
                </a:lnTo>
                <a:lnTo>
                  <a:pt x="1164207" y="664638"/>
                </a:lnTo>
                <a:lnTo>
                  <a:pt x="1166112" y="670351"/>
                </a:lnTo>
                <a:lnTo>
                  <a:pt x="1166112" y="677968"/>
                </a:lnTo>
                <a:lnTo>
                  <a:pt x="1163254" y="682729"/>
                </a:lnTo>
                <a:lnTo>
                  <a:pt x="1159443" y="686538"/>
                </a:lnTo>
                <a:lnTo>
                  <a:pt x="1160396" y="693204"/>
                </a:lnTo>
                <a:lnTo>
                  <a:pt x="1162302" y="698917"/>
                </a:lnTo>
                <a:lnTo>
                  <a:pt x="1165160" y="704630"/>
                </a:lnTo>
                <a:lnTo>
                  <a:pt x="1166112" y="707487"/>
                </a:lnTo>
                <a:lnTo>
                  <a:pt x="1167065" y="713200"/>
                </a:lnTo>
                <a:lnTo>
                  <a:pt x="1165160" y="717009"/>
                </a:lnTo>
                <a:lnTo>
                  <a:pt x="1167065" y="718913"/>
                </a:lnTo>
                <a:lnTo>
                  <a:pt x="1168018" y="728435"/>
                </a:lnTo>
                <a:lnTo>
                  <a:pt x="1169923" y="730340"/>
                </a:lnTo>
                <a:lnTo>
                  <a:pt x="1171829" y="730340"/>
                </a:lnTo>
                <a:lnTo>
                  <a:pt x="1172781" y="729387"/>
                </a:lnTo>
                <a:lnTo>
                  <a:pt x="1174687" y="730340"/>
                </a:lnTo>
                <a:lnTo>
                  <a:pt x="1177545" y="734148"/>
                </a:lnTo>
                <a:lnTo>
                  <a:pt x="1177545" y="736053"/>
                </a:lnTo>
                <a:lnTo>
                  <a:pt x="1179450" y="737005"/>
                </a:lnTo>
                <a:lnTo>
                  <a:pt x="1178497" y="738909"/>
                </a:lnTo>
                <a:lnTo>
                  <a:pt x="1176592" y="738909"/>
                </a:lnTo>
                <a:lnTo>
                  <a:pt x="1175639" y="737005"/>
                </a:lnTo>
                <a:lnTo>
                  <a:pt x="1175639" y="735101"/>
                </a:lnTo>
                <a:lnTo>
                  <a:pt x="1172781" y="734148"/>
                </a:lnTo>
                <a:lnTo>
                  <a:pt x="1172781" y="736053"/>
                </a:lnTo>
                <a:lnTo>
                  <a:pt x="1173734" y="740814"/>
                </a:lnTo>
                <a:lnTo>
                  <a:pt x="1174687" y="744623"/>
                </a:lnTo>
                <a:lnTo>
                  <a:pt x="1174687" y="748431"/>
                </a:lnTo>
                <a:lnTo>
                  <a:pt x="1176592" y="750336"/>
                </a:lnTo>
                <a:lnTo>
                  <a:pt x="1180403" y="753192"/>
                </a:lnTo>
                <a:lnTo>
                  <a:pt x="1184214" y="757953"/>
                </a:lnTo>
                <a:lnTo>
                  <a:pt x="1188025" y="758906"/>
                </a:lnTo>
                <a:lnTo>
                  <a:pt x="1190883" y="760810"/>
                </a:lnTo>
                <a:lnTo>
                  <a:pt x="1192788" y="763667"/>
                </a:lnTo>
                <a:lnTo>
                  <a:pt x="1193741" y="766523"/>
                </a:lnTo>
                <a:lnTo>
                  <a:pt x="1196599" y="767475"/>
                </a:lnTo>
                <a:lnTo>
                  <a:pt x="1197552" y="766523"/>
                </a:lnTo>
                <a:lnTo>
                  <a:pt x="1199457" y="766523"/>
                </a:lnTo>
                <a:lnTo>
                  <a:pt x="1203268" y="774141"/>
                </a:lnTo>
                <a:lnTo>
                  <a:pt x="1202315" y="776045"/>
                </a:lnTo>
                <a:lnTo>
                  <a:pt x="1203268" y="779854"/>
                </a:lnTo>
                <a:lnTo>
                  <a:pt x="1205173" y="784615"/>
                </a:lnTo>
                <a:lnTo>
                  <a:pt x="1207079" y="789376"/>
                </a:lnTo>
                <a:lnTo>
                  <a:pt x="1207079" y="795089"/>
                </a:lnTo>
                <a:lnTo>
                  <a:pt x="1208031" y="797946"/>
                </a:lnTo>
                <a:lnTo>
                  <a:pt x="1209937" y="802707"/>
                </a:lnTo>
                <a:lnTo>
                  <a:pt x="1211842" y="806516"/>
                </a:lnTo>
                <a:lnTo>
                  <a:pt x="1215653" y="809372"/>
                </a:lnTo>
                <a:lnTo>
                  <a:pt x="1218511" y="816990"/>
                </a:lnTo>
                <a:lnTo>
                  <a:pt x="1222322" y="817942"/>
                </a:lnTo>
                <a:lnTo>
                  <a:pt x="1223275" y="818894"/>
                </a:lnTo>
                <a:lnTo>
                  <a:pt x="1224227" y="821751"/>
                </a:lnTo>
                <a:lnTo>
                  <a:pt x="1226133" y="826512"/>
                </a:lnTo>
                <a:lnTo>
                  <a:pt x="1228991" y="827464"/>
                </a:lnTo>
                <a:lnTo>
                  <a:pt x="1229944" y="831273"/>
                </a:lnTo>
                <a:lnTo>
                  <a:pt x="1232802" y="832225"/>
                </a:lnTo>
                <a:lnTo>
                  <a:pt x="1236613" y="832225"/>
                </a:lnTo>
                <a:lnTo>
                  <a:pt x="1237565" y="831273"/>
                </a:lnTo>
                <a:lnTo>
                  <a:pt x="1238518" y="832225"/>
                </a:lnTo>
                <a:lnTo>
                  <a:pt x="1244234" y="833177"/>
                </a:lnTo>
                <a:lnTo>
                  <a:pt x="1246140" y="830321"/>
                </a:lnTo>
                <a:lnTo>
                  <a:pt x="1247092" y="831273"/>
                </a:lnTo>
                <a:lnTo>
                  <a:pt x="1245187" y="834130"/>
                </a:lnTo>
                <a:lnTo>
                  <a:pt x="1246140" y="835082"/>
                </a:lnTo>
                <a:lnTo>
                  <a:pt x="1248045" y="836034"/>
                </a:lnTo>
                <a:lnTo>
                  <a:pt x="1249950" y="834130"/>
                </a:lnTo>
                <a:lnTo>
                  <a:pt x="1250903" y="834130"/>
                </a:lnTo>
                <a:lnTo>
                  <a:pt x="1252809" y="836034"/>
                </a:lnTo>
                <a:lnTo>
                  <a:pt x="1254714" y="836034"/>
                </a:lnTo>
                <a:lnTo>
                  <a:pt x="1255667" y="834130"/>
                </a:lnTo>
                <a:lnTo>
                  <a:pt x="1256619" y="834130"/>
                </a:lnTo>
                <a:lnTo>
                  <a:pt x="1257572" y="835082"/>
                </a:lnTo>
                <a:lnTo>
                  <a:pt x="1261383" y="836034"/>
                </a:lnTo>
                <a:lnTo>
                  <a:pt x="1263288" y="838891"/>
                </a:lnTo>
                <a:lnTo>
                  <a:pt x="1260430" y="841747"/>
                </a:lnTo>
                <a:lnTo>
                  <a:pt x="1263288" y="846508"/>
                </a:lnTo>
                <a:lnTo>
                  <a:pt x="1263288" y="848413"/>
                </a:lnTo>
                <a:lnTo>
                  <a:pt x="1261383" y="850317"/>
                </a:lnTo>
                <a:lnTo>
                  <a:pt x="1261383" y="854126"/>
                </a:lnTo>
                <a:lnTo>
                  <a:pt x="1259477" y="855078"/>
                </a:lnTo>
                <a:lnTo>
                  <a:pt x="1259477" y="858887"/>
                </a:lnTo>
                <a:lnTo>
                  <a:pt x="1261383" y="860791"/>
                </a:lnTo>
                <a:lnTo>
                  <a:pt x="1263288" y="866504"/>
                </a:lnTo>
                <a:lnTo>
                  <a:pt x="1266147" y="868409"/>
                </a:lnTo>
                <a:lnTo>
                  <a:pt x="1267099" y="876979"/>
                </a:lnTo>
                <a:lnTo>
                  <a:pt x="1268052" y="879836"/>
                </a:lnTo>
                <a:lnTo>
                  <a:pt x="1272815" y="887453"/>
                </a:lnTo>
                <a:lnTo>
                  <a:pt x="1273768" y="893166"/>
                </a:lnTo>
                <a:lnTo>
                  <a:pt x="1275674" y="896023"/>
                </a:lnTo>
                <a:lnTo>
                  <a:pt x="1280437" y="897927"/>
                </a:lnTo>
                <a:lnTo>
                  <a:pt x="1280437" y="899832"/>
                </a:lnTo>
                <a:lnTo>
                  <a:pt x="1283295" y="902688"/>
                </a:lnTo>
                <a:lnTo>
                  <a:pt x="1284248" y="904593"/>
                </a:lnTo>
                <a:lnTo>
                  <a:pt x="1283295" y="905545"/>
                </a:lnTo>
                <a:lnTo>
                  <a:pt x="1283295" y="908402"/>
                </a:lnTo>
                <a:lnTo>
                  <a:pt x="1285201" y="909354"/>
                </a:lnTo>
                <a:lnTo>
                  <a:pt x="1287106" y="910306"/>
                </a:lnTo>
                <a:lnTo>
                  <a:pt x="1286153" y="911258"/>
                </a:lnTo>
                <a:lnTo>
                  <a:pt x="1286153" y="913163"/>
                </a:lnTo>
                <a:lnTo>
                  <a:pt x="1287106" y="915067"/>
                </a:lnTo>
                <a:lnTo>
                  <a:pt x="1286153" y="916019"/>
                </a:lnTo>
                <a:lnTo>
                  <a:pt x="1284248" y="916019"/>
                </a:lnTo>
                <a:lnTo>
                  <a:pt x="1283295" y="919828"/>
                </a:lnTo>
                <a:lnTo>
                  <a:pt x="1283295" y="922685"/>
                </a:lnTo>
                <a:lnTo>
                  <a:pt x="1286153" y="925541"/>
                </a:lnTo>
                <a:lnTo>
                  <a:pt x="1285201" y="929350"/>
                </a:lnTo>
                <a:lnTo>
                  <a:pt x="1288059" y="936015"/>
                </a:lnTo>
                <a:lnTo>
                  <a:pt x="1290917" y="936968"/>
                </a:lnTo>
                <a:lnTo>
                  <a:pt x="1292822" y="943633"/>
                </a:lnTo>
                <a:lnTo>
                  <a:pt x="1294728" y="945537"/>
                </a:lnTo>
                <a:lnTo>
                  <a:pt x="1295680" y="946490"/>
                </a:lnTo>
                <a:lnTo>
                  <a:pt x="1293775" y="948394"/>
                </a:lnTo>
                <a:lnTo>
                  <a:pt x="1293775" y="954107"/>
                </a:lnTo>
                <a:lnTo>
                  <a:pt x="1295680" y="959821"/>
                </a:lnTo>
                <a:lnTo>
                  <a:pt x="1299491" y="963629"/>
                </a:lnTo>
                <a:lnTo>
                  <a:pt x="1303302" y="965534"/>
                </a:lnTo>
                <a:lnTo>
                  <a:pt x="1305207" y="967438"/>
                </a:lnTo>
                <a:lnTo>
                  <a:pt x="1305207" y="969343"/>
                </a:lnTo>
                <a:lnTo>
                  <a:pt x="1305207" y="970295"/>
                </a:lnTo>
                <a:lnTo>
                  <a:pt x="1307113" y="972199"/>
                </a:lnTo>
                <a:lnTo>
                  <a:pt x="1307113" y="974104"/>
                </a:lnTo>
                <a:lnTo>
                  <a:pt x="1308066" y="976008"/>
                </a:lnTo>
                <a:lnTo>
                  <a:pt x="1309018" y="980769"/>
                </a:lnTo>
                <a:lnTo>
                  <a:pt x="1312829" y="982673"/>
                </a:lnTo>
                <a:lnTo>
                  <a:pt x="1313782" y="984578"/>
                </a:lnTo>
                <a:lnTo>
                  <a:pt x="1318545" y="985530"/>
                </a:lnTo>
                <a:lnTo>
                  <a:pt x="1320451" y="987434"/>
                </a:lnTo>
                <a:lnTo>
                  <a:pt x="1319498" y="991243"/>
                </a:lnTo>
                <a:lnTo>
                  <a:pt x="1320451" y="993148"/>
                </a:lnTo>
                <a:lnTo>
                  <a:pt x="1323309" y="996004"/>
                </a:lnTo>
                <a:lnTo>
                  <a:pt x="1327120" y="996956"/>
                </a:lnTo>
                <a:lnTo>
                  <a:pt x="1329025" y="996956"/>
                </a:lnTo>
                <a:lnTo>
                  <a:pt x="1329025" y="996004"/>
                </a:lnTo>
                <a:lnTo>
                  <a:pt x="1329978" y="995052"/>
                </a:lnTo>
                <a:lnTo>
                  <a:pt x="1331883" y="996004"/>
                </a:lnTo>
                <a:lnTo>
                  <a:pt x="1333789" y="997909"/>
                </a:lnTo>
                <a:lnTo>
                  <a:pt x="1340458" y="1002670"/>
                </a:lnTo>
                <a:lnTo>
                  <a:pt x="1339505" y="1004574"/>
                </a:lnTo>
                <a:lnTo>
                  <a:pt x="1340458" y="1005526"/>
                </a:lnTo>
                <a:lnTo>
                  <a:pt x="1339505" y="1008383"/>
                </a:lnTo>
                <a:lnTo>
                  <a:pt x="1342363" y="1009335"/>
                </a:lnTo>
                <a:lnTo>
                  <a:pt x="1342363" y="1011239"/>
                </a:lnTo>
                <a:lnTo>
                  <a:pt x="1342363" y="1016000"/>
                </a:lnTo>
                <a:lnTo>
                  <a:pt x="1343316" y="1018857"/>
                </a:lnTo>
                <a:lnTo>
                  <a:pt x="1347127" y="1022666"/>
                </a:lnTo>
                <a:lnTo>
                  <a:pt x="1349032" y="1026475"/>
                </a:lnTo>
                <a:lnTo>
                  <a:pt x="1351890" y="1030283"/>
                </a:lnTo>
                <a:lnTo>
                  <a:pt x="1351890" y="1032188"/>
                </a:lnTo>
                <a:lnTo>
                  <a:pt x="1353795" y="1033140"/>
                </a:lnTo>
                <a:lnTo>
                  <a:pt x="1355701" y="1033140"/>
                </a:lnTo>
                <a:lnTo>
                  <a:pt x="1357606" y="1035045"/>
                </a:lnTo>
                <a:lnTo>
                  <a:pt x="1357606" y="1035997"/>
                </a:lnTo>
                <a:lnTo>
                  <a:pt x="1355701" y="1035997"/>
                </a:lnTo>
                <a:lnTo>
                  <a:pt x="1354748" y="1036949"/>
                </a:lnTo>
                <a:lnTo>
                  <a:pt x="1355701" y="1037901"/>
                </a:lnTo>
                <a:lnTo>
                  <a:pt x="1355701" y="1039806"/>
                </a:lnTo>
                <a:lnTo>
                  <a:pt x="1360464" y="1042662"/>
                </a:lnTo>
                <a:lnTo>
                  <a:pt x="1360464" y="1044567"/>
                </a:lnTo>
                <a:lnTo>
                  <a:pt x="1362370" y="1045519"/>
                </a:lnTo>
                <a:lnTo>
                  <a:pt x="1361417" y="1046471"/>
                </a:lnTo>
                <a:lnTo>
                  <a:pt x="1361417" y="1048375"/>
                </a:lnTo>
                <a:lnTo>
                  <a:pt x="1362370" y="1051232"/>
                </a:lnTo>
                <a:lnTo>
                  <a:pt x="1362370" y="1054089"/>
                </a:lnTo>
                <a:lnTo>
                  <a:pt x="1363323" y="1056945"/>
                </a:lnTo>
                <a:lnTo>
                  <a:pt x="1365228" y="1058850"/>
                </a:lnTo>
                <a:lnTo>
                  <a:pt x="1365228" y="1063611"/>
                </a:lnTo>
                <a:lnTo>
                  <a:pt x="1367133" y="1065515"/>
                </a:lnTo>
                <a:lnTo>
                  <a:pt x="1368086" y="1067419"/>
                </a:lnTo>
                <a:lnTo>
                  <a:pt x="1368086" y="1069324"/>
                </a:lnTo>
                <a:lnTo>
                  <a:pt x="1369039" y="1070276"/>
                </a:lnTo>
                <a:lnTo>
                  <a:pt x="1369991" y="1070276"/>
                </a:lnTo>
                <a:lnTo>
                  <a:pt x="1369991" y="1071228"/>
                </a:lnTo>
                <a:lnTo>
                  <a:pt x="1369039" y="1073133"/>
                </a:lnTo>
                <a:lnTo>
                  <a:pt x="1369039" y="1075989"/>
                </a:lnTo>
                <a:lnTo>
                  <a:pt x="1369039" y="1076941"/>
                </a:lnTo>
                <a:lnTo>
                  <a:pt x="1368086" y="1081702"/>
                </a:lnTo>
                <a:lnTo>
                  <a:pt x="1368086" y="1084559"/>
                </a:lnTo>
                <a:lnTo>
                  <a:pt x="1363323" y="1090272"/>
                </a:lnTo>
                <a:lnTo>
                  <a:pt x="1361417" y="1095985"/>
                </a:lnTo>
                <a:lnTo>
                  <a:pt x="1360464" y="1099794"/>
                </a:lnTo>
                <a:lnTo>
                  <a:pt x="1360464" y="1102651"/>
                </a:lnTo>
                <a:lnTo>
                  <a:pt x="1359512" y="1106460"/>
                </a:lnTo>
                <a:lnTo>
                  <a:pt x="1354748" y="1107412"/>
                </a:lnTo>
                <a:lnTo>
                  <a:pt x="1349985" y="1112173"/>
                </a:lnTo>
                <a:lnTo>
                  <a:pt x="1349032" y="1118838"/>
                </a:lnTo>
                <a:lnTo>
                  <a:pt x="1347127" y="1126456"/>
                </a:lnTo>
                <a:lnTo>
                  <a:pt x="1345221" y="1132169"/>
                </a:lnTo>
                <a:lnTo>
                  <a:pt x="1346174" y="1138835"/>
                </a:lnTo>
                <a:lnTo>
                  <a:pt x="1345221" y="1143596"/>
                </a:lnTo>
                <a:lnTo>
                  <a:pt x="1347127" y="1152165"/>
                </a:lnTo>
                <a:lnTo>
                  <a:pt x="1346174" y="1154070"/>
                </a:lnTo>
                <a:lnTo>
                  <a:pt x="1347127" y="1157879"/>
                </a:lnTo>
                <a:lnTo>
                  <a:pt x="1349032" y="1164544"/>
                </a:lnTo>
                <a:lnTo>
                  <a:pt x="1349032" y="1167401"/>
                </a:lnTo>
                <a:lnTo>
                  <a:pt x="1350937" y="1171209"/>
                </a:lnTo>
                <a:lnTo>
                  <a:pt x="1361417" y="1183588"/>
                </a:lnTo>
                <a:lnTo>
                  <a:pt x="1362370" y="1191206"/>
                </a:lnTo>
                <a:lnTo>
                  <a:pt x="1359512" y="1194063"/>
                </a:lnTo>
                <a:lnTo>
                  <a:pt x="1359512" y="1197871"/>
                </a:lnTo>
                <a:lnTo>
                  <a:pt x="1360464" y="1199776"/>
                </a:lnTo>
                <a:lnTo>
                  <a:pt x="1359512" y="1202632"/>
                </a:lnTo>
                <a:lnTo>
                  <a:pt x="1361417" y="1206441"/>
                </a:lnTo>
                <a:lnTo>
                  <a:pt x="1363323" y="1208346"/>
                </a:lnTo>
                <a:lnTo>
                  <a:pt x="1362370" y="1211202"/>
                </a:lnTo>
                <a:lnTo>
                  <a:pt x="1364275" y="1214059"/>
                </a:lnTo>
                <a:lnTo>
                  <a:pt x="1362370" y="1217868"/>
                </a:lnTo>
                <a:lnTo>
                  <a:pt x="1370944" y="1228342"/>
                </a:lnTo>
                <a:lnTo>
                  <a:pt x="1370944" y="1230246"/>
                </a:lnTo>
                <a:lnTo>
                  <a:pt x="1375708" y="1233103"/>
                </a:lnTo>
                <a:lnTo>
                  <a:pt x="1374755" y="1235007"/>
                </a:lnTo>
                <a:lnTo>
                  <a:pt x="1378566" y="1243577"/>
                </a:lnTo>
                <a:lnTo>
                  <a:pt x="1383329" y="1248338"/>
                </a:lnTo>
                <a:lnTo>
                  <a:pt x="1384282" y="1253099"/>
                </a:lnTo>
                <a:lnTo>
                  <a:pt x="1388093" y="1255956"/>
                </a:lnTo>
                <a:lnTo>
                  <a:pt x="1392856" y="1257860"/>
                </a:lnTo>
                <a:lnTo>
                  <a:pt x="1394762" y="1262621"/>
                </a:lnTo>
                <a:lnTo>
                  <a:pt x="1397620" y="1264525"/>
                </a:lnTo>
                <a:lnTo>
                  <a:pt x="1398573" y="1267382"/>
                </a:lnTo>
                <a:lnTo>
                  <a:pt x="1405242" y="1270239"/>
                </a:lnTo>
                <a:lnTo>
                  <a:pt x="1413816" y="1273095"/>
                </a:lnTo>
                <a:lnTo>
                  <a:pt x="1421438" y="1274048"/>
                </a:lnTo>
                <a:lnTo>
                  <a:pt x="1431917" y="1276904"/>
                </a:lnTo>
                <a:lnTo>
                  <a:pt x="1447161" y="1279761"/>
                </a:lnTo>
                <a:lnTo>
                  <a:pt x="1468120" y="1278809"/>
                </a:lnTo>
                <a:lnTo>
                  <a:pt x="1470026" y="1278809"/>
                </a:lnTo>
                <a:lnTo>
                  <a:pt x="1469073" y="1281665"/>
                </a:lnTo>
                <a:lnTo>
                  <a:pt x="1466215" y="1284522"/>
                </a:lnTo>
                <a:lnTo>
                  <a:pt x="1461451" y="1286426"/>
                </a:lnTo>
                <a:lnTo>
                  <a:pt x="1456688" y="1287378"/>
                </a:lnTo>
                <a:lnTo>
                  <a:pt x="1446208" y="1281665"/>
                </a:lnTo>
                <a:lnTo>
                  <a:pt x="1437634" y="1279761"/>
                </a:lnTo>
                <a:lnTo>
                  <a:pt x="1437634" y="1281665"/>
                </a:lnTo>
                <a:lnTo>
                  <a:pt x="1439539" y="1284522"/>
                </a:lnTo>
                <a:lnTo>
                  <a:pt x="1438586" y="1289283"/>
                </a:lnTo>
                <a:lnTo>
                  <a:pt x="1441444" y="1292139"/>
                </a:lnTo>
                <a:lnTo>
                  <a:pt x="1442397" y="1294996"/>
                </a:lnTo>
                <a:lnTo>
                  <a:pt x="1440492" y="1297853"/>
                </a:lnTo>
                <a:lnTo>
                  <a:pt x="1442397" y="1301661"/>
                </a:lnTo>
                <a:lnTo>
                  <a:pt x="1450019" y="1301661"/>
                </a:lnTo>
                <a:lnTo>
                  <a:pt x="1456688" y="1299757"/>
                </a:lnTo>
                <a:lnTo>
                  <a:pt x="1459546" y="1300709"/>
                </a:lnTo>
                <a:lnTo>
                  <a:pt x="1462404" y="1299757"/>
                </a:lnTo>
                <a:lnTo>
                  <a:pt x="1463357" y="1293092"/>
                </a:lnTo>
                <a:lnTo>
                  <a:pt x="1463357" y="1291187"/>
                </a:lnTo>
                <a:lnTo>
                  <a:pt x="1464309" y="1290235"/>
                </a:lnTo>
                <a:lnTo>
                  <a:pt x="1470026" y="1285474"/>
                </a:lnTo>
                <a:lnTo>
                  <a:pt x="1475742" y="1278809"/>
                </a:lnTo>
                <a:lnTo>
                  <a:pt x="1477647" y="1265478"/>
                </a:lnTo>
                <a:lnTo>
                  <a:pt x="1473836" y="1265478"/>
                </a:lnTo>
                <a:lnTo>
                  <a:pt x="1474789" y="1258812"/>
                </a:lnTo>
                <a:lnTo>
                  <a:pt x="1471931" y="1257860"/>
                </a:lnTo>
                <a:lnTo>
                  <a:pt x="1470026" y="1255956"/>
                </a:lnTo>
                <a:lnTo>
                  <a:pt x="1470978" y="1255003"/>
                </a:lnTo>
                <a:lnTo>
                  <a:pt x="1470978" y="1253099"/>
                </a:lnTo>
                <a:lnTo>
                  <a:pt x="1470978" y="1249290"/>
                </a:lnTo>
                <a:lnTo>
                  <a:pt x="1469073" y="1249290"/>
                </a:lnTo>
                <a:lnTo>
                  <a:pt x="1468120" y="1252147"/>
                </a:lnTo>
                <a:lnTo>
                  <a:pt x="1466215" y="1253099"/>
                </a:lnTo>
                <a:lnTo>
                  <a:pt x="1466215" y="1246434"/>
                </a:lnTo>
                <a:lnTo>
                  <a:pt x="1467167" y="1244529"/>
                </a:lnTo>
                <a:lnTo>
                  <a:pt x="1466215" y="1242625"/>
                </a:lnTo>
                <a:lnTo>
                  <a:pt x="1467167" y="1239768"/>
                </a:lnTo>
                <a:lnTo>
                  <a:pt x="1466215" y="1237864"/>
                </a:lnTo>
                <a:lnTo>
                  <a:pt x="1466215" y="1235007"/>
                </a:lnTo>
                <a:lnTo>
                  <a:pt x="1465262" y="1233103"/>
                </a:lnTo>
                <a:lnTo>
                  <a:pt x="1470026" y="1233103"/>
                </a:lnTo>
                <a:lnTo>
                  <a:pt x="1470978" y="1231198"/>
                </a:lnTo>
                <a:lnTo>
                  <a:pt x="1469073" y="1230246"/>
                </a:lnTo>
                <a:lnTo>
                  <a:pt x="1468120" y="1229294"/>
                </a:lnTo>
                <a:lnTo>
                  <a:pt x="1470026" y="1226437"/>
                </a:lnTo>
                <a:lnTo>
                  <a:pt x="1474789" y="1225485"/>
                </a:lnTo>
                <a:lnTo>
                  <a:pt x="1476695" y="1223581"/>
                </a:lnTo>
                <a:lnTo>
                  <a:pt x="1478600" y="1220724"/>
                </a:lnTo>
                <a:lnTo>
                  <a:pt x="1484316" y="1221676"/>
                </a:lnTo>
                <a:lnTo>
                  <a:pt x="1492890" y="1223581"/>
                </a:lnTo>
                <a:lnTo>
                  <a:pt x="1493843" y="1221676"/>
                </a:lnTo>
                <a:lnTo>
                  <a:pt x="1497654" y="1224533"/>
                </a:lnTo>
                <a:lnTo>
                  <a:pt x="1498607" y="1226437"/>
                </a:lnTo>
                <a:lnTo>
                  <a:pt x="1496701" y="1227390"/>
                </a:lnTo>
                <a:lnTo>
                  <a:pt x="1496701" y="1231198"/>
                </a:lnTo>
                <a:lnTo>
                  <a:pt x="1498607" y="1234055"/>
                </a:lnTo>
                <a:lnTo>
                  <a:pt x="1501465" y="1235007"/>
                </a:lnTo>
                <a:lnTo>
                  <a:pt x="1504323" y="1237864"/>
                </a:lnTo>
                <a:lnTo>
                  <a:pt x="1507181" y="1239768"/>
                </a:lnTo>
                <a:lnTo>
                  <a:pt x="1510039" y="1241673"/>
                </a:lnTo>
                <a:lnTo>
                  <a:pt x="1511945" y="1245481"/>
                </a:lnTo>
                <a:lnTo>
                  <a:pt x="1511945" y="1248338"/>
                </a:lnTo>
                <a:lnTo>
                  <a:pt x="1514803" y="1251195"/>
                </a:lnTo>
                <a:lnTo>
                  <a:pt x="1515755" y="1254051"/>
                </a:lnTo>
                <a:lnTo>
                  <a:pt x="1523377" y="1255956"/>
                </a:lnTo>
                <a:lnTo>
                  <a:pt x="1527188" y="1258812"/>
                </a:lnTo>
                <a:lnTo>
                  <a:pt x="1530046" y="1261669"/>
                </a:lnTo>
                <a:lnTo>
                  <a:pt x="1531952" y="1262621"/>
                </a:lnTo>
                <a:lnTo>
                  <a:pt x="1537668" y="1265478"/>
                </a:lnTo>
                <a:lnTo>
                  <a:pt x="1541479" y="1266430"/>
                </a:lnTo>
                <a:lnTo>
                  <a:pt x="1542431" y="1267382"/>
                </a:lnTo>
                <a:lnTo>
                  <a:pt x="1544337" y="1268334"/>
                </a:lnTo>
                <a:lnTo>
                  <a:pt x="1545289" y="1271191"/>
                </a:lnTo>
                <a:lnTo>
                  <a:pt x="1549100" y="1272143"/>
                </a:lnTo>
                <a:lnTo>
                  <a:pt x="1550053" y="1274048"/>
                </a:lnTo>
                <a:lnTo>
                  <a:pt x="1553864" y="1275952"/>
                </a:lnTo>
                <a:lnTo>
                  <a:pt x="1562438" y="1281665"/>
                </a:lnTo>
                <a:lnTo>
                  <a:pt x="1565296" y="1284522"/>
                </a:lnTo>
                <a:lnTo>
                  <a:pt x="1567202" y="1292139"/>
                </a:lnTo>
                <a:lnTo>
                  <a:pt x="1568154" y="1294996"/>
                </a:lnTo>
                <a:lnTo>
                  <a:pt x="1568154" y="1298805"/>
                </a:lnTo>
                <a:lnTo>
                  <a:pt x="1569107" y="1300709"/>
                </a:lnTo>
                <a:lnTo>
                  <a:pt x="1571013" y="1314992"/>
                </a:lnTo>
                <a:lnTo>
                  <a:pt x="1571013" y="1321658"/>
                </a:lnTo>
                <a:lnTo>
                  <a:pt x="1575776" y="1324514"/>
                </a:lnTo>
                <a:lnTo>
                  <a:pt x="1581492" y="1324514"/>
                </a:lnTo>
                <a:lnTo>
                  <a:pt x="1588161" y="1327371"/>
                </a:lnTo>
                <a:lnTo>
                  <a:pt x="1600546" y="1324514"/>
                </a:lnTo>
                <a:lnTo>
                  <a:pt x="1611979" y="1320705"/>
                </a:lnTo>
                <a:lnTo>
                  <a:pt x="1616742" y="1316897"/>
                </a:lnTo>
                <a:lnTo>
                  <a:pt x="1618648" y="1315944"/>
                </a:lnTo>
                <a:lnTo>
                  <a:pt x="1619601" y="1321658"/>
                </a:lnTo>
                <a:lnTo>
                  <a:pt x="1621506" y="1324514"/>
                </a:lnTo>
                <a:lnTo>
                  <a:pt x="1624364" y="1326419"/>
                </a:lnTo>
                <a:lnTo>
                  <a:pt x="1626269" y="1330227"/>
                </a:lnTo>
                <a:lnTo>
                  <a:pt x="1626269" y="1332132"/>
                </a:lnTo>
                <a:lnTo>
                  <a:pt x="1624364" y="1334036"/>
                </a:lnTo>
                <a:lnTo>
                  <a:pt x="1624364" y="1336893"/>
                </a:lnTo>
                <a:lnTo>
                  <a:pt x="1620553" y="1340702"/>
                </a:lnTo>
                <a:lnTo>
                  <a:pt x="1618648" y="1340702"/>
                </a:lnTo>
                <a:lnTo>
                  <a:pt x="1617695" y="1341654"/>
                </a:lnTo>
                <a:lnTo>
                  <a:pt x="1617695" y="1344510"/>
                </a:lnTo>
                <a:lnTo>
                  <a:pt x="1615790" y="1353080"/>
                </a:lnTo>
                <a:lnTo>
                  <a:pt x="1616742" y="1357841"/>
                </a:lnTo>
                <a:lnTo>
                  <a:pt x="1618648" y="1363555"/>
                </a:lnTo>
                <a:lnTo>
                  <a:pt x="1620553" y="1366411"/>
                </a:lnTo>
                <a:lnTo>
                  <a:pt x="1625317" y="1369268"/>
                </a:lnTo>
                <a:lnTo>
                  <a:pt x="1626269" y="1370220"/>
                </a:lnTo>
                <a:lnTo>
                  <a:pt x="1631986" y="1375933"/>
                </a:lnTo>
                <a:lnTo>
                  <a:pt x="1635796" y="1376885"/>
                </a:lnTo>
                <a:lnTo>
                  <a:pt x="1645323" y="1388312"/>
                </a:lnTo>
                <a:lnTo>
                  <a:pt x="1651040" y="1394025"/>
                </a:lnTo>
                <a:lnTo>
                  <a:pt x="1653898" y="1399738"/>
                </a:lnTo>
                <a:lnTo>
                  <a:pt x="1657709" y="1403547"/>
                </a:lnTo>
                <a:lnTo>
                  <a:pt x="1654851" y="1411165"/>
                </a:lnTo>
                <a:lnTo>
                  <a:pt x="1653898" y="1419734"/>
                </a:lnTo>
                <a:lnTo>
                  <a:pt x="1655803" y="1427352"/>
                </a:lnTo>
                <a:lnTo>
                  <a:pt x="1659614" y="1438778"/>
                </a:lnTo>
                <a:lnTo>
                  <a:pt x="1658661" y="1446396"/>
                </a:lnTo>
                <a:lnTo>
                  <a:pt x="1663425" y="1452109"/>
                </a:lnTo>
                <a:lnTo>
                  <a:pt x="1674857" y="1457823"/>
                </a:lnTo>
                <a:lnTo>
                  <a:pt x="1676763" y="1459727"/>
                </a:lnTo>
                <a:lnTo>
                  <a:pt x="1681526" y="1460679"/>
                </a:lnTo>
                <a:lnTo>
                  <a:pt x="1685337" y="1461631"/>
                </a:lnTo>
                <a:lnTo>
                  <a:pt x="1692006" y="1465440"/>
                </a:lnTo>
                <a:lnTo>
                  <a:pt x="1694864" y="1468297"/>
                </a:lnTo>
                <a:lnTo>
                  <a:pt x="1697722" y="1469249"/>
                </a:lnTo>
                <a:lnTo>
                  <a:pt x="1705344" y="1471153"/>
                </a:lnTo>
                <a:lnTo>
                  <a:pt x="1710108" y="1472106"/>
                </a:lnTo>
                <a:lnTo>
                  <a:pt x="1712013" y="1474010"/>
                </a:lnTo>
                <a:lnTo>
                  <a:pt x="1712966" y="1477819"/>
                </a:lnTo>
                <a:lnTo>
                  <a:pt x="1717729" y="1479723"/>
                </a:lnTo>
                <a:lnTo>
                  <a:pt x="1724398" y="1481628"/>
                </a:lnTo>
                <a:lnTo>
                  <a:pt x="1727256" y="1482580"/>
                </a:lnTo>
                <a:lnTo>
                  <a:pt x="1727256" y="1485436"/>
                </a:lnTo>
                <a:lnTo>
                  <a:pt x="1724398" y="1488293"/>
                </a:lnTo>
                <a:lnTo>
                  <a:pt x="1724398" y="1493054"/>
                </a:lnTo>
                <a:lnTo>
                  <a:pt x="1727256" y="1499719"/>
                </a:lnTo>
                <a:lnTo>
                  <a:pt x="1734878" y="1509241"/>
                </a:lnTo>
                <a:lnTo>
                  <a:pt x="1739641" y="1514955"/>
                </a:lnTo>
                <a:lnTo>
                  <a:pt x="1740594" y="1520668"/>
                </a:lnTo>
                <a:lnTo>
                  <a:pt x="1739641" y="1526381"/>
                </a:lnTo>
                <a:lnTo>
                  <a:pt x="1739641" y="1530190"/>
                </a:lnTo>
                <a:lnTo>
                  <a:pt x="1743452" y="1532095"/>
                </a:lnTo>
                <a:lnTo>
                  <a:pt x="1743452" y="1536856"/>
                </a:lnTo>
                <a:lnTo>
                  <a:pt x="1742500" y="1539712"/>
                </a:lnTo>
                <a:lnTo>
                  <a:pt x="1738689" y="1542569"/>
                </a:lnTo>
                <a:lnTo>
                  <a:pt x="1739641" y="1545425"/>
                </a:lnTo>
                <a:lnTo>
                  <a:pt x="1739641" y="1551139"/>
                </a:lnTo>
                <a:lnTo>
                  <a:pt x="1740594" y="1554947"/>
                </a:lnTo>
                <a:lnTo>
                  <a:pt x="1739641" y="1562565"/>
                </a:lnTo>
                <a:lnTo>
                  <a:pt x="1739641" y="1567326"/>
                </a:lnTo>
                <a:lnTo>
                  <a:pt x="1737736" y="1571135"/>
                </a:lnTo>
                <a:lnTo>
                  <a:pt x="1736783" y="1573039"/>
                </a:lnTo>
                <a:lnTo>
                  <a:pt x="1735831" y="1575896"/>
                </a:lnTo>
                <a:lnTo>
                  <a:pt x="1736783" y="1582561"/>
                </a:lnTo>
                <a:lnTo>
                  <a:pt x="1736783" y="1586370"/>
                </a:lnTo>
                <a:lnTo>
                  <a:pt x="1734878" y="1589227"/>
                </a:lnTo>
                <a:lnTo>
                  <a:pt x="1732020" y="1594940"/>
                </a:lnTo>
                <a:lnTo>
                  <a:pt x="1731067" y="1598749"/>
                </a:lnTo>
                <a:lnTo>
                  <a:pt x="1729162" y="1600653"/>
                </a:lnTo>
                <a:lnTo>
                  <a:pt x="1725351" y="1606366"/>
                </a:lnTo>
                <a:lnTo>
                  <a:pt x="1719635" y="1614936"/>
                </a:lnTo>
                <a:lnTo>
                  <a:pt x="1715824" y="1616841"/>
                </a:lnTo>
                <a:lnTo>
                  <a:pt x="1712966" y="1623506"/>
                </a:lnTo>
                <a:lnTo>
                  <a:pt x="1710108" y="1624458"/>
                </a:lnTo>
                <a:lnTo>
                  <a:pt x="1708202" y="1629219"/>
                </a:lnTo>
                <a:lnTo>
                  <a:pt x="1697722" y="1633028"/>
                </a:lnTo>
                <a:lnTo>
                  <a:pt x="1694864" y="1637789"/>
                </a:lnTo>
                <a:lnTo>
                  <a:pt x="1685337" y="1637789"/>
                </a:lnTo>
                <a:lnTo>
                  <a:pt x="1679621" y="1641598"/>
                </a:lnTo>
                <a:lnTo>
                  <a:pt x="1666283" y="1646359"/>
                </a:lnTo>
                <a:lnTo>
                  <a:pt x="1659614" y="1651120"/>
                </a:lnTo>
                <a:lnTo>
                  <a:pt x="1653898" y="1653976"/>
                </a:lnTo>
                <a:lnTo>
                  <a:pt x="1651993" y="1658737"/>
                </a:lnTo>
                <a:lnTo>
                  <a:pt x="1653898" y="1661594"/>
                </a:lnTo>
                <a:lnTo>
                  <a:pt x="1648182" y="1668259"/>
                </a:lnTo>
                <a:lnTo>
                  <a:pt x="1639607" y="1669212"/>
                </a:lnTo>
                <a:lnTo>
                  <a:pt x="1626269" y="1678734"/>
                </a:lnTo>
                <a:lnTo>
                  <a:pt x="1626269" y="1685399"/>
                </a:lnTo>
                <a:lnTo>
                  <a:pt x="1620553" y="1690160"/>
                </a:lnTo>
                <a:lnTo>
                  <a:pt x="1616742" y="1693969"/>
                </a:lnTo>
                <a:lnTo>
                  <a:pt x="1611979" y="1696826"/>
                </a:lnTo>
                <a:lnTo>
                  <a:pt x="1610074" y="1697778"/>
                </a:lnTo>
                <a:lnTo>
                  <a:pt x="1602452" y="1697778"/>
                </a:lnTo>
                <a:lnTo>
                  <a:pt x="1596735" y="1700634"/>
                </a:lnTo>
                <a:lnTo>
                  <a:pt x="1596735" y="1703491"/>
                </a:lnTo>
                <a:lnTo>
                  <a:pt x="1598641" y="1705395"/>
                </a:lnTo>
                <a:lnTo>
                  <a:pt x="1587208" y="1706348"/>
                </a:lnTo>
                <a:lnTo>
                  <a:pt x="1581492" y="1706348"/>
                </a:lnTo>
                <a:lnTo>
                  <a:pt x="1577681" y="1704443"/>
                </a:lnTo>
                <a:lnTo>
                  <a:pt x="1573871" y="1703491"/>
                </a:lnTo>
                <a:lnTo>
                  <a:pt x="1567202" y="1698730"/>
                </a:lnTo>
                <a:lnTo>
                  <a:pt x="1559580" y="1692065"/>
                </a:lnTo>
                <a:lnTo>
                  <a:pt x="1554816" y="1686351"/>
                </a:lnTo>
                <a:lnTo>
                  <a:pt x="1549100" y="1680638"/>
                </a:lnTo>
                <a:lnTo>
                  <a:pt x="1544337" y="1671116"/>
                </a:lnTo>
                <a:lnTo>
                  <a:pt x="1540526" y="1660642"/>
                </a:lnTo>
                <a:lnTo>
                  <a:pt x="1537668" y="1658737"/>
                </a:lnTo>
                <a:lnTo>
                  <a:pt x="1535762" y="1649215"/>
                </a:lnTo>
                <a:lnTo>
                  <a:pt x="1534810" y="1639693"/>
                </a:lnTo>
                <a:lnTo>
                  <a:pt x="1522424" y="1590179"/>
                </a:lnTo>
                <a:lnTo>
                  <a:pt x="1519566" y="1569230"/>
                </a:lnTo>
                <a:lnTo>
                  <a:pt x="1517661" y="1559708"/>
                </a:lnTo>
                <a:lnTo>
                  <a:pt x="1513850" y="1556852"/>
                </a:lnTo>
                <a:lnTo>
                  <a:pt x="1511945" y="1553043"/>
                </a:lnTo>
                <a:lnTo>
                  <a:pt x="1504323" y="1540664"/>
                </a:lnTo>
                <a:lnTo>
                  <a:pt x="1502418" y="1535903"/>
                </a:lnTo>
                <a:lnTo>
                  <a:pt x="1498607" y="1531142"/>
                </a:lnTo>
                <a:lnTo>
                  <a:pt x="1496701" y="1525429"/>
                </a:lnTo>
                <a:lnTo>
                  <a:pt x="1487174" y="1508289"/>
                </a:lnTo>
                <a:lnTo>
                  <a:pt x="1484316" y="1504480"/>
                </a:lnTo>
                <a:lnTo>
                  <a:pt x="1475742" y="1487341"/>
                </a:lnTo>
                <a:lnTo>
                  <a:pt x="1461451" y="1474962"/>
                </a:lnTo>
                <a:lnTo>
                  <a:pt x="1446208" y="1465440"/>
                </a:lnTo>
                <a:lnTo>
                  <a:pt x="1410005" y="1449253"/>
                </a:lnTo>
                <a:lnTo>
                  <a:pt x="1393809" y="1441635"/>
                </a:lnTo>
                <a:lnTo>
                  <a:pt x="1372850" y="1424495"/>
                </a:lnTo>
                <a:lnTo>
                  <a:pt x="1341410" y="1390216"/>
                </a:lnTo>
                <a:lnTo>
                  <a:pt x="1322356" y="1367363"/>
                </a:lnTo>
                <a:lnTo>
                  <a:pt x="1311876" y="1356889"/>
                </a:lnTo>
                <a:lnTo>
                  <a:pt x="1306160" y="1353080"/>
                </a:lnTo>
                <a:lnTo>
                  <a:pt x="1303302" y="1352128"/>
                </a:lnTo>
                <a:lnTo>
                  <a:pt x="1302349" y="1348319"/>
                </a:lnTo>
                <a:lnTo>
                  <a:pt x="1298539" y="1344510"/>
                </a:lnTo>
                <a:lnTo>
                  <a:pt x="1288059" y="1332132"/>
                </a:lnTo>
                <a:lnTo>
                  <a:pt x="1281390" y="1327371"/>
                </a:lnTo>
                <a:lnTo>
                  <a:pt x="1270910" y="1317849"/>
                </a:lnTo>
                <a:lnTo>
                  <a:pt x="1264241" y="1313088"/>
                </a:lnTo>
                <a:lnTo>
                  <a:pt x="1262336" y="1309279"/>
                </a:lnTo>
                <a:lnTo>
                  <a:pt x="1255667" y="1302614"/>
                </a:lnTo>
                <a:lnTo>
                  <a:pt x="1242329" y="1294044"/>
                </a:lnTo>
                <a:lnTo>
                  <a:pt x="1234707" y="1288331"/>
                </a:lnTo>
                <a:lnTo>
                  <a:pt x="1225180" y="1283570"/>
                </a:lnTo>
                <a:lnTo>
                  <a:pt x="1214700" y="1277856"/>
                </a:lnTo>
                <a:lnTo>
                  <a:pt x="1199457" y="1265478"/>
                </a:lnTo>
                <a:lnTo>
                  <a:pt x="1183261" y="1256908"/>
                </a:lnTo>
                <a:lnTo>
                  <a:pt x="1133720" y="1230246"/>
                </a:lnTo>
                <a:lnTo>
                  <a:pt x="1132768" y="1228342"/>
                </a:lnTo>
                <a:lnTo>
                  <a:pt x="1135626" y="1229294"/>
                </a:lnTo>
                <a:lnTo>
                  <a:pt x="1159443" y="1241673"/>
                </a:lnTo>
                <a:lnTo>
                  <a:pt x="1154680" y="1235959"/>
                </a:lnTo>
                <a:lnTo>
                  <a:pt x="1143247" y="1230246"/>
                </a:lnTo>
                <a:lnTo>
                  <a:pt x="1133720" y="1225485"/>
                </a:lnTo>
                <a:lnTo>
                  <a:pt x="1128957" y="1224533"/>
                </a:lnTo>
                <a:lnTo>
                  <a:pt x="1124193" y="1219772"/>
                </a:lnTo>
                <a:lnTo>
                  <a:pt x="1121335" y="1214059"/>
                </a:lnTo>
                <a:lnTo>
                  <a:pt x="1110855" y="1203585"/>
                </a:lnTo>
                <a:lnTo>
                  <a:pt x="1105139" y="1199776"/>
                </a:lnTo>
                <a:lnTo>
                  <a:pt x="1097517" y="1198824"/>
                </a:lnTo>
                <a:lnTo>
                  <a:pt x="1088943" y="1191206"/>
                </a:lnTo>
                <a:lnTo>
                  <a:pt x="1081321" y="1181684"/>
                </a:lnTo>
                <a:lnTo>
                  <a:pt x="1078463" y="1169305"/>
                </a:lnTo>
                <a:lnTo>
                  <a:pt x="1072747" y="1158831"/>
                </a:lnTo>
                <a:lnTo>
                  <a:pt x="1070842" y="1155022"/>
                </a:lnTo>
                <a:lnTo>
                  <a:pt x="1073700" y="1156926"/>
                </a:lnTo>
                <a:lnTo>
                  <a:pt x="1076558" y="1156926"/>
                </a:lnTo>
                <a:lnTo>
                  <a:pt x="1072747" y="1152165"/>
                </a:lnTo>
                <a:lnTo>
                  <a:pt x="1067031" y="1147404"/>
                </a:lnTo>
                <a:lnTo>
                  <a:pt x="1063220" y="1143596"/>
                </a:lnTo>
                <a:lnTo>
                  <a:pt x="1058457" y="1143596"/>
                </a:lnTo>
                <a:lnTo>
                  <a:pt x="1058457" y="1148357"/>
                </a:lnTo>
                <a:lnTo>
                  <a:pt x="1061315" y="1153118"/>
                </a:lnTo>
                <a:lnTo>
                  <a:pt x="1057504" y="1160735"/>
                </a:lnTo>
                <a:lnTo>
                  <a:pt x="1048930" y="1159783"/>
                </a:lnTo>
                <a:lnTo>
                  <a:pt x="1046071" y="1156926"/>
                </a:lnTo>
                <a:lnTo>
                  <a:pt x="1042261" y="1158831"/>
                </a:lnTo>
                <a:lnTo>
                  <a:pt x="1037497" y="1159783"/>
                </a:lnTo>
                <a:lnTo>
                  <a:pt x="1030828" y="1158831"/>
                </a:lnTo>
                <a:lnTo>
                  <a:pt x="1026064" y="1156926"/>
                </a:lnTo>
                <a:lnTo>
                  <a:pt x="1032734" y="1163592"/>
                </a:lnTo>
                <a:lnTo>
                  <a:pt x="1038450" y="1167401"/>
                </a:lnTo>
                <a:lnTo>
                  <a:pt x="1032734" y="1168353"/>
                </a:lnTo>
                <a:lnTo>
                  <a:pt x="1029875" y="1166448"/>
                </a:lnTo>
                <a:lnTo>
                  <a:pt x="1027017" y="1168353"/>
                </a:lnTo>
                <a:lnTo>
                  <a:pt x="1023206" y="1170257"/>
                </a:lnTo>
                <a:lnTo>
                  <a:pt x="1021301" y="1167401"/>
                </a:lnTo>
                <a:lnTo>
                  <a:pt x="1020348" y="1160735"/>
                </a:lnTo>
                <a:lnTo>
                  <a:pt x="1022254" y="1149309"/>
                </a:lnTo>
                <a:lnTo>
                  <a:pt x="1016537" y="1132169"/>
                </a:lnTo>
                <a:lnTo>
                  <a:pt x="1012727" y="1121695"/>
                </a:lnTo>
                <a:lnTo>
                  <a:pt x="1007010" y="1116934"/>
                </a:lnTo>
                <a:lnTo>
                  <a:pt x="1001294" y="1109316"/>
                </a:lnTo>
                <a:lnTo>
                  <a:pt x="995578" y="1101699"/>
                </a:lnTo>
                <a:lnTo>
                  <a:pt x="987956" y="1095985"/>
                </a:lnTo>
                <a:lnTo>
                  <a:pt x="984145" y="1091224"/>
                </a:lnTo>
                <a:lnTo>
                  <a:pt x="986051" y="1090272"/>
                </a:lnTo>
                <a:lnTo>
                  <a:pt x="992720" y="1095033"/>
                </a:lnTo>
                <a:lnTo>
                  <a:pt x="993673" y="1094081"/>
                </a:lnTo>
                <a:lnTo>
                  <a:pt x="993673" y="1092177"/>
                </a:lnTo>
                <a:lnTo>
                  <a:pt x="987004" y="1087416"/>
                </a:lnTo>
                <a:lnTo>
                  <a:pt x="981287" y="1081702"/>
                </a:lnTo>
                <a:lnTo>
                  <a:pt x="976524" y="1075037"/>
                </a:lnTo>
                <a:lnTo>
                  <a:pt x="974618" y="1070276"/>
                </a:lnTo>
                <a:lnTo>
                  <a:pt x="973666" y="1064563"/>
                </a:lnTo>
                <a:lnTo>
                  <a:pt x="971760" y="1057897"/>
                </a:lnTo>
                <a:lnTo>
                  <a:pt x="967949" y="1051232"/>
                </a:lnTo>
                <a:lnTo>
                  <a:pt x="964139" y="1048375"/>
                </a:lnTo>
                <a:lnTo>
                  <a:pt x="966997" y="1057897"/>
                </a:lnTo>
                <a:lnTo>
                  <a:pt x="967949" y="1066467"/>
                </a:lnTo>
                <a:lnTo>
                  <a:pt x="970808" y="1074085"/>
                </a:lnTo>
                <a:lnTo>
                  <a:pt x="977477" y="1080750"/>
                </a:lnTo>
                <a:lnTo>
                  <a:pt x="975571" y="1081702"/>
                </a:lnTo>
                <a:lnTo>
                  <a:pt x="970808" y="1084559"/>
                </a:lnTo>
                <a:lnTo>
                  <a:pt x="972713" y="1086463"/>
                </a:lnTo>
                <a:lnTo>
                  <a:pt x="975571" y="1090272"/>
                </a:lnTo>
                <a:lnTo>
                  <a:pt x="977477" y="1091224"/>
                </a:lnTo>
                <a:lnTo>
                  <a:pt x="974618" y="1093129"/>
                </a:lnTo>
                <a:lnTo>
                  <a:pt x="971760" y="1092177"/>
                </a:lnTo>
                <a:lnTo>
                  <a:pt x="969855" y="1090272"/>
                </a:lnTo>
                <a:lnTo>
                  <a:pt x="968902" y="1087416"/>
                </a:lnTo>
                <a:lnTo>
                  <a:pt x="963186" y="1093129"/>
                </a:lnTo>
                <a:lnTo>
                  <a:pt x="959375" y="1088368"/>
                </a:lnTo>
                <a:lnTo>
                  <a:pt x="954612" y="1071228"/>
                </a:lnTo>
                <a:lnTo>
                  <a:pt x="956517" y="1069324"/>
                </a:lnTo>
                <a:lnTo>
                  <a:pt x="958422" y="1066467"/>
                </a:lnTo>
                <a:lnTo>
                  <a:pt x="958422" y="1063611"/>
                </a:lnTo>
                <a:lnTo>
                  <a:pt x="956517" y="1059802"/>
                </a:lnTo>
                <a:lnTo>
                  <a:pt x="951754" y="1063611"/>
                </a:lnTo>
                <a:lnTo>
                  <a:pt x="950801" y="1067419"/>
                </a:lnTo>
                <a:lnTo>
                  <a:pt x="952706" y="1077894"/>
                </a:lnTo>
                <a:lnTo>
                  <a:pt x="952706" y="1084559"/>
                </a:lnTo>
                <a:lnTo>
                  <a:pt x="954612" y="1088368"/>
                </a:lnTo>
                <a:lnTo>
                  <a:pt x="947943" y="1089320"/>
                </a:lnTo>
                <a:lnTo>
                  <a:pt x="943179" y="1085511"/>
                </a:lnTo>
                <a:lnTo>
                  <a:pt x="940321" y="1081702"/>
                </a:lnTo>
                <a:lnTo>
                  <a:pt x="938416" y="1077894"/>
                </a:lnTo>
                <a:lnTo>
                  <a:pt x="937463" y="1071228"/>
                </a:lnTo>
                <a:lnTo>
                  <a:pt x="938416" y="1061706"/>
                </a:lnTo>
                <a:lnTo>
                  <a:pt x="937463" y="1057897"/>
                </a:lnTo>
                <a:lnTo>
                  <a:pt x="935557" y="1055993"/>
                </a:lnTo>
                <a:lnTo>
                  <a:pt x="933652" y="1055041"/>
                </a:lnTo>
                <a:lnTo>
                  <a:pt x="931747" y="1054089"/>
                </a:lnTo>
                <a:lnTo>
                  <a:pt x="929841" y="1048375"/>
                </a:lnTo>
                <a:lnTo>
                  <a:pt x="932699" y="1047423"/>
                </a:lnTo>
                <a:lnTo>
                  <a:pt x="938416" y="1042662"/>
                </a:lnTo>
                <a:lnTo>
                  <a:pt x="940321" y="1039806"/>
                </a:lnTo>
                <a:lnTo>
                  <a:pt x="938416" y="1032188"/>
                </a:lnTo>
                <a:lnTo>
                  <a:pt x="936510" y="1031236"/>
                </a:lnTo>
                <a:lnTo>
                  <a:pt x="935557" y="1029331"/>
                </a:lnTo>
                <a:lnTo>
                  <a:pt x="935557" y="1026475"/>
                </a:lnTo>
                <a:lnTo>
                  <a:pt x="937463" y="1025522"/>
                </a:lnTo>
                <a:lnTo>
                  <a:pt x="941274" y="1022666"/>
                </a:lnTo>
                <a:lnTo>
                  <a:pt x="942226" y="1019809"/>
                </a:lnTo>
                <a:lnTo>
                  <a:pt x="942226" y="1017905"/>
                </a:lnTo>
                <a:lnTo>
                  <a:pt x="939368" y="1013144"/>
                </a:lnTo>
                <a:lnTo>
                  <a:pt x="938416" y="1010287"/>
                </a:lnTo>
                <a:lnTo>
                  <a:pt x="938416" y="1007431"/>
                </a:lnTo>
                <a:lnTo>
                  <a:pt x="935557" y="1004574"/>
                </a:lnTo>
                <a:lnTo>
                  <a:pt x="933652" y="1006478"/>
                </a:lnTo>
                <a:lnTo>
                  <a:pt x="930794" y="1011239"/>
                </a:lnTo>
                <a:lnTo>
                  <a:pt x="930794" y="1016953"/>
                </a:lnTo>
                <a:lnTo>
                  <a:pt x="927936" y="1020761"/>
                </a:lnTo>
                <a:lnTo>
                  <a:pt x="926030" y="1024570"/>
                </a:lnTo>
                <a:lnTo>
                  <a:pt x="927936" y="1031236"/>
                </a:lnTo>
                <a:lnTo>
                  <a:pt x="929841" y="1036949"/>
                </a:lnTo>
                <a:lnTo>
                  <a:pt x="926983" y="1043614"/>
                </a:lnTo>
                <a:lnTo>
                  <a:pt x="923172" y="1048375"/>
                </a:lnTo>
                <a:lnTo>
                  <a:pt x="920314" y="1048375"/>
                </a:lnTo>
                <a:lnTo>
                  <a:pt x="918409" y="1042662"/>
                </a:lnTo>
                <a:lnTo>
                  <a:pt x="919361" y="1037901"/>
                </a:lnTo>
                <a:lnTo>
                  <a:pt x="921267" y="1029331"/>
                </a:lnTo>
                <a:lnTo>
                  <a:pt x="918409" y="1027427"/>
                </a:lnTo>
                <a:lnTo>
                  <a:pt x="917456" y="1022666"/>
                </a:lnTo>
                <a:lnTo>
                  <a:pt x="919361" y="1020761"/>
                </a:lnTo>
                <a:lnTo>
                  <a:pt x="923172" y="1019809"/>
                </a:lnTo>
                <a:lnTo>
                  <a:pt x="924125" y="1016953"/>
                </a:lnTo>
                <a:lnTo>
                  <a:pt x="922220" y="1014096"/>
                </a:lnTo>
                <a:lnTo>
                  <a:pt x="927936" y="1003622"/>
                </a:lnTo>
                <a:lnTo>
                  <a:pt x="929841" y="994100"/>
                </a:lnTo>
                <a:lnTo>
                  <a:pt x="928888" y="991243"/>
                </a:lnTo>
                <a:lnTo>
                  <a:pt x="930794" y="986482"/>
                </a:lnTo>
                <a:lnTo>
                  <a:pt x="930794" y="982673"/>
                </a:lnTo>
                <a:lnTo>
                  <a:pt x="926983" y="982673"/>
                </a:lnTo>
                <a:lnTo>
                  <a:pt x="926983" y="980769"/>
                </a:lnTo>
                <a:lnTo>
                  <a:pt x="924125" y="978865"/>
                </a:lnTo>
                <a:lnTo>
                  <a:pt x="926030" y="974104"/>
                </a:lnTo>
                <a:lnTo>
                  <a:pt x="926030" y="970295"/>
                </a:lnTo>
                <a:lnTo>
                  <a:pt x="925078" y="965534"/>
                </a:lnTo>
                <a:lnTo>
                  <a:pt x="925078" y="958868"/>
                </a:lnTo>
                <a:lnTo>
                  <a:pt x="927936" y="950299"/>
                </a:lnTo>
                <a:lnTo>
                  <a:pt x="931747" y="940776"/>
                </a:lnTo>
                <a:lnTo>
                  <a:pt x="937463" y="933159"/>
                </a:lnTo>
                <a:lnTo>
                  <a:pt x="942226" y="926493"/>
                </a:lnTo>
                <a:lnTo>
                  <a:pt x="944132" y="920780"/>
                </a:lnTo>
                <a:lnTo>
                  <a:pt x="945084" y="893166"/>
                </a:lnTo>
                <a:lnTo>
                  <a:pt x="945084" y="883644"/>
                </a:lnTo>
                <a:lnTo>
                  <a:pt x="941274" y="881740"/>
                </a:lnTo>
                <a:lnTo>
                  <a:pt x="941274" y="876979"/>
                </a:lnTo>
                <a:lnTo>
                  <a:pt x="943179" y="871265"/>
                </a:lnTo>
                <a:lnTo>
                  <a:pt x="945084" y="868409"/>
                </a:lnTo>
                <a:lnTo>
                  <a:pt x="946037" y="862696"/>
                </a:lnTo>
                <a:lnTo>
                  <a:pt x="946037" y="860791"/>
                </a:lnTo>
                <a:lnTo>
                  <a:pt x="942226" y="859839"/>
                </a:lnTo>
                <a:lnTo>
                  <a:pt x="945084" y="855078"/>
                </a:lnTo>
                <a:lnTo>
                  <a:pt x="952706" y="852221"/>
                </a:lnTo>
                <a:lnTo>
                  <a:pt x="957470" y="849365"/>
                </a:lnTo>
                <a:lnTo>
                  <a:pt x="954612" y="848413"/>
                </a:lnTo>
                <a:lnTo>
                  <a:pt x="946990" y="849365"/>
                </a:lnTo>
                <a:lnTo>
                  <a:pt x="943179" y="850317"/>
                </a:lnTo>
                <a:lnTo>
                  <a:pt x="941274" y="847460"/>
                </a:lnTo>
                <a:lnTo>
                  <a:pt x="944132" y="845556"/>
                </a:lnTo>
                <a:lnTo>
                  <a:pt x="947943" y="842699"/>
                </a:lnTo>
                <a:lnTo>
                  <a:pt x="947943" y="836986"/>
                </a:lnTo>
                <a:lnTo>
                  <a:pt x="946990" y="824608"/>
                </a:lnTo>
                <a:lnTo>
                  <a:pt x="945084" y="816990"/>
                </a:lnTo>
                <a:lnTo>
                  <a:pt x="947943" y="810325"/>
                </a:lnTo>
                <a:lnTo>
                  <a:pt x="947943" y="798898"/>
                </a:lnTo>
                <a:lnTo>
                  <a:pt x="946037" y="779854"/>
                </a:lnTo>
                <a:lnTo>
                  <a:pt x="944132" y="770332"/>
                </a:lnTo>
                <a:lnTo>
                  <a:pt x="942226" y="767475"/>
                </a:lnTo>
                <a:lnTo>
                  <a:pt x="940321" y="769380"/>
                </a:lnTo>
                <a:lnTo>
                  <a:pt x="940321" y="775093"/>
                </a:lnTo>
                <a:lnTo>
                  <a:pt x="941274" y="810325"/>
                </a:lnTo>
                <a:lnTo>
                  <a:pt x="939368" y="824608"/>
                </a:lnTo>
                <a:lnTo>
                  <a:pt x="938416" y="836986"/>
                </a:lnTo>
                <a:lnTo>
                  <a:pt x="935557" y="839843"/>
                </a:lnTo>
                <a:lnTo>
                  <a:pt x="935557" y="836034"/>
                </a:lnTo>
                <a:lnTo>
                  <a:pt x="935557" y="828416"/>
                </a:lnTo>
                <a:lnTo>
                  <a:pt x="937463" y="809372"/>
                </a:lnTo>
                <a:lnTo>
                  <a:pt x="936510" y="764619"/>
                </a:lnTo>
                <a:lnTo>
                  <a:pt x="934605" y="746527"/>
                </a:lnTo>
                <a:lnTo>
                  <a:pt x="927936" y="736053"/>
                </a:lnTo>
                <a:lnTo>
                  <a:pt x="925078" y="721770"/>
                </a:lnTo>
                <a:lnTo>
                  <a:pt x="919361" y="711296"/>
                </a:lnTo>
                <a:lnTo>
                  <a:pt x="913645" y="689395"/>
                </a:lnTo>
                <a:lnTo>
                  <a:pt x="907929" y="676064"/>
                </a:lnTo>
                <a:lnTo>
                  <a:pt x="901260" y="669399"/>
                </a:lnTo>
                <a:lnTo>
                  <a:pt x="895544" y="660829"/>
                </a:lnTo>
                <a:lnTo>
                  <a:pt x="887922" y="656068"/>
                </a:lnTo>
                <a:lnTo>
                  <a:pt x="879348" y="657972"/>
                </a:lnTo>
                <a:lnTo>
                  <a:pt x="874584" y="651307"/>
                </a:lnTo>
                <a:lnTo>
                  <a:pt x="872679" y="639880"/>
                </a:lnTo>
                <a:lnTo>
                  <a:pt x="870773" y="630358"/>
                </a:lnTo>
                <a:lnTo>
                  <a:pt x="864104" y="615123"/>
                </a:lnTo>
                <a:lnTo>
                  <a:pt x="853625" y="600840"/>
                </a:lnTo>
                <a:lnTo>
                  <a:pt x="846003" y="594175"/>
                </a:lnTo>
                <a:lnTo>
                  <a:pt x="834571" y="587509"/>
                </a:lnTo>
                <a:lnTo>
                  <a:pt x="830760" y="586557"/>
                </a:lnTo>
                <a:lnTo>
                  <a:pt x="826949" y="587509"/>
                </a:lnTo>
                <a:lnTo>
                  <a:pt x="825044" y="591318"/>
                </a:lnTo>
                <a:lnTo>
                  <a:pt x="822185" y="595127"/>
                </a:lnTo>
                <a:lnTo>
                  <a:pt x="817422" y="596079"/>
                </a:lnTo>
                <a:lnTo>
                  <a:pt x="800273" y="582748"/>
                </a:lnTo>
                <a:lnTo>
                  <a:pt x="800273" y="581796"/>
                </a:lnTo>
                <a:lnTo>
                  <a:pt x="800273" y="577035"/>
                </a:lnTo>
                <a:lnTo>
                  <a:pt x="799321" y="573226"/>
                </a:lnTo>
                <a:lnTo>
                  <a:pt x="794557" y="576083"/>
                </a:lnTo>
                <a:lnTo>
                  <a:pt x="789793" y="577987"/>
                </a:lnTo>
                <a:lnTo>
                  <a:pt x="785030" y="574178"/>
                </a:lnTo>
                <a:lnTo>
                  <a:pt x="783124" y="568465"/>
                </a:lnTo>
                <a:lnTo>
                  <a:pt x="782172" y="567513"/>
                </a:lnTo>
                <a:lnTo>
                  <a:pt x="776456" y="566561"/>
                </a:lnTo>
                <a:lnTo>
                  <a:pt x="764070" y="567513"/>
                </a:lnTo>
                <a:lnTo>
                  <a:pt x="760260" y="566561"/>
                </a:lnTo>
                <a:lnTo>
                  <a:pt x="748827" y="550373"/>
                </a:lnTo>
                <a:lnTo>
                  <a:pt x="740253" y="544660"/>
                </a:lnTo>
                <a:lnTo>
                  <a:pt x="730726" y="538947"/>
                </a:lnTo>
                <a:lnTo>
                  <a:pt x="725009" y="534186"/>
                </a:lnTo>
                <a:lnTo>
                  <a:pt x="717388" y="528473"/>
                </a:lnTo>
                <a:lnTo>
                  <a:pt x="707861" y="518951"/>
                </a:lnTo>
                <a:lnTo>
                  <a:pt x="695475" y="509429"/>
                </a:lnTo>
                <a:lnTo>
                  <a:pt x="681185" y="500859"/>
                </a:lnTo>
                <a:lnTo>
                  <a:pt x="679280" y="493241"/>
                </a:lnTo>
                <a:lnTo>
                  <a:pt x="678327" y="492289"/>
                </a:lnTo>
                <a:lnTo>
                  <a:pt x="676421" y="492289"/>
                </a:lnTo>
                <a:lnTo>
                  <a:pt x="670705" y="492289"/>
                </a:lnTo>
                <a:lnTo>
                  <a:pt x="665942" y="490384"/>
                </a:lnTo>
                <a:lnTo>
                  <a:pt x="661178" y="485623"/>
                </a:lnTo>
                <a:lnTo>
                  <a:pt x="648793" y="473245"/>
                </a:lnTo>
                <a:lnTo>
                  <a:pt x="648793" y="469436"/>
                </a:lnTo>
                <a:lnTo>
                  <a:pt x="648793" y="463723"/>
                </a:lnTo>
                <a:lnTo>
                  <a:pt x="649746" y="459914"/>
                </a:lnTo>
                <a:lnTo>
                  <a:pt x="649746" y="456105"/>
                </a:lnTo>
                <a:lnTo>
                  <a:pt x="647840" y="454201"/>
                </a:lnTo>
                <a:lnTo>
                  <a:pt x="640219" y="442774"/>
                </a:lnTo>
                <a:lnTo>
                  <a:pt x="635455" y="437061"/>
                </a:lnTo>
                <a:lnTo>
                  <a:pt x="631644" y="434204"/>
                </a:lnTo>
                <a:lnTo>
                  <a:pt x="628786" y="429443"/>
                </a:lnTo>
                <a:lnTo>
                  <a:pt x="625928" y="423730"/>
                </a:lnTo>
                <a:lnTo>
                  <a:pt x="624023" y="419921"/>
                </a:lnTo>
                <a:lnTo>
                  <a:pt x="624023" y="416113"/>
                </a:lnTo>
                <a:lnTo>
                  <a:pt x="624975" y="412304"/>
                </a:lnTo>
                <a:lnTo>
                  <a:pt x="628786" y="409447"/>
                </a:lnTo>
                <a:lnTo>
                  <a:pt x="630691" y="408495"/>
                </a:lnTo>
                <a:lnTo>
                  <a:pt x="628786" y="406591"/>
                </a:lnTo>
                <a:lnTo>
                  <a:pt x="625928" y="406591"/>
                </a:lnTo>
                <a:lnTo>
                  <a:pt x="622117" y="407543"/>
                </a:lnTo>
                <a:lnTo>
                  <a:pt x="617354" y="409447"/>
                </a:lnTo>
                <a:lnTo>
                  <a:pt x="615448" y="418017"/>
                </a:lnTo>
                <a:lnTo>
                  <a:pt x="611637" y="418969"/>
                </a:lnTo>
                <a:lnTo>
                  <a:pt x="607827" y="419921"/>
                </a:lnTo>
                <a:lnTo>
                  <a:pt x="608779" y="422778"/>
                </a:lnTo>
                <a:lnTo>
                  <a:pt x="608779" y="424682"/>
                </a:lnTo>
                <a:lnTo>
                  <a:pt x="604968" y="426587"/>
                </a:lnTo>
                <a:lnTo>
                  <a:pt x="602110" y="424682"/>
                </a:lnTo>
                <a:lnTo>
                  <a:pt x="599252" y="420874"/>
                </a:lnTo>
                <a:lnTo>
                  <a:pt x="598299" y="417065"/>
                </a:lnTo>
                <a:lnTo>
                  <a:pt x="597347" y="412304"/>
                </a:lnTo>
                <a:lnTo>
                  <a:pt x="595441" y="410399"/>
                </a:lnTo>
                <a:lnTo>
                  <a:pt x="597347" y="408495"/>
                </a:lnTo>
                <a:lnTo>
                  <a:pt x="603063" y="408495"/>
                </a:lnTo>
                <a:lnTo>
                  <a:pt x="605921" y="406591"/>
                </a:lnTo>
                <a:lnTo>
                  <a:pt x="609732" y="402782"/>
                </a:lnTo>
                <a:lnTo>
                  <a:pt x="612590" y="400877"/>
                </a:lnTo>
                <a:lnTo>
                  <a:pt x="616401" y="397069"/>
                </a:lnTo>
                <a:lnTo>
                  <a:pt x="618306" y="393260"/>
                </a:lnTo>
                <a:lnTo>
                  <a:pt x="623070" y="390403"/>
                </a:lnTo>
                <a:lnTo>
                  <a:pt x="625928" y="386594"/>
                </a:lnTo>
                <a:lnTo>
                  <a:pt x="627833" y="380881"/>
                </a:lnTo>
                <a:lnTo>
                  <a:pt x="629739" y="377072"/>
                </a:lnTo>
                <a:lnTo>
                  <a:pt x="628786" y="359933"/>
                </a:lnTo>
                <a:lnTo>
                  <a:pt x="627833" y="354219"/>
                </a:lnTo>
                <a:lnTo>
                  <a:pt x="623070" y="348506"/>
                </a:lnTo>
                <a:lnTo>
                  <a:pt x="617354" y="347554"/>
                </a:lnTo>
                <a:lnTo>
                  <a:pt x="612590" y="349458"/>
                </a:lnTo>
                <a:lnTo>
                  <a:pt x="608779" y="357076"/>
                </a:lnTo>
                <a:lnTo>
                  <a:pt x="607827" y="378025"/>
                </a:lnTo>
                <a:lnTo>
                  <a:pt x="605921" y="388499"/>
                </a:lnTo>
                <a:lnTo>
                  <a:pt x="597347" y="396116"/>
                </a:lnTo>
                <a:lnTo>
                  <a:pt x="593536" y="393260"/>
                </a:lnTo>
                <a:lnTo>
                  <a:pt x="589725" y="398021"/>
                </a:lnTo>
                <a:lnTo>
                  <a:pt x="587820" y="401830"/>
                </a:lnTo>
                <a:lnTo>
                  <a:pt x="587820" y="405638"/>
                </a:lnTo>
                <a:lnTo>
                  <a:pt x="587820" y="408495"/>
                </a:lnTo>
                <a:lnTo>
                  <a:pt x="587820" y="411352"/>
                </a:lnTo>
                <a:lnTo>
                  <a:pt x="587820" y="415160"/>
                </a:lnTo>
                <a:lnTo>
                  <a:pt x="586867" y="419921"/>
                </a:lnTo>
                <a:lnTo>
                  <a:pt x="585914" y="421826"/>
                </a:lnTo>
                <a:lnTo>
                  <a:pt x="581151" y="422778"/>
                </a:lnTo>
                <a:lnTo>
                  <a:pt x="568766" y="414208"/>
                </a:lnTo>
                <a:lnTo>
                  <a:pt x="557333" y="407543"/>
                </a:lnTo>
                <a:lnTo>
                  <a:pt x="546853" y="405638"/>
                </a:lnTo>
                <a:lnTo>
                  <a:pt x="541137" y="403734"/>
                </a:lnTo>
                <a:lnTo>
                  <a:pt x="532563" y="404686"/>
                </a:lnTo>
                <a:lnTo>
                  <a:pt x="525894" y="404686"/>
                </a:lnTo>
                <a:lnTo>
                  <a:pt x="515414" y="408495"/>
                </a:lnTo>
                <a:lnTo>
                  <a:pt x="511603" y="416113"/>
                </a:lnTo>
                <a:lnTo>
                  <a:pt x="508745" y="421826"/>
                </a:lnTo>
                <a:lnTo>
                  <a:pt x="503982" y="425635"/>
                </a:lnTo>
                <a:lnTo>
                  <a:pt x="503982" y="433252"/>
                </a:lnTo>
                <a:lnTo>
                  <a:pt x="500171" y="433252"/>
                </a:lnTo>
                <a:lnTo>
                  <a:pt x="494455" y="438013"/>
                </a:lnTo>
                <a:lnTo>
                  <a:pt x="487786" y="436109"/>
                </a:lnTo>
                <a:lnTo>
                  <a:pt x="475400" y="431348"/>
                </a:lnTo>
                <a:lnTo>
                  <a:pt x="466826" y="416113"/>
                </a:lnTo>
                <a:lnTo>
                  <a:pt x="448725" y="406591"/>
                </a:lnTo>
                <a:lnTo>
                  <a:pt x="446819" y="401830"/>
                </a:lnTo>
                <a:lnTo>
                  <a:pt x="445866" y="396116"/>
                </a:lnTo>
                <a:lnTo>
                  <a:pt x="440150" y="385642"/>
                </a:lnTo>
                <a:lnTo>
                  <a:pt x="429671" y="365646"/>
                </a:lnTo>
                <a:lnTo>
                  <a:pt x="422049" y="356124"/>
                </a:lnTo>
                <a:lnTo>
                  <a:pt x="411569" y="349458"/>
                </a:lnTo>
                <a:lnTo>
                  <a:pt x="402995" y="344697"/>
                </a:lnTo>
                <a:lnTo>
                  <a:pt x="393468" y="340889"/>
                </a:lnTo>
                <a:lnTo>
                  <a:pt x="378224" y="338984"/>
                </a:lnTo>
                <a:lnTo>
                  <a:pt x="374414" y="340889"/>
                </a:lnTo>
                <a:lnTo>
                  <a:pt x="374414" y="345650"/>
                </a:lnTo>
                <a:lnTo>
                  <a:pt x="371555" y="346602"/>
                </a:lnTo>
                <a:lnTo>
                  <a:pt x="368697" y="348506"/>
                </a:lnTo>
                <a:lnTo>
                  <a:pt x="364886" y="346602"/>
                </a:lnTo>
                <a:lnTo>
                  <a:pt x="351549" y="332319"/>
                </a:lnTo>
                <a:lnTo>
                  <a:pt x="347738" y="321845"/>
                </a:lnTo>
                <a:lnTo>
                  <a:pt x="341069" y="313275"/>
                </a:lnTo>
                <a:lnTo>
                  <a:pt x="332495" y="302801"/>
                </a:lnTo>
                <a:lnTo>
                  <a:pt x="322015" y="297087"/>
                </a:lnTo>
                <a:lnTo>
                  <a:pt x="311535" y="291374"/>
                </a:lnTo>
                <a:lnTo>
                  <a:pt x="303913" y="290422"/>
                </a:lnTo>
                <a:lnTo>
                  <a:pt x="295339" y="286613"/>
                </a:lnTo>
                <a:lnTo>
                  <a:pt x="283906" y="288518"/>
                </a:lnTo>
                <a:lnTo>
                  <a:pt x="279143" y="289470"/>
                </a:lnTo>
                <a:lnTo>
                  <a:pt x="278190" y="296135"/>
                </a:lnTo>
                <a:lnTo>
                  <a:pt x="270569" y="289470"/>
                </a:lnTo>
                <a:lnTo>
                  <a:pt x="261041" y="282804"/>
                </a:lnTo>
                <a:lnTo>
                  <a:pt x="247704" y="277091"/>
                </a:lnTo>
                <a:lnTo>
                  <a:pt x="240082" y="282804"/>
                </a:lnTo>
                <a:lnTo>
                  <a:pt x="236271" y="278995"/>
                </a:lnTo>
                <a:lnTo>
                  <a:pt x="238177" y="275187"/>
                </a:lnTo>
                <a:lnTo>
                  <a:pt x="237224" y="272330"/>
                </a:lnTo>
                <a:lnTo>
                  <a:pt x="237224" y="268521"/>
                </a:lnTo>
                <a:lnTo>
                  <a:pt x="233413" y="266617"/>
                </a:lnTo>
                <a:lnTo>
                  <a:pt x="227697" y="263760"/>
                </a:lnTo>
                <a:lnTo>
                  <a:pt x="223886" y="265665"/>
                </a:lnTo>
                <a:lnTo>
                  <a:pt x="220075" y="258047"/>
                </a:lnTo>
                <a:lnTo>
                  <a:pt x="220075" y="243764"/>
                </a:lnTo>
                <a:lnTo>
                  <a:pt x="221028" y="229481"/>
                </a:lnTo>
                <a:lnTo>
                  <a:pt x="219122" y="216150"/>
                </a:lnTo>
                <a:lnTo>
                  <a:pt x="214359" y="201867"/>
                </a:lnTo>
                <a:lnTo>
                  <a:pt x="207690" y="194249"/>
                </a:lnTo>
                <a:lnTo>
                  <a:pt x="204832" y="192345"/>
                </a:lnTo>
                <a:lnTo>
                  <a:pt x="197210" y="187584"/>
                </a:lnTo>
                <a:lnTo>
                  <a:pt x="192447" y="186632"/>
                </a:lnTo>
                <a:lnTo>
                  <a:pt x="187683" y="178062"/>
                </a:lnTo>
                <a:lnTo>
                  <a:pt x="177203" y="173301"/>
                </a:lnTo>
                <a:lnTo>
                  <a:pt x="161960" y="167588"/>
                </a:lnTo>
                <a:lnTo>
                  <a:pt x="151480" y="162827"/>
                </a:lnTo>
                <a:lnTo>
                  <a:pt x="145764" y="162827"/>
                </a:lnTo>
                <a:lnTo>
                  <a:pt x="141001" y="152352"/>
                </a:lnTo>
                <a:lnTo>
                  <a:pt x="136237" y="146639"/>
                </a:lnTo>
                <a:lnTo>
                  <a:pt x="135284" y="144735"/>
                </a:lnTo>
                <a:lnTo>
                  <a:pt x="131473" y="135213"/>
                </a:lnTo>
                <a:lnTo>
                  <a:pt x="124805" y="128547"/>
                </a:lnTo>
                <a:lnTo>
                  <a:pt x="117183" y="125691"/>
                </a:lnTo>
                <a:lnTo>
                  <a:pt x="114325" y="126643"/>
                </a:lnTo>
                <a:lnTo>
                  <a:pt x="113372" y="130452"/>
                </a:lnTo>
                <a:lnTo>
                  <a:pt x="109561" y="128547"/>
                </a:lnTo>
                <a:lnTo>
                  <a:pt x="107656" y="125691"/>
                </a:lnTo>
                <a:lnTo>
                  <a:pt x="103845" y="120930"/>
                </a:lnTo>
                <a:lnTo>
                  <a:pt x="104798" y="119025"/>
                </a:lnTo>
                <a:lnTo>
                  <a:pt x="108609" y="122834"/>
                </a:lnTo>
                <a:lnTo>
                  <a:pt x="111467" y="121882"/>
                </a:lnTo>
                <a:lnTo>
                  <a:pt x="113372" y="116169"/>
                </a:lnTo>
                <a:lnTo>
                  <a:pt x="112419" y="111408"/>
                </a:lnTo>
                <a:lnTo>
                  <a:pt x="110514" y="108551"/>
                </a:lnTo>
                <a:lnTo>
                  <a:pt x="107656" y="105694"/>
                </a:lnTo>
                <a:lnTo>
                  <a:pt x="104798" y="103790"/>
                </a:lnTo>
                <a:lnTo>
                  <a:pt x="100034" y="103790"/>
                </a:lnTo>
                <a:lnTo>
                  <a:pt x="99081" y="106647"/>
                </a:lnTo>
                <a:lnTo>
                  <a:pt x="97176" y="109503"/>
                </a:lnTo>
                <a:lnTo>
                  <a:pt x="96223" y="114264"/>
                </a:lnTo>
                <a:lnTo>
                  <a:pt x="92413" y="112360"/>
                </a:lnTo>
                <a:lnTo>
                  <a:pt x="86696" y="110455"/>
                </a:lnTo>
                <a:lnTo>
                  <a:pt x="84791" y="101886"/>
                </a:lnTo>
                <a:lnTo>
                  <a:pt x="80980" y="96172"/>
                </a:lnTo>
                <a:lnTo>
                  <a:pt x="74311" y="94268"/>
                </a:lnTo>
                <a:lnTo>
                  <a:pt x="69548" y="93316"/>
                </a:lnTo>
                <a:lnTo>
                  <a:pt x="65737" y="97125"/>
                </a:lnTo>
                <a:lnTo>
                  <a:pt x="62879" y="92364"/>
                </a:lnTo>
                <a:lnTo>
                  <a:pt x="60021" y="88555"/>
                </a:lnTo>
                <a:lnTo>
                  <a:pt x="56210" y="81889"/>
                </a:lnTo>
                <a:lnTo>
                  <a:pt x="56210" y="75224"/>
                </a:lnTo>
                <a:lnTo>
                  <a:pt x="52399" y="69511"/>
                </a:lnTo>
                <a:lnTo>
                  <a:pt x="50493" y="60941"/>
                </a:lnTo>
                <a:lnTo>
                  <a:pt x="49541" y="59989"/>
                </a:lnTo>
                <a:lnTo>
                  <a:pt x="40966" y="50467"/>
                </a:lnTo>
                <a:lnTo>
                  <a:pt x="49541" y="47610"/>
                </a:lnTo>
                <a:lnTo>
                  <a:pt x="54304" y="48562"/>
                </a:lnTo>
                <a:lnTo>
                  <a:pt x="59068" y="53323"/>
                </a:lnTo>
                <a:lnTo>
                  <a:pt x="61926" y="58084"/>
                </a:lnTo>
                <a:lnTo>
                  <a:pt x="76216" y="59037"/>
                </a:lnTo>
                <a:lnTo>
                  <a:pt x="89554" y="56180"/>
                </a:lnTo>
                <a:lnTo>
                  <a:pt x="100987" y="58084"/>
                </a:lnTo>
                <a:lnTo>
                  <a:pt x="105750" y="58084"/>
                </a:lnTo>
                <a:lnTo>
                  <a:pt x="112419" y="59989"/>
                </a:lnTo>
                <a:lnTo>
                  <a:pt x="114325" y="63798"/>
                </a:lnTo>
                <a:lnTo>
                  <a:pt x="120994" y="64750"/>
                </a:lnTo>
                <a:lnTo>
                  <a:pt x="130521" y="62845"/>
                </a:lnTo>
                <a:lnTo>
                  <a:pt x="137190" y="64750"/>
                </a:lnTo>
                <a:lnTo>
                  <a:pt x="144811" y="65702"/>
                </a:lnTo>
                <a:lnTo>
                  <a:pt x="149575" y="65702"/>
                </a:lnTo>
                <a:lnTo>
                  <a:pt x="150528" y="69511"/>
                </a:lnTo>
                <a:lnTo>
                  <a:pt x="153386" y="71415"/>
                </a:lnTo>
                <a:lnTo>
                  <a:pt x="159102" y="72367"/>
                </a:lnTo>
                <a:lnTo>
                  <a:pt x="165771" y="72367"/>
                </a:lnTo>
                <a:lnTo>
                  <a:pt x="175298" y="75224"/>
                </a:lnTo>
                <a:lnTo>
                  <a:pt x="184825" y="77128"/>
                </a:lnTo>
                <a:lnTo>
                  <a:pt x="195305" y="74272"/>
                </a:lnTo>
                <a:lnTo>
                  <a:pt x="207690" y="72367"/>
                </a:lnTo>
                <a:lnTo>
                  <a:pt x="217217" y="77128"/>
                </a:lnTo>
                <a:lnTo>
                  <a:pt x="227697" y="72367"/>
                </a:lnTo>
                <a:lnTo>
                  <a:pt x="236271" y="67606"/>
                </a:lnTo>
                <a:lnTo>
                  <a:pt x="244846" y="61893"/>
                </a:lnTo>
                <a:lnTo>
                  <a:pt x="248656" y="58084"/>
                </a:lnTo>
                <a:lnTo>
                  <a:pt x="252467" y="56180"/>
                </a:lnTo>
                <a:lnTo>
                  <a:pt x="257231" y="50467"/>
                </a:lnTo>
                <a:lnTo>
                  <a:pt x="265805" y="44754"/>
                </a:lnTo>
                <a:lnTo>
                  <a:pt x="268663" y="42849"/>
                </a:lnTo>
                <a:lnTo>
                  <a:pt x="271521" y="42849"/>
                </a:lnTo>
                <a:lnTo>
                  <a:pt x="275332" y="43801"/>
                </a:lnTo>
                <a:lnTo>
                  <a:pt x="277238" y="44754"/>
                </a:lnTo>
                <a:lnTo>
                  <a:pt x="277238" y="47610"/>
                </a:lnTo>
                <a:lnTo>
                  <a:pt x="278190" y="50467"/>
                </a:lnTo>
                <a:lnTo>
                  <a:pt x="279143" y="57132"/>
                </a:lnTo>
                <a:lnTo>
                  <a:pt x="278190" y="61893"/>
                </a:lnTo>
                <a:lnTo>
                  <a:pt x="276285" y="67606"/>
                </a:lnTo>
                <a:lnTo>
                  <a:pt x="274379" y="71415"/>
                </a:lnTo>
                <a:lnTo>
                  <a:pt x="272474" y="75224"/>
                </a:lnTo>
                <a:lnTo>
                  <a:pt x="275332" y="79985"/>
                </a:lnTo>
                <a:lnTo>
                  <a:pt x="282001" y="89507"/>
                </a:lnTo>
                <a:lnTo>
                  <a:pt x="287717" y="93316"/>
                </a:lnTo>
                <a:lnTo>
                  <a:pt x="294386" y="99981"/>
                </a:lnTo>
                <a:lnTo>
                  <a:pt x="299150" y="102838"/>
                </a:lnTo>
                <a:lnTo>
                  <a:pt x="307724" y="104742"/>
                </a:lnTo>
                <a:lnTo>
                  <a:pt x="313440" y="108551"/>
                </a:lnTo>
                <a:lnTo>
                  <a:pt x="321062" y="112360"/>
                </a:lnTo>
                <a:lnTo>
                  <a:pt x="325825" y="116169"/>
                </a:lnTo>
                <a:lnTo>
                  <a:pt x="328684" y="120930"/>
                </a:lnTo>
                <a:lnTo>
                  <a:pt x="330589" y="123786"/>
                </a:lnTo>
                <a:lnTo>
                  <a:pt x="330589" y="127595"/>
                </a:lnTo>
                <a:lnTo>
                  <a:pt x="332495" y="128547"/>
                </a:lnTo>
                <a:lnTo>
                  <a:pt x="335353" y="128547"/>
                </a:lnTo>
                <a:lnTo>
                  <a:pt x="335353" y="132356"/>
                </a:lnTo>
                <a:lnTo>
                  <a:pt x="335353" y="135213"/>
                </a:lnTo>
                <a:lnTo>
                  <a:pt x="338211" y="133308"/>
                </a:lnTo>
                <a:lnTo>
                  <a:pt x="342022" y="131404"/>
                </a:lnTo>
                <a:lnTo>
                  <a:pt x="343927" y="128547"/>
                </a:lnTo>
                <a:lnTo>
                  <a:pt x="343927" y="125691"/>
                </a:lnTo>
                <a:lnTo>
                  <a:pt x="349643" y="121882"/>
                </a:lnTo>
                <a:lnTo>
                  <a:pt x="352501" y="118073"/>
                </a:lnTo>
                <a:lnTo>
                  <a:pt x="353454" y="113312"/>
                </a:lnTo>
                <a:lnTo>
                  <a:pt x="351549" y="111408"/>
                </a:lnTo>
                <a:lnTo>
                  <a:pt x="349643" y="112360"/>
                </a:lnTo>
                <a:lnTo>
                  <a:pt x="348691" y="110455"/>
                </a:lnTo>
                <a:lnTo>
                  <a:pt x="347738" y="108551"/>
                </a:lnTo>
                <a:lnTo>
                  <a:pt x="346785" y="107599"/>
                </a:lnTo>
                <a:lnTo>
                  <a:pt x="344880" y="108551"/>
                </a:lnTo>
                <a:lnTo>
                  <a:pt x="342974" y="108551"/>
                </a:lnTo>
                <a:lnTo>
                  <a:pt x="342974" y="106647"/>
                </a:lnTo>
                <a:lnTo>
                  <a:pt x="343927" y="105694"/>
                </a:lnTo>
                <a:lnTo>
                  <a:pt x="349643" y="103790"/>
                </a:lnTo>
                <a:lnTo>
                  <a:pt x="352501" y="104742"/>
                </a:lnTo>
                <a:lnTo>
                  <a:pt x="352501" y="107599"/>
                </a:lnTo>
                <a:lnTo>
                  <a:pt x="353454" y="108551"/>
                </a:lnTo>
                <a:lnTo>
                  <a:pt x="357265" y="107599"/>
                </a:lnTo>
                <a:lnTo>
                  <a:pt x="360123" y="108551"/>
                </a:lnTo>
                <a:lnTo>
                  <a:pt x="360123" y="111408"/>
                </a:lnTo>
                <a:lnTo>
                  <a:pt x="362981" y="114264"/>
                </a:lnTo>
                <a:lnTo>
                  <a:pt x="367745" y="116169"/>
                </a:lnTo>
                <a:lnTo>
                  <a:pt x="376319" y="117121"/>
                </a:lnTo>
                <a:lnTo>
                  <a:pt x="381082" y="117121"/>
                </a:lnTo>
                <a:lnTo>
                  <a:pt x="383941" y="112360"/>
                </a:lnTo>
                <a:lnTo>
                  <a:pt x="385846" y="109503"/>
                </a:lnTo>
                <a:lnTo>
                  <a:pt x="387751" y="106647"/>
                </a:lnTo>
                <a:lnTo>
                  <a:pt x="391562" y="102838"/>
                </a:lnTo>
                <a:lnTo>
                  <a:pt x="392515" y="99029"/>
                </a:lnTo>
                <a:lnTo>
                  <a:pt x="390610" y="95220"/>
                </a:lnTo>
                <a:lnTo>
                  <a:pt x="387751" y="93316"/>
                </a:lnTo>
                <a:lnTo>
                  <a:pt x="384893" y="92364"/>
                </a:lnTo>
                <a:lnTo>
                  <a:pt x="382988" y="90459"/>
                </a:lnTo>
                <a:lnTo>
                  <a:pt x="379177" y="88555"/>
                </a:lnTo>
                <a:lnTo>
                  <a:pt x="376319" y="87603"/>
                </a:lnTo>
                <a:lnTo>
                  <a:pt x="374414" y="86650"/>
                </a:lnTo>
                <a:lnTo>
                  <a:pt x="373461" y="84746"/>
                </a:lnTo>
                <a:lnTo>
                  <a:pt x="371555" y="82842"/>
                </a:lnTo>
                <a:lnTo>
                  <a:pt x="370603" y="82842"/>
                </a:lnTo>
                <a:lnTo>
                  <a:pt x="368697" y="84746"/>
                </a:lnTo>
                <a:lnTo>
                  <a:pt x="365839" y="84746"/>
                </a:lnTo>
                <a:lnTo>
                  <a:pt x="360123" y="85698"/>
                </a:lnTo>
                <a:lnTo>
                  <a:pt x="359170" y="84746"/>
                </a:lnTo>
                <a:lnTo>
                  <a:pt x="355359" y="79033"/>
                </a:lnTo>
                <a:lnTo>
                  <a:pt x="353454" y="73320"/>
                </a:lnTo>
                <a:lnTo>
                  <a:pt x="351549" y="70463"/>
                </a:lnTo>
                <a:lnTo>
                  <a:pt x="348691" y="67606"/>
                </a:lnTo>
                <a:lnTo>
                  <a:pt x="346785" y="66654"/>
                </a:lnTo>
                <a:lnTo>
                  <a:pt x="345832" y="68559"/>
                </a:lnTo>
                <a:lnTo>
                  <a:pt x="346785" y="71415"/>
                </a:lnTo>
                <a:lnTo>
                  <a:pt x="349643" y="76176"/>
                </a:lnTo>
                <a:lnTo>
                  <a:pt x="349643" y="79985"/>
                </a:lnTo>
                <a:lnTo>
                  <a:pt x="351549" y="81889"/>
                </a:lnTo>
                <a:lnTo>
                  <a:pt x="353454" y="84746"/>
                </a:lnTo>
                <a:lnTo>
                  <a:pt x="355359" y="88555"/>
                </a:lnTo>
                <a:lnTo>
                  <a:pt x="354407" y="91411"/>
                </a:lnTo>
                <a:lnTo>
                  <a:pt x="351549" y="91411"/>
                </a:lnTo>
                <a:lnTo>
                  <a:pt x="351549" y="93316"/>
                </a:lnTo>
                <a:lnTo>
                  <a:pt x="350596" y="95220"/>
                </a:lnTo>
                <a:lnTo>
                  <a:pt x="349643" y="95220"/>
                </a:lnTo>
                <a:lnTo>
                  <a:pt x="347738" y="93316"/>
                </a:lnTo>
                <a:lnTo>
                  <a:pt x="344880" y="93316"/>
                </a:lnTo>
                <a:lnTo>
                  <a:pt x="342974" y="95220"/>
                </a:lnTo>
                <a:lnTo>
                  <a:pt x="339163" y="98077"/>
                </a:lnTo>
                <a:lnTo>
                  <a:pt x="335353" y="99029"/>
                </a:lnTo>
                <a:lnTo>
                  <a:pt x="331542" y="99029"/>
                </a:lnTo>
                <a:lnTo>
                  <a:pt x="328684" y="97125"/>
                </a:lnTo>
                <a:lnTo>
                  <a:pt x="326778" y="94268"/>
                </a:lnTo>
                <a:lnTo>
                  <a:pt x="323920" y="91411"/>
                </a:lnTo>
                <a:lnTo>
                  <a:pt x="323920" y="87603"/>
                </a:lnTo>
                <a:lnTo>
                  <a:pt x="322967" y="82842"/>
                </a:lnTo>
                <a:lnTo>
                  <a:pt x="320109" y="79985"/>
                </a:lnTo>
                <a:lnTo>
                  <a:pt x="318204" y="77128"/>
                </a:lnTo>
                <a:lnTo>
                  <a:pt x="314393" y="72367"/>
                </a:lnTo>
                <a:lnTo>
                  <a:pt x="314393" y="66654"/>
                </a:lnTo>
                <a:lnTo>
                  <a:pt x="314393" y="62845"/>
                </a:lnTo>
                <a:lnTo>
                  <a:pt x="314393" y="59037"/>
                </a:lnTo>
                <a:lnTo>
                  <a:pt x="316298" y="56180"/>
                </a:lnTo>
                <a:lnTo>
                  <a:pt x="318204" y="53323"/>
                </a:lnTo>
                <a:lnTo>
                  <a:pt x="322967" y="46658"/>
                </a:lnTo>
                <a:lnTo>
                  <a:pt x="325825" y="41897"/>
                </a:lnTo>
                <a:lnTo>
                  <a:pt x="326778" y="38088"/>
                </a:lnTo>
                <a:lnTo>
                  <a:pt x="325825" y="36184"/>
                </a:lnTo>
                <a:lnTo>
                  <a:pt x="322015" y="36184"/>
                </a:lnTo>
                <a:lnTo>
                  <a:pt x="321062" y="34279"/>
                </a:lnTo>
                <a:lnTo>
                  <a:pt x="325825" y="32375"/>
                </a:lnTo>
                <a:lnTo>
                  <a:pt x="325825" y="30470"/>
                </a:lnTo>
                <a:lnTo>
                  <a:pt x="324873" y="28566"/>
                </a:lnTo>
                <a:lnTo>
                  <a:pt x="322015" y="27614"/>
                </a:lnTo>
                <a:lnTo>
                  <a:pt x="320109" y="26662"/>
                </a:lnTo>
                <a:lnTo>
                  <a:pt x="319157" y="23805"/>
                </a:lnTo>
                <a:lnTo>
                  <a:pt x="320109" y="21901"/>
                </a:lnTo>
                <a:lnTo>
                  <a:pt x="320109" y="19044"/>
                </a:lnTo>
                <a:lnTo>
                  <a:pt x="318204" y="17140"/>
                </a:lnTo>
                <a:lnTo>
                  <a:pt x="316298" y="17140"/>
                </a:lnTo>
                <a:lnTo>
                  <a:pt x="313440" y="19044"/>
                </a:lnTo>
                <a:lnTo>
                  <a:pt x="313440" y="20948"/>
                </a:lnTo>
                <a:lnTo>
                  <a:pt x="311535" y="23805"/>
                </a:lnTo>
                <a:lnTo>
                  <a:pt x="309629" y="24757"/>
                </a:lnTo>
                <a:lnTo>
                  <a:pt x="306771" y="26662"/>
                </a:lnTo>
                <a:lnTo>
                  <a:pt x="303913" y="28566"/>
                </a:lnTo>
                <a:lnTo>
                  <a:pt x="300102" y="27614"/>
                </a:lnTo>
                <a:lnTo>
                  <a:pt x="294386" y="30470"/>
                </a:lnTo>
                <a:lnTo>
                  <a:pt x="292481" y="34279"/>
                </a:lnTo>
                <a:lnTo>
                  <a:pt x="289623" y="37136"/>
                </a:lnTo>
                <a:lnTo>
                  <a:pt x="285812" y="39040"/>
                </a:lnTo>
                <a:lnTo>
                  <a:pt x="283906" y="34279"/>
                </a:lnTo>
                <a:lnTo>
                  <a:pt x="284859" y="28566"/>
                </a:lnTo>
                <a:lnTo>
                  <a:pt x="285812" y="23805"/>
                </a:lnTo>
                <a:lnTo>
                  <a:pt x="287717" y="19044"/>
                </a:lnTo>
                <a:lnTo>
                  <a:pt x="290575" y="16187"/>
                </a:lnTo>
                <a:lnTo>
                  <a:pt x="296292" y="11426"/>
                </a:lnTo>
                <a:lnTo>
                  <a:pt x="298197" y="6665"/>
                </a:lnTo>
                <a:lnTo>
                  <a:pt x="302961" y="1904"/>
                </a:lnTo>
                <a:lnTo>
                  <a:pt x="304866" y="0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14" name="Forma libre 10">
            <a:extLst>
              <a:ext uri="{FF2B5EF4-FFF2-40B4-BE49-F238E27FC236}">
                <a16:creationId xmlns:a16="http://schemas.microsoft.com/office/drawing/2014/main" id="{6CB6B52F-8E28-8C93-D4D0-759597DD9BC5}"/>
              </a:ext>
            </a:extLst>
          </p:cNvPr>
          <p:cNvSpPr/>
          <p:nvPr/>
        </p:nvSpPr>
        <p:spPr>
          <a:xfrm>
            <a:off x="8138606" y="1758499"/>
            <a:ext cx="936068" cy="1350512"/>
          </a:xfrm>
          <a:custGeom>
            <a:avLst/>
            <a:gdLst>
              <a:gd name="connsiteX0" fmla="*/ 1248045 w 1248044"/>
              <a:gd name="connsiteY0" fmla="*/ 727483 h 1800615"/>
              <a:gd name="connsiteX1" fmla="*/ 1239470 w 1248044"/>
              <a:gd name="connsiteY1" fmla="*/ 734148 h 1800615"/>
              <a:gd name="connsiteX2" fmla="*/ 1231849 w 1248044"/>
              <a:gd name="connsiteY2" fmla="*/ 740814 h 1800615"/>
              <a:gd name="connsiteX3" fmla="*/ 1224227 w 1248044"/>
              <a:gd name="connsiteY3" fmla="*/ 748431 h 1800615"/>
              <a:gd name="connsiteX4" fmla="*/ 1216606 w 1248044"/>
              <a:gd name="connsiteY4" fmla="*/ 756049 h 1800615"/>
              <a:gd name="connsiteX5" fmla="*/ 1199457 w 1248044"/>
              <a:gd name="connsiteY5" fmla="*/ 772237 h 1800615"/>
              <a:gd name="connsiteX6" fmla="*/ 1196599 w 1248044"/>
              <a:gd name="connsiteY6" fmla="*/ 772237 h 1800615"/>
              <a:gd name="connsiteX7" fmla="*/ 1194694 w 1248044"/>
              <a:gd name="connsiteY7" fmla="*/ 771284 h 1800615"/>
              <a:gd name="connsiteX8" fmla="*/ 1189930 w 1248044"/>
              <a:gd name="connsiteY8" fmla="*/ 766523 h 1800615"/>
              <a:gd name="connsiteX9" fmla="*/ 1134673 w 1248044"/>
              <a:gd name="connsiteY9" fmla="*/ 719865 h 1800615"/>
              <a:gd name="connsiteX10" fmla="*/ 1132768 w 1248044"/>
              <a:gd name="connsiteY10" fmla="*/ 720818 h 1800615"/>
              <a:gd name="connsiteX11" fmla="*/ 1128957 w 1248044"/>
              <a:gd name="connsiteY11" fmla="*/ 723674 h 1800615"/>
              <a:gd name="connsiteX12" fmla="*/ 1123241 w 1248044"/>
              <a:gd name="connsiteY12" fmla="*/ 728435 h 1800615"/>
              <a:gd name="connsiteX13" fmla="*/ 1112761 w 1248044"/>
              <a:gd name="connsiteY13" fmla="*/ 736053 h 1800615"/>
              <a:gd name="connsiteX14" fmla="*/ 1101328 w 1248044"/>
              <a:gd name="connsiteY14" fmla="*/ 742718 h 1800615"/>
              <a:gd name="connsiteX15" fmla="*/ 1089896 w 1248044"/>
              <a:gd name="connsiteY15" fmla="*/ 751288 h 1800615"/>
              <a:gd name="connsiteX16" fmla="*/ 1082274 w 1248044"/>
              <a:gd name="connsiteY16" fmla="*/ 759858 h 1800615"/>
              <a:gd name="connsiteX17" fmla="*/ 1077510 w 1248044"/>
              <a:gd name="connsiteY17" fmla="*/ 771284 h 1800615"/>
              <a:gd name="connsiteX18" fmla="*/ 1074652 w 1248044"/>
              <a:gd name="connsiteY18" fmla="*/ 784615 h 1800615"/>
              <a:gd name="connsiteX19" fmla="*/ 1071794 w 1248044"/>
              <a:gd name="connsiteY19" fmla="*/ 798898 h 1800615"/>
              <a:gd name="connsiteX20" fmla="*/ 1068936 w 1248044"/>
              <a:gd name="connsiteY20" fmla="*/ 810325 h 1800615"/>
              <a:gd name="connsiteX21" fmla="*/ 1066078 w 1248044"/>
              <a:gd name="connsiteY21" fmla="*/ 824608 h 1800615"/>
              <a:gd name="connsiteX22" fmla="*/ 1063220 w 1248044"/>
              <a:gd name="connsiteY22" fmla="*/ 843652 h 1800615"/>
              <a:gd name="connsiteX23" fmla="*/ 1059409 w 1248044"/>
              <a:gd name="connsiteY23" fmla="*/ 859839 h 1800615"/>
              <a:gd name="connsiteX24" fmla="*/ 1052740 w 1248044"/>
              <a:gd name="connsiteY24" fmla="*/ 868409 h 1800615"/>
              <a:gd name="connsiteX25" fmla="*/ 1047024 w 1248044"/>
              <a:gd name="connsiteY25" fmla="*/ 871266 h 1800615"/>
              <a:gd name="connsiteX26" fmla="*/ 1044166 w 1248044"/>
              <a:gd name="connsiteY26" fmla="*/ 872218 h 1800615"/>
              <a:gd name="connsiteX27" fmla="*/ 1041308 w 1248044"/>
              <a:gd name="connsiteY27" fmla="*/ 872218 h 1800615"/>
              <a:gd name="connsiteX28" fmla="*/ 1039402 w 1248044"/>
              <a:gd name="connsiteY28" fmla="*/ 870313 h 1800615"/>
              <a:gd name="connsiteX29" fmla="*/ 1039402 w 1248044"/>
              <a:gd name="connsiteY29" fmla="*/ 867457 h 1800615"/>
              <a:gd name="connsiteX30" fmla="*/ 1038450 w 1248044"/>
              <a:gd name="connsiteY30" fmla="*/ 864600 h 1800615"/>
              <a:gd name="connsiteX31" fmla="*/ 1036544 w 1248044"/>
              <a:gd name="connsiteY31" fmla="*/ 864600 h 1800615"/>
              <a:gd name="connsiteX32" fmla="*/ 1001294 w 1248044"/>
              <a:gd name="connsiteY32" fmla="*/ 877931 h 1800615"/>
              <a:gd name="connsiteX33" fmla="*/ 997483 w 1248044"/>
              <a:gd name="connsiteY33" fmla="*/ 880788 h 1800615"/>
              <a:gd name="connsiteX34" fmla="*/ 993672 w 1248044"/>
              <a:gd name="connsiteY34" fmla="*/ 884596 h 1800615"/>
              <a:gd name="connsiteX35" fmla="*/ 989862 w 1248044"/>
              <a:gd name="connsiteY35" fmla="*/ 889358 h 1800615"/>
              <a:gd name="connsiteX36" fmla="*/ 986051 w 1248044"/>
              <a:gd name="connsiteY36" fmla="*/ 893166 h 1800615"/>
              <a:gd name="connsiteX37" fmla="*/ 959375 w 1248044"/>
              <a:gd name="connsiteY37" fmla="*/ 910306 h 1800615"/>
              <a:gd name="connsiteX38" fmla="*/ 953659 w 1248044"/>
              <a:gd name="connsiteY38" fmla="*/ 913163 h 1800615"/>
              <a:gd name="connsiteX39" fmla="*/ 948895 w 1248044"/>
              <a:gd name="connsiteY39" fmla="*/ 916971 h 1800615"/>
              <a:gd name="connsiteX40" fmla="*/ 946037 w 1248044"/>
              <a:gd name="connsiteY40" fmla="*/ 920780 h 1800615"/>
              <a:gd name="connsiteX41" fmla="*/ 945085 w 1248044"/>
              <a:gd name="connsiteY41" fmla="*/ 927446 h 1800615"/>
              <a:gd name="connsiteX42" fmla="*/ 949848 w 1248044"/>
              <a:gd name="connsiteY42" fmla="*/ 968390 h 1800615"/>
              <a:gd name="connsiteX43" fmla="*/ 954612 w 1248044"/>
              <a:gd name="connsiteY43" fmla="*/ 970295 h 1800615"/>
              <a:gd name="connsiteX44" fmla="*/ 960328 w 1248044"/>
              <a:gd name="connsiteY44" fmla="*/ 971247 h 1800615"/>
              <a:gd name="connsiteX45" fmla="*/ 964139 w 1248044"/>
              <a:gd name="connsiteY45" fmla="*/ 975056 h 1800615"/>
              <a:gd name="connsiteX46" fmla="*/ 963186 w 1248044"/>
              <a:gd name="connsiteY46" fmla="*/ 983626 h 1800615"/>
              <a:gd name="connsiteX47" fmla="*/ 969855 w 1248044"/>
              <a:gd name="connsiteY47" fmla="*/ 982673 h 1800615"/>
              <a:gd name="connsiteX48" fmla="*/ 974618 w 1248044"/>
              <a:gd name="connsiteY48" fmla="*/ 981721 h 1800615"/>
              <a:gd name="connsiteX49" fmla="*/ 978429 w 1248044"/>
              <a:gd name="connsiteY49" fmla="*/ 978865 h 1800615"/>
              <a:gd name="connsiteX50" fmla="*/ 979382 w 1248044"/>
              <a:gd name="connsiteY50" fmla="*/ 974104 h 1800615"/>
              <a:gd name="connsiteX51" fmla="*/ 978429 w 1248044"/>
              <a:gd name="connsiteY51" fmla="*/ 972199 h 1800615"/>
              <a:gd name="connsiteX52" fmla="*/ 977476 w 1248044"/>
              <a:gd name="connsiteY52" fmla="*/ 970295 h 1800615"/>
              <a:gd name="connsiteX53" fmla="*/ 975571 w 1248044"/>
              <a:gd name="connsiteY53" fmla="*/ 968390 h 1800615"/>
              <a:gd name="connsiteX54" fmla="*/ 975571 w 1248044"/>
              <a:gd name="connsiteY54" fmla="*/ 966486 h 1800615"/>
              <a:gd name="connsiteX55" fmla="*/ 977476 w 1248044"/>
              <a:gd name="connsiteY55" fmla="*/ 964581 h 1800615"/>
              <a:gd name="connsiteX56" fmla="*/ 980335 w 1248044"/>
              <a:gd name="connsiteY56" fmla="*/ 964581 h 1800615"/>
              <a:gd name="connsiteX57" fmla="*/ 983193 w 1248044"/>
              <a:gd name="connsiteY57" fmla="*/ 964581 h 1800615"/>
              <a:gd name="connsiteX58" fmla="*/ 985098 w 1248044"/>
              <a:gd name="connsiteY58" fmla="*/ 963629 h 1800615"/>
              <a:gd name="connsiteX59" fmla="*/ 987003 w 1248044"/>
              <a:gd name="connsiteY59" fmla="*/ 958868 h 1800615"/>
              <a:gd name="connsiteX60" fmla="*/ 987956 w 1248044"/>
              <a:gd name="connsiteY60" fmla="*/ 955059 h 1800615"/>
              <a:gd name="connsiteX61" fmla="*/ 989862 w 1248044"/>
              <a:gd name="connsiteY61" fmla="*/ 955059 h 1800615"/>
              <a:gd name="connsiteX62" fmla="*/ 993672 w 1248044"/>
              <a:gd name="connsiteY62" fmla="*/ 960773 h 1800615"/>
              <a:gd name="connsiteX63" fmla="*/ 999389 w 1248044"/>
              <a:gd name="connsiteY63" fmla="*/ 964581 h 1800615"/>
              <a:gd name="connsiteX64" fmla="*/ 1007963 w 1248044"/>
              <a:gd name="connsiteY64" fmla="*/ 965534 h 1800615"/>
              <a:gd name="connsiteX65" fmla="*/ 1015585 w 1248044"/>
              <a:gd name="connsiteY65" fmla="*/ 966486 h 1800615"/>
              <a:gd name="connsiteX66" fmla="*/ 1021301 w 1248044"/>
              <a:gd name="connsiteY66" fmla="*/ 970295 h 1800615"/>
              <a:gd name="connsiteX67" fmla="*/ 1023207 w 1248044"/>
              <a:gd name="connsiteY67" fmla="*/ 976960 h 1800615"/>
              <a:gd name="connsiteX68" fmla="*/ 1024159 w 1248044"/>
              <a:gd name="connsiteY68" fmla="*/ 987434 h 1800615"/>
              <a:gd name="connsiteX69" fmla="*/ 1023207 w 1248044"/>
              <a:gd name="connsiteY69" fmla="*/ 997909 h 1800615"/>
              <a:gd name="connsiteX70" fmla="*/ 1023207 w 1248044"/>
              <a:gd name="connsiteY70" fmla="*/ 1005526 h 1800615"/>
              <a:gd name="connsiteX71" fmla="*/ 1024159 w 1248044"/>
              <a:gd name="connsiteY71" fmla="*/ 1012192 h 1800615"/>
              <a:gd name="connsiteX72" fmla="*/ 1024159 w 1248044"/>
              <a:gd name="connsiteY72" fmla="*/ 1019809 h 1800615"/>
              <a:gd name="connsiteX73" fmla="*/ 1024159 w 1248044"/>
              <a:gd name="connsiteY73" fmla="*/ 1026475 h 1800615"/>
              <a:gd name="connsiteX74" fmla="*/ 1023207 w 1248044"/>
              <a:gd name="connsiteY74" fmla="*/ 1033140 h 1800615"/>
              <a:gd name="connsiteX75" fmla="*/ 1018443 w 1248044"/>
              <a:gd name="connsiteY75" fmla="*/ 1050280 h 1800615"/>
              <a:gd name="connsiteX76" fmla="*/ 1013680 w 1248044"/>
              <a:gd name="connsiteY76" fmla="*/ 1067419 h 1800615"/>
              <a:gd name="connsiteX77" fmla="*/ 1007010 w 1248044"/>
              <a:gd name="connsiteY77" fmla="*/ 1083607 h 1800615"/>
              <a:gd name="connsiteX78" fmla="*/ 996530 w 1248044"/>
              <a:gd name="connsiteY78" fmla="*/ 1097890 h 1800615"/>
              <a:gd name="connsiteX79" fmla="*/ 991767 w 1248044"/>
              <a:gd name="connsiteY79" fmla="*/ 1102651 h 1800615"/>
              <a:gd name="connsiteX80" fmla="*/ 987003 w 1248044"/>
              <a:gd name="connsiteY80" fmla="*/ 1107412 h 1800615"/>
              <a:gd name="connsiteX81" fmla="*/ 981287 w 1248044"/>
              <a:gd name="connsiteY81" fmla="*/ 1112173 h 1800615"/>
              <a:gd name="connsiteX82" fmla="*/ 976524 w 1248044"/>
              <a:gd name="connsiteY82" fmla="*/ 1116934 h 1800615"/>
              <a:gd name="connsiteX83" fmla="*/ 964139 w 1248044"/>
              <a:gd name="connsiteY83" fmla="*/ 1078846 h 1800615"/>
              <a:gd name="connsiteX84" fmla="*/ 952706 w 1248044"/>
              <a:gd name="connsiteY84" fmla="*/ 1088368 h 1800615"/>
              <a:gd name="connsiteX85" fmla="*/ 931746 w 1248044"/>
              <a:gd name="connsiteY85" fmla="*/ 1105508 h 1800615"/>
              <a:gd name="connsiteX86" fmla="*/ 910787 w 1248044"/>
              <a:gd name="connsiteY86" fmla="*/ 1123600 h 1800615"/>
              <a:gd name="connsiteX87" fmla="*/ 890780 w 1248044"/>
              <a:gd name="connsiteY87" fmla="*/ 1141691 h 1800615"/>
              <a:gd name="connsiteX88" fmla="*/ 869821 w 1248044"/>
              <a:gd name="connsiteY88" fmla="*/ 1159783 h 1800615"/>
              <a:gd name="connsiteX89" fmla="*/ 846956 w 1248044"/>
              <a:gd name="connsiteY89" fmla="*/ 1178827 h 1800615"/>
              <a:gd name="connsiteX90" fmla="*/ 825043 w 1248044"/>
              <a:gd name="connsiteY90" fmla="*/ 1198823 h 1800615"/>
              <a:gd name="connsiteX91" fmla="*/ 834570 w 1248044"/>
              <a:gd name="connsiteY91" fmla="*/ 1207393 h 1800615"/>
              <a:gd name="connsiteX92" fmla="*/ 846003 w 1248044"/>
              <a:gd name="connsiteY92" fmla="*/ 1217868 h 1800615"/>
              <a:gd name="connsiteX93" fmla="*/ 856483 w 1248044"/>
              <a:gd name="connsiteY93" fmla="*/ 1229294 h 1800615"/>
              <a:gd name="connsiteX94" fmla="*/ 864105 w 1248044"/>
              <a:gd name="connsiteY94" fmla="*/ 1240720 h 1800615"/>
              <a:gd name="connsiteX95" fmla="*/ 865057 w 1248044"/>
              <a:gd name="connsiteY95" fmla="*/ 1246434 h 1800615"/>
              <a:gd name="connsiteX96" fmla="*/ 866010 w 1248044"/>
              <a:gd name="connsiteY96" fmla="*/ 1252147 h 1800615"/>
              <a:gd name="connsiteX97" fmla="*/ 867915 w 1248044"/>
              <a:gd name="connsiteY97" fmla="*/ 1257860 h 1800615"/>
              <a:gd name="connsiteX98" fmla="*/ 870774 w 1248044"/>
              <a:gd name="connsiteY98" fmla="*/ 1262621 h 1800615"/>
              <a:gd name="connsiteX99" fmla="*/ 874584 w 1248044"/>
              <a:gd name="connsiteY99" fmla="*/ 1268334 h 1800615"/>
              <a:gd name="connsiteX100" fmla="*/ 877442 w 1248044"/>
              <a:gd name="connsiteY100" fmla="*/ 1271191 h 1800615"/>
              <a:gd name="connsiteX101" fmla="*/ 881253 w 1248044"/>
              <a:gd name="connsiteY101" fmla="*/ 1272143 h 1800615"/>
              <a:gd name="connsiteX102" fmla="*/ 886969 w 1248044"/>
              <a:gd name="connsiteY102" fmla="*/ 1272143 h 1800615"/>
              <a:gd name="connsiteX103" fmla="*/ 892686 w 1248044"/>
              <a:gd name="connsiteY103" fmla="*/ 1274047 h 1800615"/>
              <a:gd name="connsiteX104" fmla="*/ 897449 w 1248044"/>
              <a:gd name="connsiteY104" fmla="*/ 1277856 h 1800615"/>
              <a:gd name="connsiteX105" fmla="*/ 902213 w 1248044"/>
              <a:gd name="connsiteY105" fmla="*/ 1282617 h 1800615"/>
              <a:gd name="connsiteX106" fmla="*/ 906023 w 1248044"/>
              <a:gd name="connsiteY106" fmla="*/ 1287378 h 1800615"/>
              <a:gd name="connsiteX107" fmla="*/ 908882 w 1248044"/>
              <a:gd name="connsiteY107" fmla="*/ 1296900 h 1800615"/>
              <a:gd name="connsiteX108" fmla="*/ 909834 w 1248044"/>
              <a:gd name="connsiteY108" fmla="*/ 1305470 h 1800615"/>
              <a:gd name="connsiteX109" fmla="*/ 909834 w 1248044"/>
              <a:gd name="connsiteY109" fmla="*/ 1314992 h 1800615"/>
              <a:gd name="connsiteX110" fmla="*/ 912692 w 1248044"/>
              <a:gd name="connsiteY110" fmla="*/ 1323562 h 1800615"/>
              <a:gd name="connsiteX111" fmla="*/ 919361 w 1248044"/>
              <a:gd name="connsiteY111" fmla="*/ 1329275 h 1800615"/>
              <a:gd name="connsiteX112" fmla="*/ 927936 w 1248044"/>
              <a:gd name="connsiteY112" fmla="*/ 1333084 h 1800615"/>
              <a:gd name="connsiteX113" fmla="*/ 935558 w 1248044"/>
              <a:gd name="connsiteY113" fmla="*/ 1337845 h 1800615"/>
              <a:gd name="connsiteX114" fmla="*/ 936510 w 1248044"/>
              <a:gd name="connsiteY114" fmla="*/ 1346415 h 1800615"/>
              <a:gd name="connsiteX115" fmla="*/ 935558 w 1248044"/>
              <a:gd name="connsiteY115" fmla="*/ 1358794 h 1800615"/>
              <a:gd name="connsiteX116" fmla="*/ 933652 w 1248044"/>
              <a:gd name="connsiteY116" fmla="*/ 1371172 h 1800615"/>
              <a:gd name="connsiteX117" fmla="*/ 933652 w 1248044"/>
              <a:gd name="connsiteY117" fmla="*/ 1383551 h 1800615"/>
              <a:gd name="connsiteX118" fmla="*/ 935558 w 1248044"/>
              <a:gd name="connsiteY118" fmla="*/ 1394977 h 1800615"/>
              <a:gd name="connsiteX119" fmla="*/ 940321 w 1248044"/>
              <a:gd name="connsiteY119" fmla="*/ 1407356 h 1800615"/>
              <a:gd name="connsiteX120" fmla="*/ 946990 w 1248044"/>
              <a:gd name="connsiteY120" fmla="*/ 1419735 h 1800615"/>
              <a:gd name="connsiteX121" fmla="*/ 954612 w 1248044"/>
              <a:gd name="connsiteY121" fmla="*/ 1431161 h 1800615"/>
              <a:gd name="connsiteX122" fmla="*/ 962233 w 1248044"/>
              <a:gd name="connsiteY122" fmla="*/ 1441635 h 1800615"/>
              <a:gd name="connsiteX123" fmla="*/ 967949 w 1248044"/>
              <a:gd name="connsiteY123" fmla="*/ 1448301 h 1800615"/>
              <a:gd name="connsiteX124" fmla="*/ 973666 w 1248044"/>
              <a:gd name="connsiteY124" fmla="*/ 1451157 h 1800615"/>
              <a:gd name="connsiteX125" fmla="*/ 979382 w 1248044"/>
              <a:gd name="connsiteY125" fmla="*/ 1452109 h 1800615"/>
              <a:gd name="connsiteX126" fmla="*/ 987003 w 1248044"/>
              <a:gd name="connsiteY126" fmla="*/ 1452109 h 1800615"/>
              <a:gd name="connsiteX127" fmla="*/ 989862 w 1248044"/>
              <a:gd name="connsiteY127" fmla="*/ 1453062 h 1800615"/>
              <a:gd name="connsiteX128" fmla="*/ 992720 w 1248044"/>
              <a:gd name="connsiteY128" fmla="*/ 1454014 h 1800615"/>
              <a:gd name="connsiteX129" fmla="*/ 994625 w 1248044"/>
              <a:gd name="connsiteY129" fmla="*/ 1455918 h 1800615"/>
              <a:gd name="connsiteX130" fmla="*/ 997483 w 1248044"/>
              <a:gd name="connsiteY130" fmla="*/ 1457823 h 1800615"/>
              <a:gd name="connsiteX131" fmla="*/ 999389 w 1248044"/>
              <a:gd name="connsiteY131" fmla="*/ 1461632 h 1800615"/>
              <a:gd name="connsiteX132" fmla="*/ 998436 w 1248044"/>
              <a:gd name="connsiteY132" fmla="*/ 1464488 h 1800615"/>
              <a:gd name="connsiteX133" fmla="*/ 998436 w 1248044"/>
              <a:gd name="connsiteY133" fmla="*/ 1468297 h 1800615"/>
              <a:gd name="connsiteX134" fmla="*/ 998436 w 1248044"/>
              <a:gd name="connsiteY134" fmla="*/ 1471154 h 1800615"/>
              <a:gd name="connsiteX135" fmla="*/ 1002247 w 1248044"/>
              <a:gd name="connsiteY135" fmla="*/ 1473058 h 1800615"/>
              <a:gd name="connsiteX136" fmla="*/ 1010821 w 1248044"/>
              <a:gd name="connsiteY136" fmla="*/ 1473058 h 1800615"/>
              <a:gd name="connsiteX137" fmla="*/ 1014632 w 1248044"/>
              <a:gd name="connsiteY137" fmla="*/ 1474962 h 1800615"/>
              <a:gd name="connsiteX138" fmla="*/ 1017490 w 1248044"/>
              <a:gd name="connsiteY138" fmla="*/ 1478771 h 1800615"/>
              <a:gd name="connsiteX139" fmla="*/ 1018443 w 1248044"/>
              <a:gd name="connsiteY139" fmla="*/ 1482580 h 1800615"/>
              <a:gd name="connsiteX140" fmla="*/ 1018443 w 1248044"/>
              <a:gd name="connsiteY140" fmla="*/ 1486389 h 1800615"/>
              <a:gd name="connsiteX141" fmla="*/ 1018443 w 1248044"/>
              <a:gd name="connsiteY141" fmla="*/ 1491150 h 1800615"/>
              <a:gd name="connsiteX142" fmla="*/ 1009868 w 1248044"/>
              <a:gd name="connsiteY142" fmla="*/ 1488293 h 1800615"/>
              <a:gd name="connsiteX143" fmla="*/ 1000341 w 1248044"/>
              <a:gd name="connsiteY143" fmla="*/ 1483532 h 1800615"/>
              <a:gd name="connsiteX144" fmla="*/ 989862 w 1248044"/>
              <a:gd name="connsiteY144" fmla="*/ 1480676 h 1800615"/>
              <a:gd name="connsiteX145" fmla="*/ 982240 w 1248044"/>
              <a:gd name="connsiteY145" fmla="*/ 1481628 h 1800615"/>
              <a:gd name="connsiteX146" fmla="*/ 980335 w 1248044"/>
              <a:gd name="connsiteY146" fmla="*/ 1488293 h 1800615"/>
              <a:gd name="connsiteX147" fmla="*/ 989862 w 1248044"/>
              <a:gd name="connsiteY147" fmla="*/ 1493054 h 1800615"/>
              <a:gd name="connsiteX148" fmla="*/ 1001294 w 1248044"/>
              <a:gd name="connsiteY148" fmla="*/ 1497815 h 1800615"/>
              <a:gd name="connsiteX149" fmla="*/ 1007963 w 1248044"/>
              <a:gd name="connsiteY149" fmla="*/ 1504481 h 1800615"/>
              <a:gd name="connsiteX150" fmla="*/ 1009868 w 1248044"/>
              <a:gd name="connsiteY150" fmla="*/ 1511146 h 1800615"/>
              <a:gd name="connsiteX151" fmla="*/ 1017490 w 1248044"/>
              <a:gd name="connsiteY151" fmla="*/ 1518764 h 1800615"/>
              <a:gd name="connsiteX152" fmla="*/ 1028923 w 1248044"/>
              <a:gd name="connsiteY152" fmla="*/ 1521620 h 1800615"/>
              <a:gd name="connsiteX153" fmla="*/ 1040355 w 1248044"/>
              <a:gd name="connsiteY153" fmla="*/ 1524477 h 1800615"/>
              <a:gd name="connsiteX154" fmla="*/ 1047977 w 1248044"/>
              <a:gd name="connsiteY154" fmla="*/ 1531142 h 1800615"/>
              <a:gd name="connsiteX155" fmla="*/ 1047977 w 1248044"/>
              <a:gd name="connsiteY155" fmla="*/ 1533999 h 1800615"/>
              <a:gd name="connsiteX156" fmla="*/ 1046071 w 1248044"/>
              <a:gd name="connsiteY156" fmla="*/ 1536855 h 1800615"/>
              <a:gd name="connsiteX157" fmla="*/ 1046071 w 1248044"/>
              <a:gd name="connsiteY157" fmla="*/ 1539712 h 1800615"/>
              <a:gd name="connsiteX158" fmla="*/ 1048929 w 1248044"/>
              <a:gd name="connsiteY158" fmla="*/ 1542569 h 1800615"/>
              <a:gd name="connsiteX159" fmla="*/ 1053693 w 1248044"/>
              <a:gd name="connsiteY159" fmla="*/ 1543521 h 1800615"/>
              <a:gd name="connsiteX160" fmla="*/ 1060362 w 1248044"/>
              <a:gd name="connsiteY160" fmla="*/ 1541616 h 1800615"/>
              <a:gd name="connsiteX161" fmla="*/ 1066078 w 1248044"/>
              <a:gd name="connsiteY161" fmla="*/ 1539712 h 1800615"/>
              <a:gd name="connsiteX162" fmla="*/ 1071794 w 1248044"/>
              <a:gd name="connsiteY162" fmla="*/ 1538760 h 1800615"/>
              <a:gd name="connsiteX163" fmla="*/ 1076558 w 1248044"/>
              <a:gd name="connsiteY163" fmla="*/ 1539712 h 1800615"/>
              <a:gd name="connsiteX164" fmla="*/ 1082274 w 1248044"/>
              <a:gd name="connsiteY164" fmla="*/ 1540664 h 1800615"/>
              <a:gd name="connsiteX165" fmla="*/ 1087991 w 1248044"/>
              <a:gd name="connsiteY165" fmla="*/ 1541616 h 1800615"/>
              <a:gd name="connsiteX166" fmla="*/ 1093707 w 1248044"/>
              <a:gd name="connsiteY166" fmla="*/ 1541616 h 1800615"/>
              <a:gd name="connsiteX167" fmla="*/ 1098470 w 1248044"/>
              <a:gd name="connsiteY167" fmla="*/ 1541616 h 1800615"/>
              <a:gd name="connsiteX168" fmla="*/ 1101328 w 1248044"/>
              <a:gd name="connsiteY168" fmla="*/ 1543521 h 1800615"/>
              <a:gd name="connsiteX169" fmla="*/ 1108950 w 1248044"/>
              <a:gd name="connsiteY169" fmla="*/ 1549234 h 1800615"/>
              <a:gd name="connsiteX170" fmla="*/ 1116572 w 1248044"/>
              <a:gd name="connsiteY170" fmla="*/ 1553995 h 1800615"/>
              <a:gd name="connsiteX171" fmla="*/ 1126099 w 1248044"/>
              <a:gd name="connsiteY171" fmla="*/ 1559708 h 1800615"/>
              <a:gd name="connsiteX172" fmla="*/ 1129909 w 1248044"/>
              <a:gd name="connsiteY172" fmla="*/ 1564469 h 1800615"/>
              <a:gd name="connsiteX173" fmla="*/ 1120382 w 1248044"/>
              <a:gd name="connsiteY173" fmla="*/ 1567326 h 1800615"/>
              <a:gd name="connsiteX174" fmla="*/ 1117524 w 1248044"/>
              <a:gd name="connsiteY174" fmla="*/ 1568278 h 1800615"/>
              <a:gd name="connsiteX175" fmla="*/ 1114666 w 1248044"/>
              <a:gd name="connsiteY175" fmla="*/ 1569230 h 1800615"/>
              <a:gd name="connsiteX176" fmla="*/ 1111808 w 1248044"/>
              <a:gd name="connsiteY176" fmla="*/ 1571135 h 1800615"/>
              <a:gd name="connsiteX177" fmla="*/ 1110855 w 1248044"/>
              <a:gd name="connsiteY177" fmla="*/ 1573991 h 1800615"/>
              <a:gd name="connsiteX178" fmla="*/ 1110855 w 1248044"/>
              <a:gd name="connsiteY178" fmla="*/ 1576848 h 1800615"/>
              <a:gd name="connsiteX179" fmla="*/ 1111808 w 1248044"/>
              <a:gd name="connsiteY179" fmla="*/ 1584466 h 1800615"/>
              <a:gd name="connsiteX180" fmla="*/ 1111808 w 1248044"/>
              <a:gd name="connsiteY180" fmla="*/ 1587322 h 1800615"/>
              <a:gd name="connsiteX181" fmla="*/ 1107997 w 1248044"/>
              <a:gd name="connsiteY181" fmla="*/ 1589227 h 1800615"/>
              <a:gd name="connsiteX182" fmla="*/ 1101328 w 1248044"/>
              <a:gd name="connsiteY182" fmla="*/ 1588274 h 1800615"/>
              <a:gd name="connsiteX183" fmla="*/ 1094660 w 1248044"/>
              <a:gd name="connsiteY183" fmla="*/ 1588274 h 1800615"/>
              <a:gd name="connsiteX184" fmla="*/ 1089896 w 1248044"/>
              <a:gd name="connsiteY184" fmla="*/ 1588274 h 1800615"/>
              <a:gd name="connsiteX185" fmla="*/ 1082274 w 1248044"/>
              <a:gd name="connsiteY185" fmla="*/ 1591131 h 1800615"/>
              <a:gd name="connsiteX186" fmla="*/ 1075605 w 1248044"/>
              <a:gd name="connsiteY186" fmla="*/ 1592083 h 1800615"/>
              <a:gd name="connsiteX187" fmla="*/ 1068936 w 1248044"/>
              <a:gd name="connsiteY187" fmla="*/ 1593035 h 1800615"/>
              <a:gd name="connsiteX188" fmla="*/ 1061315 w 1248044"/>
              <a:gd name="connsiteY188" fmla="*/ 1590179 h 1800615"/>
              <a:gd name="connsiteX189" fmla="*/ 1053693 w 1248044"/>
              <a:gd name="connsiteY189" fmla="*/ 1587322 h 1800615"/>
              <a:gd name="connsiteX190" fmla="*/ 1046071 w 1248044"/>
              <a:gd name="connsiteY190" fmla="*/ 1584466 h 1800615"/>
              <a:gd name="connsiteX191" fmla="*/ 1038450 w 1248044"/>
              <a:gd name="connsiteY191" fmla="*/ 1582561 h 1800615"/>
              <a:gd name="connsiteX192" fmla="*/ 1030828 w 1248044"/>
              <a:gd name="connsiteY192" fmla="*/ 1580657 h 1800615"/>
              <a:gd name="connsiteX193" fmla="*/ 1010821 w 1248044"/>
              <a:gd name="connsiteY193" fmla="*/ 1580657 h 1800615"/>
              <a:gd name="connsiteX194" fmla="*/ 992720 w 1248044"/>
              <a:gd name="connsiteY194" fmla="*/ 1586370 h 1800615"/>
              <a:gd name="connsiteX195" fmla="*/ 975571 w 1248044"/>
              <a:gd name="connsiteY195" fmla="*/ 1595892 h 1800615"/>
              <a:gd name="connsiteX196" fmla="*/ 958422 w 1248044"/>
              <a:gd name="connsiteY196" fmla="*/ 1607318 h 1800615"/>
              <a:gd name="connsiteX197" fmla="*/ 950801 w 1248044"/>
              <a:gd name="connsiteY197" fmla="*/ 1615888 h 1800615"/>
              <a:gd name="connsiteX198" fmla="*/ 943179 w 1248044"/>
              <a:gd name="connsiteY198" fmla="*/ 1630171 h 1800615"/>
              <a:gd name="connsiteX199" fmla="*/ 938416 w 1248044"/>
              <a:gd name="connsiteY199" fmla="*/ 1642550 h 1800615"/>
              <a:gd name="connsiteX200" fmla="*/ 946037 w 1248044"/>
              <a:gd name="connsiteY200" fmla="*/ 1647311 h 1800615"/>
              <a:gd name="connsiteX201" fmla="*/ 951754 w 1248044"/>
              <a:gd name="connsiteY201" fmla="*/ 1648263 h 1800615"/>
              <a:gd name="connsiteX202" fmla="*/ 956517 w 1248044"/>
              <a:gd name="connsiteY202" fmla="*/ 1653024 h 1800615"/>
              <a:gd name="connsiteX203" fmla="*/ 966044 w 1248044"/>
              <a:gd name="connsiteY203" fmla="*/ 1662546 h 1800615"/>
              <a:gd name="connsiteX204" fmla="*/ 969855 w 1248044"/>
              <a:gd name="connsiteY204" fmla="*/ 1669212 h 1800615"/>
              <a:gd name="connsiteX205" fmla="*/ 968902 w 1248044"/>
              <a:gd name="connsiteY205" fmla="*/ 1673973 h 1800615"/>
              <a:gd name="connsiteX206" fmla="*/ 964139 w 1248044"/>
              <a:gd name="connsiteY206" fmla="*/ 1677781 h 1800615"/>
              <a:gd name="connsiteX207" fmla="*/ 958422 w 1248044"/>
              <a:gd name="connsiteY207" fmla="*/ 1681590 h 1800615"/>
              <a:gd name="connsiteX208" fmla="*/ 951754 w 1248044"/>
              <a:gd name="connsiteY208" fmla="*/ 1686351 h 1800615"/>
              <a:gd name="connsiteX209" fmla="*/ 950801 w 1248044"/>
              <a:gd name="connsiteY209" fmla="*/ 1692064 h 1800615"/>
              <a:gd name="connsiteX210" fmla="*/ 951754 w 1248044"/>
              <a:gd name="connsiteY210" fmla="*/ 1697778 h 1800615"/>
              <a:gd name="connsiteX211" fmla="*/ 954612 w 1248044"/>
              <a:gd name="connsiteY211" fmla="*/ 1707300 h 1800615"/>
              <a:gd name="connsiteX212" fmla="*/ 957470 w 1248044"/>
              <a:gd name="connsiteY212" fmla="*/ 1715870 h 1800615"/>
              <a:gd name="connsiteX213" fmla="*/ 959375 w 1248044"/>
              <a:gd name="connsiteY213" fmla="*/ 1723487 h 1800615"/>
              <a:gd name="connsiteX214" fmla="*/ 959375 w 1248044"/>
              <a:gd name="connsiteY214" fmla="*/ 1730153 h 1800615"/>
              <a:gd name="connsiteX215" fmla="*/ 957470 w 1248044"/>
              <a:gd name="connsiteY215" fmla="*/ 1738723 h 1800615"/>
              <a:gd name="connsiteX216" fmla="*/ 953659 w 1248044"/>
              <a:gd name="connsiteY216" fmla="*/ 1753958 h 1800615"/>
              <a:gd name="connsiteX217" fmla="*/ 948895 w 1248044"/>
              <a:gd name="connsiteY217" fmla="*/ 1769193 h 1800615"/>
              <a:gd name="connsiteX218" fmla="*/ 944132 w 1248044"/>
              <a:gd name="connsiteY218" fmla="*/ 1785380 h 1800615"/>
              <a:gd name="connsiteX219" fmla="*/ 941274 w 1248044"/>
              <a:gd name="connsiteY219" fmla="*/ 1800616 h 1800615"/>
              <a:gd name="connsiteX220" fmla="*/ 935558 w 1248044"/>
              <a:gd name="connsiteY220" fmla="*/ 1796807 h 1800615"/>
              <a:gd name="connsiteX221" fmla="*/ 929841 w 1248044"/>
              <a:gd name="connsiteY221" fmla="*/ 1792998 h 1800615"/>
              <a:gd name="connsiteX222" fmla="*/ 917456 w 1248044"/>
              <a:gd name="connsiteY222" fmla="*/ 1786333 h 1800615"/>
              <a:gd name="connsiteX223" fmla="*/ 911740 w 1248044"/>
              <a:gd name="connsiteY223" fmla="*/ 1784428 h 1800615"/>
              <a:gd name="connsiteX224" fmla="*/ 906976 w 1248044"/>
              <a:gd name="connsiteY224" fmla="*/ 1785380 h 1800615"/>
              <a:gd name="connsiteX225" fmla="*/ 901260 w 1248044"/>
              <a:gd name="connsiteY225" fmla="*/ 1787285 h 1800615"/>
              <a:gd name="connsiteX226" fmla="*/ 895544 w 1248044"/>
              <a:gd name="connsiteY226" fmla="*/ 1789189 h 1800615"/>
              <a:gd name="connsiteX227" fmla="*/ 884111 w 1248044"/>
              <a:gd name="connsiteY227" fmla="*/ 1788237 h 1800615"/>
              <a:gd name="connsiteX228" fmla="*/ 871726 w 1248044"/>
              <a:gd name="connsiteY228" fmla="*/ 1782524 h 1800615"/>
              <a:gd name="connsiteX229" fmla="*/ 860294 w 1248044"/>
              <a:gd name="connsiteY229" fmla="*/ 1774906 h 1800615"/>
              <a:gd name="connsiteX230" fmla="*/ 852672 w 1248044"/>
              <a:gd name="connsiteY230" fmla="*/ 1766336 h 1800615"/>
              <a:gd name="connsiteX231" fmla="*/ 850766 w 1248044"/>
              <a:gd name="connsiteY231" fmla="*/ 1760623 h 1800615"/>
              <a:gd name="connsiteX232" fmla="*/ 848861 w 1248044"/>
              <a:gd name="connsiteY232" fmla="*/ 1754910 h 1800615"/>
              <a:gd name="connsiteX233" fmla="*/ 847908 w 1248044"/>
              <a:gd name="connsiteY233" fmla="*/ 1749197 h 1800615"/>
              <a:gd name="connsiteX234" fmla="*/ 845050 w 1248044"/>
              <a:gd name="connsiteY234" fmla="*/ 1744436 h 1800615"/>
              <a:gd name="connsiteX235" fmla="*/ 842192 w 1248044"/>
              <a:gd name="connsiteY235" fmla="*/ 1738723 h 1800615"/>
              <a:gd name="connsiteX236" fmla="*/ 838381 w 1248044"/>
              <a:gd name="connsiteY236" fmla="*/ 1733009 h 1800615"/>
              <a:gd name="connsiteX237" fmla="*/ 834570 w 1248044"/>
              <a:gd name="connsiteY237" fmla="*/ 1728248 h 1800615"/>
              <a:gd name="connsiteX238" fmla="*/ 830760 w 1248044"/>
              <a:gd name="connsiteY238" fmla="*/ 1723487 h 1800615"/>
              <a:gd name="connsiteX239" fmla="*/ 820280 w 1248044"/>
              <a:gd name="connsiteY239" fmla="*/ 1716822 h 1800615"/>
              <a:gd name="connsiteX240" fmla="*/ 809800 w 1248044"/>
              <a:gd name="connsiteY240" fmla="*/ 1714918 h 1800615"/>
              <a:gd name="connsiteX241" fmla="*/ 799321 w 1248044"/>
              <a:gd name="connsiteY241" fmla="*/ 1715870 h 1800615"/>
              <a:gd name="connsiteX242" fmla="*/ 786935 w 1248044"/>
              <a:gd name="connsiteY242" fmla="*/ 1718726 h 1800615"/>
              <a:gd name="connsiteX243" fmla="*/ 786935 w 1248044"/>
              <a:gd name="connsiteY243" fmla="*/ 1716822 h 1800615"/>
              <a:gd name="connsiteX244" fmla="*/ 785983 w 1248044"/>
              <a:gd name="connsiteY244" fmla="*/ 1712061 h 1800615"/>
              <a:gd name="connsiteX245" fmla="*/ 785983 w 1248044"/>
              <a:gd name="connsiteY245" fmla="*/ 1710157 h 1800615"/>
              <a:gd name="connsiteX246" fmla="*/ 780267 w 1248044"/>
              <a:gd name="connsiteY246" fmla="*/ 1715870 h 1800615"/>
              <a:gd name="connsiteX247" fmla="*/ 773598 w 1248044"/>
              <a:gd name="connsiteY247" fmla="*/ 1722535 h 1800615"/>
              <a:gd name="connsiteX248" fmla="*/ 762165 w 1248044"/>
              <a:gd name="connsiteY248" fmla="*/ 1734914 h 1800615"/>
              <a:gd name="connsiteX249" fmla="*/ 756449 w 1248044"/>
              <a:gd name="connsiteY249" fmla="*/ 1738723 h 1800615"/>
              <a:gd name="connsiteX250" fmla="*/ 750732 w 1248044"/>
              <a:gd name="connsiteY250" fmla="*/ 1739675 h 1800615"/>
              <a:gd name="connsiteX251" fmla="*/ 744063 w 1248044"/>
              <a:gd name="connsiteY251" fmla="*/ 1738723 h 1800615"/>
              <a:gd name="connsiteX252" fmla="*/ 737395 w 1248044"/>
              <a:gd name="connsiteY252" fmla="*/ 1738723 h 1800615"/>
              <a:gd name="connsiteX253" fmla="*/ 712624 w 1248044"/>
              <a:gd name="connsiteY253" fmla="*/ 1736818 h 1800615"/>
              <a:gd name="connsiteX254" fmla="*/ 704050 w 1248044"/>
              <a:gd name="connsiteY254" fmla="*/ 1736818 h 1800615"/>
              <a:gd name="connsiteX255" fmla="*/ 700239 w 1248044"/>
              <a:gd name="connsiteY255" fmla="*/ 1733962 h 1800615"/>
              <a:gd name="connsiteX256" fmla="*/ 697381 w 1248044"/>
              <a:gd name="connsiteY256" fmla="*/ 1727296 h 1800615"/>
              <a:gd name="connsiteX257" fmla="*/ 694523 w 1248044"/>
              <a:gd name="connsiteY257" fmla="*/ 1719679 h 1800615"/>
              <a:gd name="connsiteX258" fmla="*/ 692617 w 1248044"/>
              <a:gd name="connsiteY258" fmla="*/ 1713965 h 1800615"/>
              <a:gd name="connsiteX259" fmla="*/ 699287 w 1248044"/>
              <a:gd name="connsiteY259" fmla="*/ 1715870 h 1800615"/>
              <a:gd name="connsiteX260" fmla="*/ 705003 w 1248044"/>
              <a:gd name="connsiteY260" fmla="*/ 1717774 h 1800615"/>
              <a:gd name="connsiteX261" fmla="*/ 710719 w 1248044"/>
              <a:gd name="connsiteY261" fmla="*/ 1719679 h 1800615"/>
              <a:gd name="connsiteX262" fmla="*/ 717388 w 1248044"/>
              <a:gd name="connsiteY262" fmla="*/ 1720631 h 1800615"/>
              <a:gd name="connsiteX263" fmla="*/ 716435 w 1248044"/>
              <a:gd name="connsiteY263" fmla="*/ 1713965 h 1800615"/>
              <a:gd name="connsiteX264" fmla="*/ 716435 w 1248044"/>
              <a:gd name="connsiteY264" fmla="*/ 1707300 h 1800615"/>
              <a:gd name="connsiteX265" fmla="*/ 714530 w 1248044"/>
              <a:gd name="connsiteY265" fmla="*/ 1700634 h 1800615"/>
              <a:gd name="connsiteX266" fmla="*/ 711672 w 1248044"/>
              <a:gd name="connsiteY266" fmla="*/ 1694921 h 1800615"/>
              <a:gd name="connsiteX267" fmla="*/ 707861 w 1248044"/>
              <a:gd name="connsiteY267" fmla="*/ 1692064 h 1800615"/>
              <a:gd name="connsiteX268" fmla="*/ 703097 w 1248044"/>
              <a:gd name="connsiteY268" fmla="*/ 1689208 h 1800615"/>
              <a:gd name="connsiteX269" fmla="*/ 698333 w 1248044"/>
              <a:gd name="connsiteY269" fmla="*/ 1686351 h 1800615"/>
              <a:gd name="connsiteX270" fmla="*/ 693570 w 1248044"/>
              <a:gd name="connsiteY270" fmla="*/ 1686351 h 1800615"/>
              <a:gd name="connsiteX271" fmla="*/ 682137 w 1248044"/>
              <a:gd name="connsiteY271" fmla="*/ 1686351 h 1800615"/>
              <a:gd name="connsiteX272" fmla="*/ 669752 w 1248044"/>
              <a:gd name="connsiteY272" fmla="*/ 1683495 h 1800615"/>
              <a:gd name="connsiteX273" fmla="*/ 659273 w 1248044"/>
              <a:gd name="connsiteY273" fmla="*/ 1676829 h 1800615"/>
              <a:gd name="connsiteX274" fmla="*/ 650698 w 1248044"/>
              <a:gd name="connsiteY274" fmla="*/ 1668259 h 1800615"/>
              <a:gd name="connsiteX275" fmla="*/ 646888 w 1248044"/>
              <a:gd name="connsiteY275" fmla="*/ 1659690 h 1800615"/>
              <a:gd name="connsiteX276" fmla="*/ 642124 w 1248044"/>
              <a:gd name="connsiteY276" fmla="*/ 1648263 h 1800615"/>
              <a:gd name="connsiteX277" fmla="*/ 636408 w 1248044"/>
              <a:gd name="connsiteY277" fmla="*/ 1636837 h 1800615"/>
              <a:gd name="connsiteX278" fmla="*/ 630692 w 1248044"/>
              <a:gd name="connsiteY278" fmla="*/ 1631124 h 1800615"/>
              <a:gd name="connsiteX279" fmla="*/ 537326 w 1248044"/>
              <a:gd name="connsiteY279" fmla="*/ 1602557 h 1800615"/>
              <a:gd name="connsiteX280" fmla="*/ 528752 w 1248044"/>
              <a:gd name="connsiteY280" fmla="*/ 1601605 h 1800615"/>
              <a:gd name="connsiteX281" fmla="*/ 520178 w 1248044"/>
              <a:gd name="connsiteY281" fmla="*/ 1602557 h 1800615"/>
              <a:gd name="connsiteX282" fmla="*/ 511603 w 1248044"/>
              <a:gd name="connsiteY282" fmla="*/ 1604462 h 1800615"/>
              <a:gd name="connsiteX283" fmla="*/ 503029 w 1248044"/>
              <a:gd name="connsiteY283" fmla="*/ 1605414 h 1800615"/>
              <a:gd name="connsiteX284" fmla="*/ 481117 w 1248044"/>
              <a:gd name="connsiteY284" fmla="*/ 1608271 h 1800615"/>
              <a:gd name="connsiteX285" fmla="*/ 414427 w 1248044"/>
              <a:gd name="connsiteY285" fmla="*/ 1614936 h 1800615"/>
              <a:gd name="connsiteX286" fmla="*/ 404900 w 1248044"/>
              <a:gd name="connsiteY286" fmla="*/ 1615888 h 1800615"/>
              <a:gd name="connsiteX287" fmla="*/ 399184 w 1248044"/>
              <a:gd name="connsiteY287" fmla="*/ 1617793 h 1800615"/>
              <a:gd name="connsiteX288" fmla="*/ 394420 w 1248044"/>
              <a:gd name="connsiteY288" fmla="*/ 1621601 h 1800615"/>
              <a:gd name="connsiteX289" fmla="*/ 388704 w 1248044"/>
              <a:gd name="connsiteY289" fmla="*/ 1630171 h 1800615"/>
              <a:gd name="connsiteX290" fmla="*/ 362028 w 1248044"/>
              <a:gd name="connsiteY290" fmla="*/ 1665403 h 1800615"/>
              <a:gd name="connsiteX291" fmla="*/ 357265 w 1248044"/>
              <a:gd name="connsiteY291" fmla="*/ 1672068 h 1800615"/>
              <a:gd name="connsiteX292" fmla="*/ 351549 w 1248044"/>
              <a:gd name="connsiteY292" fmla="*/ 1680638 h 1800615"/>
              <a:gd name="connsiteX293" fmla="*/ 343927 w 1248044"/>
              <a:gd name="connsiteY293" fmla="*/ 1688256 h 1800615"/>
              <a:gd name="connsiteX294" fmla="*/ 337258 w 1248044"/>
              <a:gd name="connsiteY294" fmla="*/ 1690160 h 1800615"/>
              <a:gd name="connsiteX295" fmla="*/ 336305 w 1248044"/>
              <a:gd name="connsiteY295" fmla="*/ 1746340 h 1800615"/>
              <a:gd name="connsiteX296" fmla="*/ 329636 w 1248044"/>
              <a:gd name="connsiteY296" fmla="*/ 1740627 h 1800615"/>
              <a:gd name="connsiteX297" fmla="*/ 322967 w 1248044"/>
              <a:gd name="connsiteY297" fmla="*/ 1735866 h 1800615"/>
              <a:gd name="connsiteX298" fmla="*/ 316299 w 1248044"/>
              <a:gd name="connsiteY298" fmla="*/ 1731105 h 1800615"/>
              <a:gd name="connsiteX299" fmla="*/ 309629 w 1248044"/>
              <a:gd name="connsiteY299" fmla="*/ 1726344 h 1800615"/>
              <a:gd name="connsiteX300" fmla="*/ 297244 w 1248044"/>
              <a:gd name="connsiteY300" fmla="*/ 1720631 h 1800615"/>
              <a:gd name="connsiteX301" fmla="*/ 284859 w 1248044"/>
              <a:gd name="connsiteY301" fmla="*/ 1715870 h 1800615"/>
              <a:gd name="connsiteX302" fmla="*/ 272474 w 1248044"/>
              <a:gd name="connsiteY302" fmla="*/ 1713013 h 1800615"/>
              <a:gd name="connsiteX303" fmla="*/ 260089 w 1248044"/>
              <a:gd name="connsiteY303" fmla="*/ 1710157 h 1800615"/>
              <a:gd name="connsiteX304" fmla="*/ 246751 w 1248044"/>
              <a:gd name="connsiteY304" fmla="*/ 1706347 h 1800615"/>
              <a:gd name="connsiteX305" fmla="*/ 233413 w 1248044"/>
              <a:gd name="connsiteY305" fmla="*/ 1701586 h 1800615"/>
              <a:gd name="connsiteX306" fmla="*/ 221028 w 1248044"/>
              <a:gd name="connsiteY306" fmla="*/ 1693969 h 1800615"/>
              <a:gd name="connsiteX307" fmla="*/ 213406 w 1248044"/>
              <a:gd name="connsiteY307" fmla="*/ 1681590 h 1800615"/>
              <a:gd name="connsiteX308" fmla="*/ 211501 w 1248044"/>
              <a:gd name="connsiteY308" fmla="*/ 1669212 h 1800615"/>
              <a:gd name="connsiteX309" fmla="*/ 211501 w 1248044"/>
              <a:gd name="connsiteY309" fmla="*/ 1655881 h 1800615"/>
              <a:gd name="connsiteX310" fmla="*/ 211501 w 1248044"/>
              <a:gd name="connsiteY310" fmla="*/ 1642550 h 1800615"/>
              <a:gd name="connsiteX311" fmla="*/ 206737 w 1248044"/>
              <a:gd name="connsiteY311" fmla="*/ 1632076 h 1800615"/>
              <a:gd name="connsiteX312" fmla="*/ 196258 w 1248044"/>
              <a:gd name="connsiteY312" fmla="*/ 1624458 h 1800615"/>
              <a:gd name="connsiteX313" fmla="*/ 183872 w 1248044"/>
              <a:gd name="connsiteY313" fmla="*/ 1617793 h 1800615"/>
              <a:gd name="connsiteX314" fmla="*/ 172440 w 1248044"/>
              <a:gd name="connsiteY314" fmla="*/ 1610175 h 1800615"/>
              <a:gd name="connsiteX315" fmla="*/ 165771 w 1248044"/>
              <a:gd name="connsiteY315" fmla="*/ 1599701 h 1800615"/>
              <a:gd name="connsiteX316" fmla="*/ 161960 w 1248044"/>
              <a:gd name="connsiteY316" fmla="*/ 1591131 h 1800615"/>
              <a:gd name="connsiteX317" fmla="*/ 158149 w 1248044"/>
              <a:gd name="connsiteY317" fmla="*/ 1584466 h 1800615"/>
              <a:gd name="connsiteX318" fmla="*/ 153386 w 1248044"/>
              <a:gd name="connsiteY318" fmla="*/ 1578752 h 1800615"/>
              <a:gd name="connsiteX319" fmla="*/ 147669 w 1248044"/>
              <a:gd name="connsiteY319" fmla="*/ 1573991 h 1800615"/>
              <a:gd name="connsiteX320" fmla="*/ 142906 w 1248044"/>
              <a:gd name="connsiteY320" fmla="*/ 1571135 h 1800615"/>
              <a:gd name="connsiteX321" fmla="*/ 139095 w 1248044"/>
              <a:gd name="connsiteY321" fmla="*/ 1567326 h 1800615"/>
              <a:gd name="connsiteX322" fmla="*/ 137190 w 1248044"/>
              <a:gd name="connsiteY322" fmla="*/ 1563517 h 1800615"/>
              <a:gd name="connsiteX323" fmla="*/ 136237 w 1248044"/>
              <a:gd name="connsiteY323" fmla="*/ 1557804 h 1800615"/>
              <a:gd name="connsiteX324" fmla="*/ 137190 w 1248044"/>
              <a:gd name="connsiteY324" fmla="*/ 1548282 h 1800615"/>
              <a:gd name="connsiteX325" fmla="*/ 141000 w 1248044"/>
              <a:gd name="connsiteY325" fmla="*/ 1539712 h 1800615"/>
              <a:gd name="connsiteX326" fmla="*/ 144811 w 1248044"/>
              <a:gd name="connsiteY326" fmla="*/ 1531142 h 1800615"/>
              <a:gd name="connsiteX327" fmla="*/ 150527 w 1248044"/>
              <a:gd name="connsiteY327" fmla="*/ 1523525 h 1800615"/>
              <a:gd name="connsiteX328" fmla="*/ 153386 w 1248044"/>
              <a:gd name="connsiteY328" fmla="*/ 1521620 h 1800615"/>
              <a:gd name="connsiteX329" fmla="*/ 160055 w 1248044"/>
              <a:gd name="connsiteY329" fmla="*/ 1519716 h 1800615"/>
              <a:gd name="connsiteX330" fmla="*/ 161960 w 1248044"/>
              <a:gd name="connsiteY330" fmla="*/ 1517811 h 1800615"/>
              <a:gd name="connsiteX331" fmla="*/ 161007 w 1248044"/>
              <a:gd name="connsiteY331" fmla="*/ 1514955 h 1800615"/>
              <a:gd name="connsiteX332" fmla="*/ 159102 w 1248044"/>
              <a:gd name="connsiteY332" fmla="*/ 1511146 h 1800615"/>
              <a:gd name="connsiteX333" fmla="*/ 155291 w 1248044"/>
              <a:gd name="connsiteY333" fmla="*/ 1507337 h 1800615"/>
              <a:gd name="connsiteX334" fmla="*/ 152433 w 1248044"/>
              <a:gd name="connsiteY334" fmla="*/ 1504481 h 1800615"/>
              <a:gd name="connsiteX335" fmla="*/ 147669 w 1248044"/>
              <a:gd name="connsiteY335" fmla="*/ 1499720 h 1800615"/>
              <a:gd name="connsiteX336" fmla="*/ 143859 w 1248044"/>
              <a:gd name="connsiteY336" fmla="*/ 1494959 h 1800615"/>
              <a:gd name="connsiteX337" fmla="*/ 141000 w 1248044"/>
              <a:gd name="connsiteY337" fmla="*/ 1489245 h 1800615"/>
              <a:gd name="connsiteX338" fmla="*/ 141000 w 1248044"/>
              <a:gd name="connsiteY338" fmla="*/ 1482580 h 1800615"/>
              <a:gd name="connsiteX339" fmla="*/ 142906 w 1248044"/>
              <a:gd name="connsiteY339" fmla="*/ 1476867 h 1800615"/>
              <a:gd name="connsiteX340" fmla="*/ 145764 w 1248044"/>
              <a:gd name="connsiteY340" fmla="*/ 1473058 h 1800615"/>
              <a:gd name="connsiteX341" fmla="*/ 149575 w 1248044"/>
              <a:gd name="connsiteY341" fmla="*/ 1470201 h 1800615"/>
              <a:gd name="connsiteX342" fmla="*/ 154339 w 1248044"/>
              <a:gd name="connsiteY342" fmla="*/ 1467345 h 1800615"/>
              <a:gd name="connsiteX343" fmla="*/ 157197 w 1248044"/>
              <a:gd name="connsiteY343" fmla="*/ 1464488 h 1800615"/>
              <a:gd name="connsiteX344" fmla="*/ 160055 w 1248044"/>
              <a:gd name="connsiteY344" fmla="*/ 1462584 h 1800615"/>
              <a:gd name="connsiteX345" fmla="*/ 163866 w 1248044"/>
              <a:gd name="connsiteY345" fmla="*/ 1461632 h 1800615"/>
              <a:gd name="connsiteX346" fmla="*/ 165771 w 1248044"/>
              <a:gd name="connsiteY346" fmla="*/ 1458775 h 1800615"/>
              <a:gd name="connsiteX347" fmla="*/ 168629 w 1248044"/>
              <a:gd name="connsiteY347" fmla="*/ 1454966 h 1800615"/>
              <a:gd name="connsiteX348" fmla="*/ 170534 w 1248044"/>
              <a:gd name="connsiteY348" fmla="*/ 1452109 h 1800615"/>
              <a:gd name="connsiteX349" fmla="*/ 176251 w 1248044"/>
              <a:gd name="connsiteY349" fmla="*/ 1446396 h 1800615"/>
              <a:gd name="connsiteX350" fmla="*/ 179109 w 1248044"/>
              <a:gd name="connsiteY350" fmla="*/ 1440683 h 1800615"/>
              <a:gd name="connsiteX351" fmla="*/ 181014 w 1248044"/>
              <a:gd name="connsiteY351" fmla="*/ 1435922 h 1800615"/>
              <a:gd name="connsiteX352" fmla="*/ 183872 w 1248044"/>
              <a:gd name="connsiteY352" fmla="*/ 1432113 h 1800615"/>
              <a:gd name="connsiteX353" fmla="*/ 189588 w 1248044"/>
              <a:gd name="connsiteY353" fmla="*/ 1429257 h 1800615"/>
              <a:gd name="connsiteX354" fmla="*/ 192447 w 1248044"/>
              <a:gd name="connsiteY354" fmla="*/ 1424496 h 1800615"/>
              <a:gd name="connsiteX355" fmla="*/ 193399 w 1248044"/>
              <a:gd name="connsiteY355" fmla="*/ 1414973 h 1800615"/>
              <a:gd name="connsiteX356" fmla="*/ 193399 w 1248044"/>
              <a:gd name="connsiteY356" fmla="*/ 1404499 h 1800615"/>
              <a:gd name="connsiteX357" fmla="*/ 192447 w 1248044"/>
              <a:gd name="connsiteY357" fmla="*/ 1395929 h 1800615"/>
              <a:gd name="connsiteX358" fmla="*/ 191494 w 1248044"/>
              <a:gd name="connsiteY358" fmla="*/ 1379742 h 1800615"/>
              <a:gd name="connsiteX359" fmla="*/ 190541 w 1248044"/>
              <a:gd name="connsiteY359" fmla="*/ 1370220 h 1800615"/>
              <a:gd name="connsiteX360" fmla="*/ 189588 w 1248044"/>
              <a:gd name="connsiteY360" fmla="*/ 1360698 h 1800615"/>
              <a:gd name="connsiteX361" fmla="*/ 188636 w 1248044"/>
              <a:gd name="connsiteY361" fmla="*/ 1351176 h 1800615"/>
              <a:gd name="connsiteX362" fmla="*/ 186730 w 1248044"/>
              <a:gd name="connsiteY362" fmla="*/ 1334036 h 1800615"/>
              <a:gd name="connsiteX363" fmla="*/ 184825 w 1248044"/>
              <a:gd name="connsiteY363" fmla="*/ 1316897 h 1800615"/>
              <a:gd name="connsiteX364" fmla="*/ 183872 w 1248044"/>
              <a:gd name="connsiteY364" fmla="*/ 1298805 h 1800615"/>
              <a:gd name="connsiteX365" fmla="*/ 185778 w 1248044"/>
              <a:gd name="connsiteY365" fmla="*/ 1282617 h 1800615"/>
              <a:gd name="connsiteX366" fmla="*/ 190541 w 1248044"/>
              <a:gd name="connsiteY366" fmla="*/ 1266430 h 1800615"/>
              <a:gd name="connsiteX367" fmla="*/ 197210 w 1248044"/>
              <a:gd name="connsiteY367" fmla="*/ 1251195 h 1800615"/>
              <a:gd name="connsiteX368" fmla="*/ 204832 w 1248044"/>
              <a:gd name="connsiteY368" fmla="*/ 1235959 h 1800615"/>
              <a:gd name="connsiteX369" fmla="*/ 207690 w 1248044"/>
              <a:gd name="connsiteY369" fmla="*/ 1218820 h 1800615"/>
              <a:gd name="connsiteX370" fmla="*/ 203879 w 1248044"/>
              <a:gd name="connsiteY370" fmla="*/ 1201680 h 1800615"/>
              <a:gd name="connsiteX371" fmla="*/ 191494 w 1248044"/>
              <a:gd name="connsiteY371" fmla="*/ 1187397 h 1800615"/>
              <a:gd name="connsiteX372" fmla="*/ 176251 w 1248044"/>
              <a:gd name="connsiteY372" fmla="*/ 1174066 h 1800615"/>
              <a:gd name="connsiteX373" fmla="*/ 162913 w 1248044"/>
              <a:gd name="connsiteY373" fmla="*/ 1163592 h 1800615"/>
              <a:gd name="connsiteX374" fmla="*/ 151480 w 1248044"/>
              <a:gd name="connsiteY374" fmla="*/ 1152166 h 1800615"/>
              <a:gd name="connsiteX375" fmla="*/ 139095 w 1248044"/>
              <a:gd name="connsiteY375" fmla="*/ 1141691 h 1800615"/>
              <a:gd name="connsiteX376" fmla="*/ 115278 w 1248044"/>
              <a:gd name="connsiteY376" fmla="*/ 1120743 h 1800615"/>
              <a:gd name="connsiteX377" fmla="*/ 100987 w 1248044"/>
              <a:gd name="connsiteY377" fmla="*/ 1108364 h 1800615"/>
              <a:gd name="connsiteX378" fmla="*/ 87649 w 1248044"/>
              <a:gd name="connsiteY378" fmla="*/ 1051232 h 1800615"/>
              <a:gd name="connsiteX379" fmla="*/ 82886 w 1248044"/>
              <a:gd name="connsiteY379" fmla="*/ 1032188 h 1800615"/>
              <a:gd name="connsiteX380" fmla="*/ 67642 w 1248044"/>
              <a:gd name="connsiteY380" fmla="*/ 967438 h 1800615"/>
              <a:gd name="connsiteX381" fmla="*/ 36203 w 1248044"/>
              <a:gd name="connsiteY381" fmla="*/ 836986 h 1800615"/>
              <a:gd name="connsiteX382" fmla="*/ 20960 w 1248044"/>
              <a:gd name="connsiteY382" fmla="*/ 772237 h 1800615"/>
              <a:gd name="connsiteX383" fmla="*/ 14291 w 1248044"/>
              <a:gd name="connsiteY383" fmla="*/ 740814 h 1800615"/>
              <a:gd name="connsiteX384" fmla="*/ 1906 w 1248044"/>
              <a:gd name="connsiteY384" fmla="*/ 687491 h 1800615"/>
              <a:gd name="connsiteX385" fmla="*/ 0 w 1248044"/>
              <a:gd name="connsiteY385" fmla="*/ 677016 h 1800615"/>
              <a:gd name="connsiteX386" fmla="*/ 9527 w 1248044"/>
              <a:gd name="connsiteY386" fmla="*/ 659877 h 1800615"/>
              <a:gd name="connsiteX387" fmla="*/ 22865 w 1248044"/>
              <a:gd name="connsiteY387" fmla="*/ 636071 h 1800615"/>
              <a:gd name="connsiteX388" fmla="*/ 35250 w 1248044"/>
              <a:gd name="connsiteY388" fmla="*/ 612266 h 1800615"/>
              <a:gd name="connsiteX389" fmla="*/ 47635 w 1248044"/>
              <a:gd name="connsiteY389" fmla="*/ 587509 h 1800615"/>
              <a:gd name="connsiteX390" fmla="*/ 60020 w 1248044"/>
              <a:gd name="connsiteY390" fmla="*/ 563704 h 1800615"/>
              <a:gd name="connsiteX391" fmla="*/ 79074 w 1248044"/>
              <a:gd name="connsiteY391" fmla="*/ 527520 h 1800615"/>
              <a:gd name="connsiteX392" fmla="*/ 97176 w 1248044"/>
              <a:gd name="connsiteY392" fmla="*/ 491337 h 1800615"/>
              <a:gd name="connsiteX393" fmla="*/ 121946 w 1248044"/>
              <a:gd name="connsiteY393" fmla="*/ 443727 h 1800615"/>
              <a:gd name="connsiteX394" fmla="*/ 146717 w 1248044"/>
              <a:gd name="connsiteY394" fmla="*/ 396116 h 1800615"/>
              <a:gd name="connsiteX395" fmla="*/ 171487 w 1248044"/>
              <a:gd name="connsiteY395" fmla="*/ 347554 h 1800615"/>
              <a:gd name="connsiteX396" fmla="*/ 195305 w 1248044"/>
              <a:gd name="connsiteY396" fmla="*/ 298992 h 1800615"/>
              <a:gd name="connsiteX397" fmla="*/ 194352 w 1248044"/>
              <a:gd name="connsiteY397" fmla="*/ 304705 h 1800615"/>
              <a:gd name="connsiteX398" fmla="*/ 198163 w 1248044"/>
              <a:gd name="connsiteY398" fmla="*/ 307561 h 1800615"/>
              <a:gd name="connsiteX399" fmla="*/ 216264 w 1248044"/>
              <a:gd name="connsiteY399" fmla="*/ 306609 h 1800615"/>
              <a:gd name="connsiteX400" fmla="*/ 232460 w 1248044"/>
              <a:gd name="connsiteY400" fmla="*/ 311370 h 1800615"/>
              <a:gd name="connsiteX401" fmla="*/ 244846 w 1248044"/>
              <a:gd name="connsiteY401" fmla="*/ 313275 h 1800615"/>
              <a:gd name="connsiteX402" fmla="*/ 252467 w 1248044"/>
              <a:gd name="connsiteY402" fmla="*/ 309466 h 1800615"/>
              <a:gd name="connsiteX403" fmla="*/ 256278 w 1248044"/>
              <a:gd name="connsiteY403" fmla="*/ 299944 h 1800615"/>
              <a:gd name="connsiteX404" fmla="*/ 257231 w 1248044"/>
              <a:gd name="connsiteY404" fmla="*/ 288517 h 1800615"/>
              <a:gd name="connsiteX405" fmla="*/ 260089 w 1248044"/>
              <a:gd name="connsiteY405" fmla="*/ 287565 h 1800615"/>
              <a:gd name="connsiteX406" fmla="*/ 261994 w 1248044"/>
              <a:gd name="connsiteY406" fmla="*/ 288517 h 1800615"/>
              <a:gd name="connsiteX407" fmla="*/ 262947 w 1248044"/>
              <a:gd name="connsiteY407" fmla="*/ 281852 h 1800615"/>
              <a:gd name="connsiteX408" fmla="*/ 264852 w 1248044"/>
              <a:gd name="connsiteY408" fmla="*/ 278995 h 1800615"/>
              <a:gd name="connsiteX409" fmla="*/ 267710 w 1248044"/>
              <a:gd name="connsiteY409" fmla="*/ 276139 h 1800615"/>
              <a:gd name="connsiteX410" fmla="*/ 279143 w 1248044"/>
              <a:gd name="connsiteY410" fmla="*/ 270426 h 1800615"/>
              <a:gd name="connsiteX411" fmla="*/ 282001 w 1248044"/>
              <a:gd name="connsiteY411" fmla="*/ 267569 h 1800615"/>
              <a:gd name="connsiteX412" fmla="*/ 283906 w 1248044"/>
              <a:gd name="connsiteY412" fmla="*/ 264712 h 1800615"/>
              <a:gd name="connsiteX413" fmla="*/ 292481 w 1248044"/>
              <a:gd name="connsiteY413" fmla="*/ 246621 h 1800615"/>
              <a:gd name="connsiteX414" fmla="*/ 298197 w 1248044"/>
              <a:gd name="connsiteY414" fmla="*/ 241860 h 1800615"/>
              <a:gd name="connsiteX415" fmla="*/ 304866 w 1248044"/>
              <a:gd name="connsiteY415" fmla="*/ 245668 h 1800615"/>
              <a:gd name="connsiteX416" fmla="*/ 306771 w 1248044"/>
              <a:gd name="connsiteY416" fmla="*/ 242812 h 1800615"/>
              <a:gd name="connsiteX417" fmla="*/ 320109 w 1248044"/>
              <a:gd name="connsiteY417" fmla="*/ 232338 h 1800615"/>
              <a:gd name="connsiteX418" fmla="*/ 327731 w 1248044"/>
              <a:gd name="connsiteY418" fmla="*/ 230433 h 1800615"/>
              <a:gd name="connsiteX419" fmla="*/ 331542 w 1248044"/>
              <a:gd name="connsiteY419" fmla="*/ 229481 h 1800615"/>
              <a:gd name="connsiteX420" fmla="*/ 328684 w 1248044"/>
              <a:gd name="connsiteY420" fmla="*/ 225672 h 1800615"/>
              <a:gd name="connsiteX421" fmla="*/ 321062 w 1248044"/>
              <a:gd name="connsiteY421" fmla="*/ 220911 h 1800615"/>
              <a:gd name="connsiteX422" fmla="*/ 319157 w 1248044"/>
              <a:gd name="connsiteY422" fmla="*/ 217102 h 1800615"/>
              <a:gd name="connsiteX423" fmla="*/ 319157 w 1248044"/>
              <a:gd name="connsiteY423" fmla="*/ 213293 h 1800615"/>
              <a:gd name="connsiteX424" fmla="*/ 322967 w 1248044"/>
              <a:gd name="connsiteY424" fmla="*/ 199963 h 1800615"/>
              <a:gd name="connsiteX425" fmla="*/ 323920 w 1248044"/>
              <a:gd name="connsiteY425" fmla="*/ 193297 h 1800615"/>
              <a:gd name="connsiteX426" fmla="*/ 323920 w 1248044"/>
              <a:gd name="connsiteY426" fmla="*/ 189488 h 1800615"/>
              <a:gd name="connsiteX427" fmla="*/ 325826 w 1248044"/>
              <a:gd name="connsiteY427" fmla="*/ 187584 h 1800615"/>
              <a:gd name="connsiteX428" fmla="*/ 329636 w 1248044"/>
              <a:gd name="connsiteY428" fmla="*/ 184727 h 1800615"/>
              <a:gd name="connsiteX429" fmla="*/ 331542 w 1248044"/>
              <a:gd name="connsiteY429" fmla="*/ 183775 h 1800615"/>
              <a:gd name="connsiteX430" fmla="*/ 332494 w 1248044"/>
              <a:gd name="connsiteY430" fmla="*/ 183775 h 1800615"/>
              <a:gd name="connsiteX431" fmla="*/ 335353 w 1248044"/>
              <a:gd name="connsiteY431" fmla="*/ 183775 h 1800615"/>
              <a:gd name="connsiteX432" fmla="*/ 338211 w 1248044"/>
              <a:gd name="connsiteY432" fmla="*/ 181871 h 1800615"/>
              <a:gd name="connsiteX433" fmla="*/ 337258 w 1248044"/>
              <a:gd name="connsiteY433" fmla="*/ 180919 h 1800615"/>
              <a:gd name="connsiteX434" fmla="*/ 335353 w 1248044"/>
              <a:gd name="connsiteY434" fmla="*/ 175205 h 1800615"/>
              <a:gd name="connsiteX435" fmla="*/ 335353 w 1248044"/>
              <a:gd name="connsiteY435" fmla="*/ 173301 h 1800615"/>
              <a:gd name="connsiteX436" fmla="*/ 338211 w 1248044"/>
              <a:gd name="connsiteY436" fmla="*/ 168540 h 1800615"/>
              <a:gd name="connsiteX437" fmla="*/ 338211 w 1248044"/>
              <a:gd name="connsiteY437" fmla="*/ 164731 h 1800615"/>
              <a:gd name="connsiteX438" fmla="*/ 337258 w 1248044"/>
              <a:gd name="connsiteY438" fmla="*/ 160922 h 1800615"/>
              <a:gd name="connsiteX439" fmla="*/ 336305 w 1248044"/>
              <a:gd name="connsiteY439" fmla="*/ 157113 h 1800615"/>
              <a:gd name="connsiteX440" fmla="*/ 337258 w 1248044"/>
              <a:gd name="connsiteY440" fmla="*/ 152352 h 1800615"/>
              <a:gd name="connsiteX441" fmla="*/ 339163 w 1248044"/>
              <a:gd name="connsiteY441" fmla="*/ 149496 h 1800615"/>
              <a:gd name="connsiteX442" fmla="*/ 341069 w 1248044"/>
              <a:gd name="connsiteY442" fmla="*/ 145687 h 1800615"/>
              <a:gd name="connsiteX443" fmla="*/ 350596 w 1248044"/>
              <a:gd name="connsiteY443" fmla="*/ 120930 h 1800615"/>
              <a:gd name="connsiteX444" fmla="*/ 353454 w 1248044"/>
              <a:gd name="connsiteY444" fmla="*/ 118073 h 1800615"/>
              <a:gd name="connsiteX445" fmla="*/ 354407 w 1248044"/>
              <a:gd name="connsiteY445" fmla="*/ 116169 h 1800615"/>
              <a:gd name="connsiteX446" fmla="*/ 353454 w 1248044"/>
              <a:gd name="connsiteY446" fmla="*/ 111408 h 1800615"/>
              <a:gd name="connsiteX447" fmla="*/ 356312 w 1248044"/>
              <a:gd name="connsiteY447" fmla="*/ 109503 h 1800615"/>
              <a:gd name="connsiteX448" fmla="*/ 357265 w 1248044"/>
              <a:gd name="connsiteY448" fmla="*/ 108551 h 1800615"/>
              <a:gd name="connsiteX449" fmla="*/ 355359 w 1248044"/>
              <a:gd name="connsiteY449" fmla="*/ 103790 h 1800615"/>
              <a:gd name="connsiteX450" fmla="*/ 359170 w 1248044"/>
              <a:gd name="connsiteY450" fmla="*/ 101886 h 1800615"/>
              <a:gd name="connsiteX451" fmla="*/ 361076 w 1248044"/>
              <a:gd name="connsiteY451" fmla="*/ 99981 h 1800615"/>
              <a:gd name="connsiteX452" fmla="*/ 363934 w 1248044"/>
              <a:gd name="connsiteY452" fmla="*/ 94268 h 1800615"/>
              <a:gd name="connsiteX453" fmla="*/ 363934 w 1248044"/>
              <a:gd name="connsiteY453" fmla="*/ 93316 h 1800615"/>
              <a:gd name="connsiteX454" fmla="*/ 368697 w 1248044"/>
              <a:gd name="connsiteY454" fmla="*/ 83794 h 1800615"/>
              <a:gd name="connsiteX455" fmla="*/ 369650 w 1248044"/>
              <a:gd name="connsiteY455" fmla="*/ 83794 h 1800615"/>
              <a:gd name="connsiteX456" fmla="*/ 370603 w 1248044"/>
              <a:gd name="connsiteY456" fmla="*/ 79033 h 1800615"/>
              <a:gd name="connsiteX457" fmla="*/ 380130 w 1248044"/>
              <a:gd name="connsiteY457" fmla="*/ 63798 h 1800615"/>
              <a:gd name="connsiteX458" fmla="*/ 381082 w 1248044"/>
              <a:gd name="connsiteY458" fmla="*/ 59989 h 1800615"/>
              <a:gd name="connsiteX459" fmla="*/ 381082 w 1248044"/>
              <a:gd name="connsiteY459" fmla="*/ 56180 h 1800615"/>
              <a:gd name="connsiteX460" fmla="*/ 382035 w 1248044"/>
              <a:gd name="connsiteY460" fmla="*/ 54276 h 1800615"/>
              <a:gd name="connsiteX461" fmla="*/ 383940 w 1248044"/>
              <a:gd name="connsiteY461" fmla="*/ 51419 h 1800615"/>
              <a:gd name="connsiteX462" fmla="*/ 385846 w 1248044"/>
              <a:gd name="connsiteY462" fmla="*/ 51419 h 1800615"/>
              <a:gd name="connsiteX463" fmla="*/ 397279 w 1248044"/>
              <a:gd name="connsiteY463" fmla="*/ 51419 h 1800615"/>
              <a:gd name="connsiteX464" fmla="*/ 402995 w 1248044"/>
              <a:gd name="connsiteY464" fmla="*/ 50467 h 1800615"/>
              <a:gd name="connsiteX465" fmla="*/ 413474 w 1248044"/>
              <a:gd name="connsiteY465" fmla="*/ 44754 h 1800615"/>
              <a:gd name="connsiteX466" fmla="*/ 419191 w 1248044"/>
              <a:gd name="connsiteY466" fmla="*/ 41897 h 1800615"/>
              <a:gd name="connsiteX467" fmla="*/ 420143 w 1248044"/>
              <a:gd name="connsiteY467" fmla="*/ 42849 h 1800615"/>
              <a:gd name="connsiteX468" fmla="*/ 422049 w 1248044"/>
              <a:gd name="connsiteY468" fmla="*/ 46658 h 1800615"/>
              <a:gd name="connsiteX469" fmla="*/ 423001 w 1248044"/>
              <a:gd name="connsiteY469" fmla="*/ 47610 h 1800615"/>
              <a:gd name="connsiteX470" fmla="*/ 424907 w 1248044"/>
              <a:gd name="connsiteY470" fmla="*/ 46658 h 1800615"/>
              <a:gd name="connsiteX471" fmla="*/ 426812 w 1248044"/>
              <a:gd name="connsiteY471" fmla="*/ 44754 h 1800615"/>
              <a:gd name="connsiteX472" fmla="*/ 429671 w 1248044"/>
              <a:gd name="connsiteY472" fmla="*/ 42849 h 1800615"/>
              <a:gd name="connsiteX473" fmla="*/ 432529 w 1248044"/>
              <a:gd name="connsiteY473" fmla="*/ 38088 h 1800615"/>
              <a:gd name="connsiteX474" fmla="*/ 434434 w 1248044"/>
              <a:gd name="connsiteY474" fmla="*/ 37136 h 1800615"/>
              <a:gd name="connsiteX475" fmla="*/ 467779 w 1248044"/>
              <a:gd name="connsiteY475" fmla="*/ 39993 h 1800615"/>
              <a:gd name="connsiteX476" fmla="*/ 467779 w 1248044"/>
              <a:gd name="connsiteY476" fmla="*/ 39040 h 1800615"/>
              <a:gd name="connsiteX477" fmla="*/ 475400 w 1248044"/>
              <a:gd name="connsiteY477" fmla="*/ 28566 h 1800615"/>
              <a:gd name="connsiteX478" fmla="*/ 476353 w 1248044"/>
              <a:gd name="connsiteY478" fmla="*/ 24757 h 1800615"/>
              <a:gd name="connsiteX479" fmla="*/ 476353 w 1248044"/>
              <a:gd name="connsiteY479" fmla="*/ 15235 h 1800615"/>
              <a:gd name="connsiteX480" fmla="*/ 478259 w 1248044"/>
              <a:gd name="connsiteY480" fmla="*/ 12379 h 1800615"/>
              <a:gd name="connsiteX481" fmla="*/ 480164 w 1248044"/>
              <a:gd name="connsiteY481" fmla="*/ 9522 h 1800615"/>
              <a:gd name="connsiteX482" fmla="*/ 483975 w 1248044"/>
              <a:gd name="connsiteY482" fmla="*/ 9522 h 1800615"/>
              <a:gd name="connsiteX483" fmla="*/ 486833 w 1248044"/>
              <a:gd name="connsiteY483" fmla="*/ 7618 h 1800615"/>
              <a:gd name="connsiteX484" fmla="*/ 489691 w 1248044"/>
              <a:gd name="connsiteY484" fmla="*/ 952 h 1800615"/>
              <a:gd name="connsiteX485" fmla="*/ 492549 w 1248044"/>
              <a:gd name="connsiteY485" fmla="*/ 0 h 1800615"/>
              <a:gd name="connsiteX486" fmla="*/ 498265 w 1248044"/>
              <a:gd name="connsiteY486" fmla="*/ 952 h 1800615"/>
              <a:gd name="connsiteX487" fmla="*/ 502076 w 1248044"/>
              <a:gd name="connsiteY487" fmla="*/ 4761 h 1800615"/>
              <a:gd name="connsiteX488" fmla="*/ 505887 w 1248044"/>
              <a:gd name="connsiteY488" fmla="*/ 7618 h 1800615"/>
              <a:gd name="connsiteX489" fmla="*/ 511603 w 1248044"/>
              <a:gd name="connsiteY489" fmla="*/ 6665 h 1800615"/>
              <a:gd name="connsiteX490" fmla="*/ 513509 w 1248044"/>
              <a:gd name="connsiteY490" fmla="*/ 13331 h 1800615"/>
              <a:gd name="connsiteX491" fmla="*/ 517319 w 1248044"/>
              <a:gd name="connsiteY491" fmla="*/ 15235 h 1800615"/>
              <a:gd name="connsiteX492" fmla="*/ 527799 w 1248044"/>
              <a:gd name="connsiteY492" fmla="*/ 16187 h 1800615"/>
              <a:gd name="connsiteX493" fmla="*/ 542090 w 1248044"/>
              <a:gd name="connsiteY493" fmla="*/ 23805 h 1800615"/>
              <a:gd name="connsiteX494" fmla="*/ 545901 w 1248044"/>
              <a:gd name="connsiteY494" fmla="*/ 26662 h 1800615"/>
              <a:gd name="connsiteX495" fmla="*/ 556381 w 1248044"/>
              <a:gd name="connsiteY495" fmla="*/ 31423 h 1800615"/>
              <a:gd name="connsiteX496" fmla="*/ 584962 w 1248044"/>
              <a:gd name="connsiteY496" fmla="*/ 28566 h 1800615"/>
              <a:gd name="connsiteX497" fmla="*/ 592583 w 1248044"/>
              <a:gd name="connsiteY497" fmla="*/ 30471 h 1800615"/>
              <a:gd name="connsiteX498" fmla="*/ 597347 w 1248044"/>
              <a:gd name="connsiteY498" fmla="*/ 25710 h 1800615"/>
              <a:gd name="connsiteX499" fmla="*/ 602110 w 1248044"/>
              <a:gd name="connsiteY499" fmla="*/ 27614 h 1800615"/>
              <a:gd name="connsiteX500" fmla="*/ 606874 w 1248044"/>
              <a:gd name="connsiteY500" fmla="*/ 30471 h 1800615"/>
              <a:gd name="connsiteX501" fmla="*/ 610684 w 1248044"/>
              <a:gd name="connsiteY501" fmla="*/ 33327 h 1800615"/>
              <a:gd name="connsiteX502" fmla="*/ 613543 w 1248044"/>
              <a:gd name="connsiteY502" fmla="*/ 32375 h 1800615"/>
              <a:gd name="connsiteX503" fmla="*/ 616401 w 1248044"/>
              <a:gd name="connsiteY503" fmla="*/ 32375 h 1800615"/>
              <a:gd name="connsiteX504" fmla="*/ 618307 w 1248044"/>
              <a:gd name="connsiteY504" fmla="*/ 31423 h 1800615"/>
              <a:gd name="connsiteX505" fmla="*/ 620211 w 1248044"/>
              <a:gd name="connsiteY505" fmla="*/ 29518 h 1800615"/>
              <a:gd name="connsiteX506" fmla="*/ 623070 w 1248044"/>
              <a:gd name="connsiteY506" fmla="*/ 27614 h 1800615"/>
              <a:gd name="connsiteX507" fmla="*/ 625928 w 1248044"/>
              <a:gd name="connsiteY507" fmla="*/ 28566 h 1800615"/>
              <a:gd name="connsiteX508" fmla="*/ 631644 w 1248044"/>
              <a:gd name="connsiteY508" fmla="*/ 30471 h 1800615"/>
              <a:gd name="connsiteX509" fmla="*/ 642124 w 1248044"/>
              <a:gd name="connsiteY509" fmla="*/ 30471 h 1800615"/>
              <a:gd name="connsiteX510" fmla="*/ 645935 w 1248044"/>
              <a:gd name="connsiteY510" fmla="*/ 27614 h 1800615"/>
              <a:gd name="connsiteX511" fmla="*/ 647840 w 1248044"/>
              <a:gd name="connsiteY511" fmla="*/ 27614 h 1800615"/>
              <a:gd name="connsiteX512" fmla="*/ 648793 w 1248044"/>
              <a:gd name="connsiteY512" fmla="*/ 31423 h 1800615"/>
              <a:gd name="connsiteX513" fmla="*/ 650698 w 1248044"/>
              <a:gd name="connsiteY513" fmla="*/ 33327 h 1800615"/>
              <a:gd name="connsiteX514" fmla="*/ 699287 w 1248044"/>
              <a:gd name="connsiteY514" fmla="*/ 40945 h 1800615"/>
              <a:gd name="connsiteX515" fmla="*/ 715482 w 1248044"/>
              <a:gd name="connsiteY515" fmla="*/ 38088 h 1800615"/>
              <a:gd name="connsiteX516" fmla="*/ 720246 w 1248044"/>
              <a:gd name="connsiteY516" fmla="*/ 37136 h 1800615"/>
              <a:gd name="connsiteX517" fmla="*/ 723104 w 1248044"/>
              <a:gd name="connsiteY517" fmla="*/ 33327 h 1800615"/>
              <a:gd name="connsiteX518" fmla="*/ 724057 w 1248044"/>
              <a:gd name="connsiteY518" fmla="*/ 26662 h 1800615"/>
              <a:gd name="connsiteX519" fmla="*/ 725009 w 1248044"/>
              <a:gd name="connsiteY519" fmla="*/ 24757 h 1800615"/>
              <a:gd name="connsiteX520" fmla="*/ 727868 w 1248044"/>
              <a:gd name="connsiteY520" fmla="*/ 25710 h 1800615"/>
              <a:gd name="connsiteX521" fmla="*/ 729773 w 1248044"/>
              <a:gd name="connsiteY521" fmla="*/ 28566 h 1800615"/>
              <a:gd name="connsiteX522" fmla="*/ 730726 w 1248044"/>
              <a:gd name="connsiteY522" fmla="*/ 31423 h 1800615"/>
              <a:gd name="connsiteX523" fmla="*/ 729773 w 1248044"/>
              <a:gd name="connsiteY523" fmla="*/ 33327 h 1800615"/>
              <a:gd name="connsiteX524" fmla="*/ 727868 w 1248044"/>
              <a:gd name="connsiteY524" fmla="*/ 39040 h 1800615"/>
              <a:gd name="connsiteX525" fmla="*/ 726915 w 1248044"/>
              <a:gd name="connsiteY525" fmla="*/ 41897 h 1800615"/>
              <a:gd name="connsiteX526" fmla="*/ 732631 w 1248044"/>
              <a:gd name="connsiteY526" fmla="*/ 43801 h 1800615"/>
              <a:gd name="connsiteX527" fmla="*/ 737395 w 1248044"/>
              <a:gd name="connsiteY527" fmla="*/ 40945 h 1800615"/>
              <a:gd name="connsiteX528" fmla="*/ 742158 w 1248044"/>
              <a:gd name="connsiteY528" fmla="*/ 37136 h 1800615"/>
              <a:gd name="connsiteX529" fmla="*/ 747874 w 1248044"/>
              <a:gd name="connsiteY529" fmla="*/ 35232 h 1800615"/>
              <a:gd name="connsiteX530" fmla="*/ 750732 w 1248044"/>
              <a:gd name="connsiteY530" fmla="*/ 36184 h 1800615"/>
              <a:gd name="connsiteX531" fmla="*/ 752638 w 1248044"/>
              <a:gd name="connsiteY531" fmla="*/ 40945 h 1800615"/>
              <a:gd name="connsiteX532" fmla="*/ 755496 w 1248044"/>
              <a:gd name="connsiteY532" fmla="*/ 41897 h 1800615"/>
              <a:gd name="connsiteX533" fmla="*/ 759307 w 1248044"/>
              <a:gd name="connsiteY533" fmla="*/ 42849 h 1800615"/>
              <a:gd name="connsiteX534" fmla="*/ 762165 w 1248044"/>
              <a:gd name="connsiteY534" fmla="*/ 41897 h 1800615"/>
              <a:gd name="connsiteX535" fmla="*/ 765023 w 1248044"/>
              <a:gd name="connsiteY535" fmla="*/ 40945 h 1800615"/>
              <a:gd name="connsiteX536" fmla="*/ 767881 w 1248044"/>
              <a:gd name="connsiteY536" fmla="*/ 39993 h 1800615"/>
              <a:gd name="connsiteX537" fmla="*/ 766928 w 1248044"/>
              <a:gd name="connsiteY537" fmla="*/ 43801 h 1800615"/>
              <a:gd name="connsiteX538" fmla="*/ 767881 w 1248044"/>
              <a:gd name="connsiteY538" fmla="*/ 48562 h 1800615"/>
              <a:gd name="connsiteX539" fmla="*/ 769786 w 1248044"/>
              <a:gd name="connsiteY539" fmla="*/ 52371 h 1800615"/>
              <a:gd name="connsiteX540" fmla="*/ 774550 w 1248044"/>
              <a:gd name="connsiteY540" fmla="*/ 59989 h 1800615"/>
              <a:gd name="connsiteX541" fmla="*/ 776456 w 1248044"/>
              <a:gd name="connsiteY541" fmla="*/ 66654 h 1800615"/>
              <a:gd name="connsiteX542" fmla="*/ 780267 w 1248044"/>
              <a:gd name="connsiteY542" fmla="*/ 75224 h 1800615"/>
              <a:gd name="connsiteX543" fmla="*/ 782172 w 1248044"/>
              <a:gd name="connsiteY543" fmla="*/ 78081 h 1800615"/>
              <a:gd name="connsiteX544" fmla="*/ 785030 w 1248044"/>
              <a:gd name="connsiteY544" fmla="*/ 80937 h 1800615"/>
              <a:gd name="connsiteX545" fmla="*/ 788841 w 1248044"/>
              <a:gd name="connsiteY545" fmla="*/ 82842 h 1800615"/>
              <a:gd name="connsiteX546" fmla="*/ 796462 w 1248044"/>
              <a:gd name="connsiteY546" fmla="*/ 82842 h 1800615"/>
              <a:gd name="connsiteX547" fmla="*/ 799321 w 1248044"/>
              <a:gd name="connsiteY547" fmla="*/ 83794 h 1800615"/>
              <a:gd name="connsiteX548" fmla="*/ 798368 w 1248044"/>
              <a:gd name="connsiteY548" fmla="*/ 89507 h 1800615"/>
              <a:gd name="connsiteX549" fmla="*/ 795510 w 1248044"/>
              <a:gd name="connsiteY549" fmla="*/ 91411 h 1800615"/>
              <a:gd name="connsiteX550" fmla="*/ 793604 w 1248044"/>
              <a:gd name="connsiteY550" fmla="*/ 95220 h 1800615"/>
              <a:gd name="connsiteX551" fmla="*/ 792652 w 1248044"/>
              <a:gd name="connsiteY551" fmla="*/ 99981 h 1800615"/>
              <a:gd name="connsiteX552" fmla="*/ 792652 w 1248044"/>
              <a:gd name="connsiteY552" fmla="*/ 103790 h 1800615"/>
              <a:gd name="connsiteX553" fmla="*/ 794557 w 1248044"/>
              <a:gd name="connsiteY553" fmla="*/ 106647 h 1800615"/>
              <a:gd name="connsiteX554" fmla="*/ 797415 w 1248044"/>
              <a:gd name="connsiteY554" fmla="*/ 110456 h 1800615"/>
              <a:gd name="connsiteX555" fmla="*/ 801226 w 1248044"/>
              <a:gd name="connsiteY555" fmla="*/ 111408 h 1800615"/>
              <a:gd name="connsiteX556" fmla="*/ 802179 w 1248044"/>
              <a:gd name="connsiteY556" fmla="*/ 109503 h 1800615"/>
              <a:gd name="connsiteX557" fmla="*/ 805037 w 1248044"/>
              <a:gd name="connsiteY557" fmla="*/ 101886 h 1800615"/>
              <a:gd name="connsiteX558" fmla="*/ 811706 w 1248044"/>
              <a:gd name="connsiteY558" fmla="*/ 97125 h 1800615"/>
              <a:gd name="connsiteX559" fmla="*/ 817422 w 1248044"/>
              <a:gd name="connsiteY559" fmla="*/ 95220 h 1800615"/>
              <a:gd name="connsiteX560" fmla="*/ 821233 w 1248044"/>
              <a:gd name="connsiteY560" fmla="*/ 100933 h 1800615"/>
              <a:gd name="connsiteX561" fmla="*/ 820280 w 1248044"/>
              <a:gd name="connsiteY561" fmla="*/ 108551 h 1800615"/>
              <a:gd name="connsiteX562" fmla="*/ 816469 w 1248044"/>
              <a:gd name="connsiteY562" fmla="*/ 117121 h 1800615"/>
              <a:gd name="connsiteX563" fmla="*/ 811706 w 1248044"/>
              <a:gd name="connsiteY563" fmla="*/ 124739 h 1800615"/>
              <a:gd name="connsiteX564" fmla="*/ 807895 w 1248044"/>
              <a:gd name="connsiteY564" fmla="*/ 127595 h 1800615"/>
              <a:gd name="connsiteX565" fmla="*/ 801226 w 1248044"/>
              <a:gd name="connsiteY565" fmla="*/ 128547 h 1800615"/>
              <a:gd name="connsiteX566" fmla="*/ 799321 w 1248044"/>
              <a:gd name="connsiteY566" fmla="*/ 131404 h 1800615"/>
              <a:gd name="connsiteX567" fmla="*/ 800273 w 1248044"/>
              <a:gd name="connsiteY567" fmla="*/ 134261 h 1800615"/>
              <a:gd name="connsiteX568" fmla="*/ 802179 w 1248044"/>
              <a:gd name="connsiteY568" fmla="*/ 137117 h 1800615"/>
              <a:gd name="connsiteX569" fmla="*/ 809800 w 1248044"/>
              <a:gd name="connsiteY569" fmla="*/ 139974 h 1800615"/>
              <a:gd name="connsiteX570" fmla="*/ 815516 w 1248044"/>
              <a:gd name="connsiteY570" fmla="*/ 138069 h 1800615"/>
              <a:gd name="connsiteX571" fmla="*/ 825043 w 1248044"/>
              <a:gd name="connsiteY571" fmla="*/ 129500 h 1800615"/>
              <a:gd name="connsiteX572" fmla="*/ 830760 w 1248044"/>
              <a:gd name="connsiteY572" fmla="*/ 128547 h 1800615"/>
              <a:gd name="connsiteX573" fmla="*/ 833618 w 1248044"/>
              <a:gd name="connsiteY573" fmla="*/ 131404 h 1800615"/>
              <a:gd name="connsiteX574" fmla="*/ 834570 w 1248044"/>
              <a:gd name="connsiteY574" fmla="*/ 136165 h 1800615"/>
              <a:gd name="connsiteX575" fmla="*/ 829807 w 1248044"/>
              <a:gd name="connsiteY575" fmla="*/ 143783 h 1800615"/>
              <a:gd name="connsiteX576" fmla="*/ 829807 w 1248044"/>
              <a:gd name="connsiteY576" fmla="*/ 144735 h 1800615"/>
              <a:gd name="connsiteX577" fmla="*/ 831712 w 1248044"/>
              <a:gd name="connsiteY577" fmla="*/ 146639 h 1800615"/>
              <a:gd name="connsiteX578" fmla="*/ 837429 w 1248044"/>
              <a:gd name="connsiteY578" fmla="*/ 143783 h 1800615"/>
              <a:gd name="connsiteX579" fmla="*/ 846956 w 1248044"/>
              <a:gd name="connsiteY579" fmla="*/ 144735 h 1800615"/>
              <a:gd name="connsiteX580" fmla="*/ 855530 w 1248044"/>
              <a:gd name="connsiteY580" fmla="*/ 147591 h 1800615"/>
              <a:gd name="connsiteX581" fmla="*/ 860294 w 1248044"/>
              <a:gd name="connsiteY581" fmla="*/ 153305 h 1800615"/>
              <a:gd name="connsiteX582" fmla="*/ 864105 w 1248044"/>
              <a:gd name="connsiteY582" fmla="*/ 151400 h 1800615"/>
              <a:gd name="connsiteX583" fmla="*/ 866963 w 1248044"/>
              <a:gd name="connsiteY583" fmla="*/ 151400 h 1800615"/>
              <a:gd name="connsiteX584" fmla="*/ 868868 w 1248044"/>
              <a:gd name="connsiteY584" fmla="*/ 152352 h 1800615"/>
              <a:gd name="connsiteX585" fmla="*/ 871726 w 1248044"/>
              <a:gd name="connsiteY585" fmla="*/ 153305 h 1800615"/>
              <a:gd name="connsiteX586" fmla="*/ 875537 w 1248044"/>
              <a:gd name="connsiteY586" fmla="*/ 152352 h 1800615"/>
              <a:gd name="connsiteX587" fmla="*/ 878395 w 1248044"/>
              <a:gd name="connsiteY587" fmla="*/ 149496 h 1800615"/>
              <a:gd name="connsiteX588" fmla="*/ 880301 w 1248044"/>
              <a:gd name="connsiteY588" fmla="*/ 155209 h 1800615"/>
              <a:gd name="connsiteX589" fmla="*/ 881253 w 1248044"/>
              <a:gd name="connsiteY589" fmla="*/ 165683 h 1800615"/>
              <a:gd name="connsiteX590" fmla="*/ 883159 w 1248044"/>
              <a:gd name="connsiteY590" fmla="*/ 170444 h 1800615"/>
              <a:gd name="connsiteX591" fmla="*/ 885064 w 1248044"/>
              <a:gd name="connsiteY591" fmla="*/ 173301 h 1800615"/>
              <a:gd name="connsiteX592" fmla="*/ 886969 w 1248044"/>
              <a:gd name="connsiteY592" fmla="*/ 177110 h 1800615"/>
              <a:gd name="connsiteX593" fmla="*/ 889828 w 1248044"/>
              <a:gd name="connsiteY593" fmla="*/ 179966 h 1800615"/>
              <a:gd name="connsiteX594" fmla="*/ 893638 w 1248044"/>
              <a:gd name="connsiteY594" fmla="*/ 181871 h 1800615"/>
              <a:gd name="connsiteX595" fmla="*/ 915550 w 1248044"/>
              <a:gd name="connsiteY595" fmla="*/ 192345 h 1800615"/>
              <a:gd name="connsiteX596" fmla="*/ 922219 w 1248044"/>
              <a:gd name="connsiteY596" fmla="*/ 198058 h 1800615"/>
              <a:gd name="connsiteX597" fmla="*/ 927936 w 1248044"/>
              <a:gd name="connsiteY597" fmla="*/ 205676 h 1800615"/>
              <a:gd name="connsiteX598" fmla="*/ 930794 w 1248044"/>
              <a:gd name="connsiteY598" fmla="*/ 207580 h 1800615"/>
              <a:gd name="connsiteX599" fmla="*/ 945085 w 1248044"/>
              <a:gd name="connsiteY599" fmla="*/ 215198 h 1800615"/>
              <a:gd name="connsiteX600" fmla="*/ 950801 w 1248044"/>
              <a:gd name="connsiteY600" fmla="*/ 219007 h 1800615"/>
              <a:gd name="connsiteX601" fmla="*/ 954612 w 1248044"/>
              <a:gd name="connsiteY601" fmla="*/ 224720 h 1800615"/>
              <a:gd name="connsiteX602" fmla="*/ 961281 w 1248044"/>
              <a:gd name="connsiteY602" fmla="*/ 236146 h 1800615"/>
              <a:gd name="connsiteX603" fmla="*/ 958422 w 1248044"/>
              <a:gd name="connsiteY603" fmla="*/ 243764 h 1800615"/>
              <a:gd name="connsiteX604" fmla="*/ 960328 w 1248044"/>
              <a:gd name="connsiteY604" fmla="*/ 248525 h 1800615"/>
              <a:gd name="connsiteX605" fmla="*/ 976524 w 1248044"/>
              <a:gd name="connsiteY605" fmla="*/ 260904 h 1800615"/>
              <a:gd name="connsiteX606" fmla="*/ 977476 w 1248044"/>
              <a:gd name="connsiteY606" fmla="*/ 262808 h 1800615"/>
              <a:gd name="connsiteX607" fmla="*/ 979382 w 1248044"/>
              <a:gd name="connsiteY607" fmla="*/ 265665 h 1800615"/>
              <a:gd name="connsiteX608" fmla="*/ 982240 w 1248044"/>
              <a:gd name="connsiteY608" fmla="*/ 266617 h 1800615"/>
              <a:gd name="connsiteX609" fmla="*/ 986051 w 1248044"/>
              <a:gd name="connsiteY609" fmla="*/ 266617 h 1800615"/>
              <a:gd name="connsiteX610" fmla="*/ 988909 w 1248044"/>
              <a:gd name="connsiteY610" fmla="*/ 267569 h 1800615"/>
              <a:gd name="connsiteX611" fmla="*/ 991767 w 1248044"/>
              <a:gd name="connsiteY611" fmla="*/ 272330 h 1800615"/>
              <a:gd name="connsiteX612" fmla="*/ 993672 w 1248044"/>
              <a:gd name="connsiteY612" fmla="*/ 292326 h 1800615"/>
              <a:gd name="connsiteX613" fmla="*/ 999389 w 1248044"/>
              <a:gd name="connsiteY613" fmla="*/ 306609 h 1800615"/>
              <a:gd name="connsiteX614" fmla="*/ 1001294 w 1248044"/>
              <a:gd name="connsiteY614" fmla="*/ 313275 h 1800615"/>
              <a:gd name="connsiteX615" fmla="*/ 998436 w 1248044"/>
              <a:gd name="connsiteY615" fmla="*/ 320892 h 1800615"/>
              <a:gd name="connsiteX616" fmla="*/ 1000341 w 1248044"/>
              <a:gd name="connsiteY616" fmla="*/ 322797 h 1800615"/>
              <a:gd name="connsiteX617" fmla="*/ 1001294 w 1248044"/>
              <a:gd name="connsiteY617" fmla="*/ 325653 h 1800615"/>
              <a:gd name="connsiteX618" fmla="*/ 1002247 w 1248044"/>
              <a:gd name="connsiteY618" fmla="*/ 329462 h 1800615"/>
              <a:gd name="connsiteX619" fmla="*/ 1002247 w 1248044"/>
              <a:gd name="connsiteY619" fmla="*/ 334223 h 1800615"/>
              <a:gd name="connsiteX620" fmla="*/ 1004152 w 1248044"/>
              <a:gd name="connsiteY620" fmla="*/ 336128 h 1800615"/>
              <a:gd name="connsiteX621" fmla="*/ 1007963 w 1248044"/>
              <a:gd name="connsiteY621" fmla="*/ 338984 h 1800615"/>
              <a:gd name="connsiteX622" fmla="*/ 1010821 w 1248044"/>
              <a:gd name="connsiteY622" fmla="*/ 342793 h 1800615"/>
              <a:gd name="connsiteX623" fmla="*/ 1012726 w 1248044"/>
              <a:gd name="connsiteY623" fmla="*/ 347554 h 1800615"/>
              <a:gd name="connsiteX624" fmla="*/ 1013680 w 1248044"/>
              <a:gd name="connsiteY624" fmla="*/ 349459 h 1800615"/>
              <a:gd name="connsiteX625" fmla="*/ 1018443 w 1248044"/>
              <a:gd name="connsiteY625" fmla="*/ 351363 h 1800615"/>
              <a:gd name="connsiteX626" fmla="*/ 1019396 w 1248044"/>
              <a:gd name="connsiteY626" fmla="*/ 352315 h 1800615"/>
              <a:gd name="connsiteX627" fmla="*/ 1020348 w 1248044"/>
              <a:gd name="connsiteY627" fmla="*/ 355172 h 1800615"/>
              <a:gd name="connsiteX628" fmla="*/ 1018443 w 1248044"/>
              <a:gd name="connsiteY628" fmla="*/ 359933 h 1800615"/>
              <a:gd name="connsiteX629" fmla="*/ 1019396 w 1248044"/>
              <a:gd name="connsiteY629" fmla="*/ 361837 h 1800615"/>
              <a:gd name="connsiteX630" fmla="*/ 1021301 w 1248044"/>
              <a:gd name="connsiteY630" fmla="*/ 362789 h 1800615"/>
              <a:gd name="connsiteX631" fmla="*/ 1026065 w 1248044"/>
              <a:gd name="connsiteY631" fmla="*/ 362789 h 1800615"/>
              <a:gd name="connsiteX632" fmla="*/ 1027970 w 1248044"/>
              <a:gd name="connsiteY632" fmla="*/ 364694 h 1800615"/>
              <a:gd name="connsiteX633" fmla="*/ 1028923 w 1248044"/>
              <a:gd name="connsiteY633" fmla="*/ 366598 h 1800615"/>
              <a:gd name="connsiteX634" fmla="*/ 1030828 w 1248044"/>
              <a:gd name="connsiteY634" fmla="*/ 369455 h 1800615"/>
              <a:gd name="connsiteX635" fmla="*/ 1031781 w 1248044"/>
              <a:gd name="connsiteY635" fmla="*/ 371359 h 1800615"/>
              <a:gd name="connsiteX636" fmla="*/ 1033686 w 1248044"/>
              <a:gd name="connsiteY636" fmla="*/ 375168 h 1800615"/>
              <a:gd name="connsiteX637" fmla="*/ 1041308 w 1248044"/>
              <a:gd name="connsiteY637" fmla="*/ 407543 h 1800615"/>
              <a:gd name="connsiteX638" fmla="*/ 1045119 w 1248044"/>
              <a:gd name="connsiteY638" fmla="*/ 415160 h 1800615"/>
              <a:gd name="connsiteX639" fmla="*/ 1056551 w 1248044"/>
              <a:gd name="connsiteY639" fmla="*/ 430396 h 1800615"/>
              <a:gd name="connsiteX640" fmla="*/ 1055598 w 1248044"/>
              <a:gd name="connsiteY640" fmla="*/ 436109 h 1800615"/>
              <a:gd name="connsiteX641" fmla="*/ 1059409 w 1248044"/>
              <a:gd name="connsiteY641" fmla="*/ 438013 h 1800615"/>
              <a:gd name="connsiteX642" fmla="*/ 1066078 w 1248044"/>
              <a:gd name="connsiteY642" fmla="*/ 441822 h 1800615"/>
              <a:gd name="connsiteX643" fmla="*/ 1068936 w 1248044"/>
              <a:gd name="connsiteY643" fmla="*/ 444679 h 1800615"/>
              <a:gd name="connsiteX644" fmla="*/ 1070842 w 1248044"/>
              <a:gd name="connsiteY644" fmla="*/ 447535 h 1800615"/>
              <a:gd name="connsiteX645" fmla="*/ 1069889 w 1248044"/>
              <a:gd name="connsiteY645" fmla="*/ 456105 h 1800615"/>
              <a:gd name="connsiteX646" fmla="*/ 1069889 w 1248044"/>
              <a:gd name="connsiteY646" fmla="*/ 459914 h 1800615"/>
              <a:gd name="connsiteX647" fmla="*/ 1074652 w 1248044"/>
              <a:gd name="connsiteY647" fmla="*/ 466579 h 1800615"/>
              <a:gd name="connsiteX648" fmla="*/ 1080369 w 1248044"/>
              <a:gd name="connsiteY648" fmla="*/ 470388 h 1800615"/>
              <a:gd name="connsiteX649" fmla="*/ 1092754 w 1248044"/>
              <a:gd name="connsiteY649" fmla="*/ 475149 h 1800615"/>
              <a:gd name="connsiteX650" fmla="*/ 1084179 w 1248044"/>
              <a:gd name="connsiteY650" fmla="*/ 479910 h 1800615"/>
              <a:gd name="connsiteX651" fmla="*/ 1082274 w 1248044"/>
              <a:gd name="connsiteY651" fmla="*/ 482767 h 1800615"/>
              <a:gd name="connsiteX652" fmla="*/ 1083227 w 1248044"/>
              <a:gd name="connsiteY652" fmla="*/ 486576 h 1800615"/>
              <a:gd name="connsiteX653" fmla="*/ 1085133 w 1248044"/>
              <a:gd name="connsiteY653" fmla="*/ 489432 h 1800615"/>
              <a:gd name="connsiteX654" fmla="*/ 1087991 w 1248044"/>
              <a:gd name="connsiteY654" fmla="*/ 491337 h 1800615"/>
              <a:gd name="connsiteX655" fmla="*/ 1088943 w 1248044"/>
              <a:gd name="connsiteY655" fmla="*/ 493241 h 1800615"/>
              <a:gd name="connsiteX656" fmla="*/ 1089896 w 1248044"/>
              <a:gd name="connsiteY656" fmla="*/ 505620 h 1800615"/>
              <a:gd name="connsiteX657" fmla="*/ 1092754 w 1248044"/>
              <a:gd name="connsiteY657" fmla="*/ 517998 h 1800615"/>
              <a:gd name="connsiteX658" fmla="*/ 1101328 w 1248044"/>
              <a:gd name="connsiteY658" fmla="*/ 529425 h 1800615"/>
              <a:gd name="connsiteX659" fmla="*/ 1106092 w 1248044"/>
              <a:gd name="connsiteY659" fmla="*/ 537042 h 1800615"/>
              <a:gd name="connsiteX660" fmla="*/ 1106092 w 1248044"/>
              <a:gd name="connsiteY660" fmla="*/ 542756 h 1800615"/>
              <a:gd name="connsiteX661" fmla="*/ 1104187 w 1248044"/>
              <a:gd name="connsiteY661" fmla="*/ 548469 h 1800615"/>
              <a:gd name="connsiteX662" fmla="*/ 1107045 w 1248044"/>
              <a:gd name="connsiteY662" fmla="*/ 555134 h 1800615"/>
              <a:gd name="connsiteX663" fmla="*/ 1112761 w 1248044"/>
              <a:gd name="connsiteY663" fmla="*/ 560848 h 1800615"/>
              <a:gd name="connsiteX664" fmla="*/ 1117524 w 1248044"/>
              <a:gd name="connsiteY664" fmla="*/ 564656 h 1800615"/>
              <a:gd name="connsiteX665" fmla="*/ 1126099 w 1248044"/>
              <a:gd name="connsiteY665" fmla="*/ 566561 h 1800615"/>
              <a:gd name="connsiteX666" fmla="*/ 1128004 w 1248044"/>
              <a:gd name="connsiteY666" fmla="*/ 566561 h 1800615"/>
              <a:gd name="connsiteX667" fmla="*/ 1128957 w 1248044"/>
              <a:gd name="connsiteY667" fmla="*/ 569417 h 1800615"/>
              <a:gd name="connsiteX668" fmla="*/ 1128957 w 1248044"/>
              <a:gd name="connsiteY668" fmla="*/ 574178 h 1800615"/>
              <a:gd name="connsiteX669" fmla="*/ 1130862 w 1248044"/>
              <a:gd name="connsiteY669" fmla="*/ 578939 h 1800615"/>
              <a:gd name="connsiteX670" fmla="*/ 1132768 w 1248044"/>
              <a:gd name="connsiteY670" fmla="*/ 580844 h 1800615"/>
              <a:gd name="connsiteX671" fmla="*/ 1137531 w 1248044"/>
              <a:gd name="connsiteY671" fmla="*/ 581796 h 1800615"/>
              <a:gd name="connsiteX672" fmla="*/ 1167065 w 1248044"/>
              <a:gd name="connsiteY672" fmla="*/ 597031 h 1800615"/>
              <a:gd name="connsiteX673" fmla="*/ 1172781 w 1248044"/>
              <a:gd name="connsiteY673" fmla="*/ 602744 h 1800615"/>
              <a:gd name="connsiteX674" fmla="*/ 1174687 w 1248044"/>
              <a:gd name="connsiteY674" fmla="*/ 610362 h 1800615"/>
              <a:gd name="connsiteX675" fmla="*/ 1175640 w 1248044"/>
              <a:gd name="connsiteY675" fmla="*/ 615123 h 1800615"/>
              <a:gd name="connsiteX676" fmla="*/ 1176592 w 1248044"/>
              <a:gd name="connsiteY676" fmla="*/ 617027 h 1800615"/>
              <a:gd name="connsiteX677" fmla="*/ 1180403 w 1248044"/>
              <a:gd name="connsiteY677" fmla="*/ 621788 h 1800615"/>
              <a:gd name="connsiteX678" fmla="*/ 1184214 w 1248044"/>
              <a:gd name="connsiteY678" fmla="*/ 625597 h 1800615"/>
              <a:gd name="connsiteX679" fmla="*/ 1187072 w 1248044"/>
              <a:gd name="connsiteY679" fmla="*/ 626549 h 1800615"/>
              <a:gd name="connsiteX680" fmla="*/ 1186119 w 1248044"/>
              <a:gd name="connsiteY680" fmla="*/ 628454 h 1800615"/>
              <a:gd name="connsiteX681" fmla="*/ 1186119 w 1248044"/>
              <a:gd name="connsiteY681" fmla="*/ 630358 h 1800615"/>
              <a:gd name="connsiteX682" fmla="*/ 1185167 w 1248044"/>
              <a:gd name="connsiteY682" fmla="*/ 632263 h 1800615"/>
              <a:gd name="connsiteX683" fmla="*/ 1187072 w 1248044"/>
              <a:gd name="connsiteY683" fmla="*/ 637976 h 1800615"/>
              <a:gd name="connsiteX684" fmla="*/ 1189930 w 1248044"/>
              <a:gd name="connsiteY684" fmla="*/ 642737 h 1800615"/>
              <a:gd name="connsiteX685" fmla="*/ 1192788 w 1248044"/>
              <a:gd name="connsiteY685" fmla="*/ 646546 h 1800615"/>
              <a:gd name="connsiteX686" fmla="*/ 1196599 w 1248044"/>
              <a:gd name="connsiteY686" fmla="*/ 652259 h 1800615"/>
              <a:gd name="connsiteX687" fmla="*/ 1201362 w 1248044"/>
              <a:gd name="connsiteY687" fmla="*/ 654163 h 1800615"/>
              <a:gd name="connsiteX688" fmla="*/ 1207079 w 1248044"/>
              <a:gd name="connsiteY688" fmla="*/ 655116 h 1800615"/>
              <a:gd name="connsiteX689" fmla="*/ 1210889 w 1248044"/>
              <a:gd name="connsiteY689" fmla="*/ 657972 h 1800615"/>
              <a:gd name="connsiteX690" fmla="*/ 1208031 w 1248044"/>
              <a:gd name="connsiteY690" fmla="*/ 662733 h 1800615"/>
              <a:gd name="connsiteX691" fmla="*/ 1210889 w 1248044"/>
              <a:gd name="connsiteY691" fmla="*/ 667494 h 1800615"/>
              <a:gd name="connsiteX692" fmla="*/ 1215653 w 1248044"/>
              <a:gd name="connsiteY692" fmla="*/ 674160 h 1800615"/>
              <a:gd name="connsiteX693" fmla="*/ 1220416 w 1248044"/>
              <a:gd name="connsiteY693" fmla="*/ 678921 h 1800615"/>
              <a:gd name="connsiteX694" fmla="*/ 1225180 w 1248044"/>
              <a:gd name="connsiteY694" fmla="*/ 681777 h 1800615"/>
              <a:gd name="connsiteX695" fmla="*/ 1226133 w 1248044"/>
              <a:gd name="connsiteY695" fmla="*/ 682730 h 1800615"/>
              <a:gd name="connsiteX696" fmla="*/ 1225180 w 1248044"/>
              <a:gd name="connsiteY696" fmla="*/ 686538 h 1800615"/>
              <a:gd name="connsiteX697" fmla="*/ 1222322 w 1248044"/>
              <a:gd name="connsiteY697" fmla="*/ 691299 h 1800615"/>
              <a:gd name="connsiteX698" fmla="*/ 1223275 w 1248044"/>
              <a:gd name="connsiteY698" fmla="*/ 695108 h 1800615"/>
              <a:gd name="connsiteX699" fmla="*/ 1226133 w 1248044"/>
              <a:gd name="connsiteY699" fmla="*/ 697013 h 1800615"/>
              <a:gd name="connsiteX700" fmla="*/ 1228038 w 1248044"/>
              <a:gd name="connsiteY700" fmla="*/ 698917 h 1800615"/>
              <a:gd name="connsiteX701" fmla="*/ 1230896 w 1248044"/>
              <a:gd name="connsiteY701" fmla="*/ 701774 h 1800615"/>
              <a:gd name="connsiteX702" fmla="*/ 1230896 w 1248044"/>
              <a:gd name="connsiteY702" fmla="*/ 705582 h 1800615"/>
              <a:gd name="connsiteX703" fmla="*/ 1229943 w 1248044"/>
              <a:gd name="connsiteY703" fmla="*/ 712248 h 1800615"/>
              <a:gd name="connsiteX704" fmla="*/ 1230896 w 1248044"/>
              <a:gd name="connsiteY704" fmla="*/ 716057 h 1800615"/>
              <a:gd name="connsiteX705" fmla="*/ 1231849 w 1248044"/>
              <a:gd name="connsiteY705" fmla="*/ 716057 h 1800615"/>
              <a:gd name="connsiteX706" fmla="*/ 1236612 w 1248044"/>
              <a:gd name="connsiteY706" fmla="*/ 719865 h 1800615"/>
              <a:gd name="connsiteX707" fmla="*/ 1239470 w 1248044"/>
              <a:gd name="connsiteY707" fmla="*/ 723674 h 1800615"/>
              <a:gd name="connsiteX708" fmla="*/ 1239470 w 1248044"/>
              <a:gd name="connsiteY708" fmla="*/ 725579 h 1800615"/>
              <a:gd name="connsiteX709" fmla="*/ 1247093 w 1248044"/>
              <a:gd name="connsiteY709" fmla="*/ 726531 h 1800615"/>
              <a:gd name="connsiteX710" fmla="*/ 1248045 w 1248044"/>
              <a:gd name="connsiteY710" fmla="*/ 727483 h 180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</a:cxnLst>
            <a:rect l="l" t="t" r="r" b="b"/>
            <a:pathLst>
              <a:path w="1248044" h="1800615">
                <a:moveTo>
                  <a:pt x="1248045" y="727483"/>
                </a:moveTo>
                <a:lnTo>
                  <a:pt x="1239470" y="734148"/>
                </a:lnTo>
                <a:lnTo>
                  <a:pt x="1231849" y="740814"/>
                </a:lnTo>
                <a:lnTo>
                  <a:pt x="1224227" y="748431"/>
                </a:lnTo>
                <a:lnTo>
                  <a:pt x="1216606" y="756049"/>
                </a:lnTo>
                <a:lnTo>
                  <a:pt x="1199457" y="772237"/>
                </a:lnTo>
                <a:lnTo>
                  <a:pt x="1196599" y="772237"/>
                </a:lnTo>
                <a:lnTo>
                  <a:pt x="1194694" y="771284"/>
                </a:lnTo>
                <a:lnTo>
                  <a:pt x="1189930" y="766523"/>
                </a:lnTo>
                <a:lnTo>
                  <a:pt x="1134673" y="719865"/>
                </a:lnTo>
                <a:lnTo>
                  <a:pt x="1132768" y="720818"/>
                </a:lnTo>
                <a:lnTo>
                  <a:pt x="1128957" y="723674"/>
                </a:lnTo>
                <a:lnTo>
                  <a:pt x="1123241" y="728435"/>
                </a:lnTo>
                <a:lnTo>
                  <a:pt x="1112761" y="736053"/>
                </a:lnTo>
                <a:lnTo>
                  <a:pt x="1101328" y="742718"/>
                </a:lnTo>
                <a:lnTo>
                  <a:pt x="1089896" y="751288"/>
                </a:lnTo>
                <a:lnTo>
                  <a:pt x="1082274" y="759858"/>
                </a:lnTo>
                <a:lnTo>
                  <a:pt x="1077510" y="771284"/>
                </a:lnTo>
                <a:lnTo>
                  <a:pt x="1074652" y="784615"/>
                </a:lnTo>
                <a:lnTo>
                  <a:pt x="1071794" y="798898"/>
                </a:lnTo>
                <a:lnTo>
                  <a:pt x="1068936" y="810325"/>
                </a:lnTo>
                <a:lnTo>
                  <a:pt x="1066078" y="824608"/>
                </a:lnTo>
                <a:lnTo>
                  <a:pt x="1063220" y="843652"/>
                </a:lnTo>
                <a:lnTo>
                  <a:pt x="1059409" y="859839"/>
                </a:lnTo>
                <a:lnTo>
                  <a:pt x="1052740" y="868409"/>
                </a:lnTo>
                <a:lnTo>
                  <a:pt x="1047024" y="871266"/>
                </a:lnTo>
                <a:lnTo>
                  <a:pt x="1044166" y="872218"/>
                </a:lnTo>
                <a:lnTo>
                  <a:pt x="1041308" y="872218"/>
                </a:lnTo>
                <a:lnTo>
                  <a:pt x="1039402" y="870313"/>
                </a:lnTo>
                <a:lnTo>
                  <a:pt x="1039402" y="867457"/>
                </a:lnTo>
                <a:lnTo>
                  <a:pt x="1038450" y="864600"/>
                </a:lnTo>
                <a:lnTo>
                  <a:pt x="1036544" y="864600"/>
                </a:lnTo>
                <a:lnTo>
                  <a:pt x="1001294" y="877931"/>
                </a:lnTo>
                <a:lnTo>
                  <a:pt x="997483" y="880788"/>
                </a:lnTo>
                <a:lnTo>
                  <a:pt x="993672" y="884596"/>
                </a:lnTo>
                <a:lnTo>
                  <a:pt x="989862" y="889358"/>
                </a:lnTo>
                <a:lnTo>
                  <a:pt x="986051" y="893166"/>
                </a:lnTo>
                <a:lnTo>
                  <a:pt x="959375" y="910306"/>
                </a:lnTo>
                <a:lnTo>
                  <a:pt x="953659" y="913163"/>
                </a:lnTo>
                <a:lnTo>
                  <a:pt x="948895" y="916971"/>
                </a:lnTo>
                <a:lnTo>
                  <a:pt x="946037" y="920780"/>
                </a:lnTo>
                <a:lnTo>
                  <a:pt x="945085" y="927446"/>
                </a:lnTo>
                <a:lnTo>
                  <a:pt x="949848" y="968390"/>
                </a:lnTo>
                <a:lnTo>
                  <a:pt x="954612" y="970295"/>
                </a:lnTo>
                <a:lnTo>
                  <a:pt x="960328" y="971247"/>
                </a:lnTo>
                <a:lnTo>
                  <a:pt x="964139" y="975056"/>
                </a:lnTo>
                <a:lnTo>
                  <a:pt x="963186" y="983626"/>
                </a:lnTo>
                <a:lnTo>
                  <a:pt x="969855" y="982673"/>
                </a:lnTo>
                <a:lnTo>
                  <a:pt x="974618" y="981721"/>
                </a:lnTo>
                <a:lnTo>
                  <a:pt x="978429" y="978865"/>
                </a:lnTo>
                <a:lnTo>
                  <a:pt x="979382" y="974104"/>
                </a:lnTo>
                <a:lnTo>
                  <a:pt x="978429" y="972199"/>
                </a:lnTo>
                <a:lnTo>
                  <a:pt x="977476" y="970295"/>
                </a:lnTo>
                <a:lnTo>
                  <a:pt x="975571" y="968390"/>
                </a:lnTo>
                <a:lnTo>
                  <a:pt x="975571" y="966486"/>
                </a:lnTo>
                <a:lnTo>
                  <a:pt x="977476" y="964581"/>
                </a:lnTo>
                <a:lnTo>
                  <a:pt x="980335" y="964581"/>
                </a:lnTo>
                <a:lnTo>
                  <a:pt x="983193" y="964581"/>
                </a:lnTo>
                <a:lnTo>
                  <a:pt x="985098" y="963629"/>
                </a:lnTo>
                <a:lnTo>
                  <a:pt x="987003" y="958868"/>
                </a:lnTo>
                <a:lnTo>
                  <a:pt x="987956" y="955059"/>
                </a:lnTo>
                <a:lnTo>
                  <a:pt x="989862" y="955059"/>
                </a:lnTo>
                <a:lnTo>
                  <a:pt x="993672" y="960773"/>
                </a:lnTo>
                <a:lnTo>
                  <a:pt x="999389" y="964581"/>
                </a:lnTo>
                <a:lnTo>
                  <a:pt x="1007963" y="965534"/>
                </a:lnTo>
                <a:lnTo>
                  <a:pt x="1015585" y="966486"/>
                </a:lnTo>
                <a:lnTo>
                  <a:pt x="1021301" y="970295"/>
                </a:lnTo>
                <a:lnTo>
                  <a:pt x="1023207" y="976960"/>
                </a:lnTo>
                <a:lnTo>
                  <a:pt x="1024159" y="987434"/>
                </a:lnTo>
                <a:lnTo>
                  <a:pt x="1023207" y="997909"/>
                </a:lnTo>
                <a:lnTo>
                  <a:pt x="1023207" y="1005526"/>
                </a:lnTo>
                <a:lnTo>
                  <a:pt x="1024159" y="1012192"/>
                </a:lnTo>
                <a:lnTo>
                  <a:pt x="1024159" y="1019809"/>
                </a:lnTo>
                <a:lnTo>
                  <a:pt x="1024159" y="1026475"/>
                </a:lnTo>
                <a:lnTo>
                  <a:pt x="1023207" y="1033140"/>
                </a:lnTo>
                <a:lnTo>
                  <a:pt x="1018443" y="1050280"/>
                </a:lnTo>
                <a:lnTo>
                  <a:pt x="1013680" y="1067419"/>
                </a:lnTo>
                <a:lnTo>
                  <a:pt x="1007010" y="1083607"/>
                </a:lnTo>
                <a:lnTo>
                  <a:pt x="996530" y="1097890"/>
                </a:lnTo>
                <a:lnTo>
                  <a:pt x="991767" y="1102651"/>
                </a:lnTo>
                <a:lnTo>
                  <a:pt x="987003" y="1107412"/>
                </a:lnTo>
                <a:lnTo>
                  <a:pt x="981287" y="1112173"/>
                </a:lnTo>
                <a:lnTo>
                  <a:pt x="976524" y="1116934"/>
                </a:lnTo>
                <a:lnTo>
                  <a:pt x="964139" y="1078846"/>
                </a:lnTo>
                <a:lnTo>
                  <a:pt x="952706" y="1088368"/>
                </a:lnTo>
                <a:lnTo>
                  <a:pt x="931746" y="1105508"/>
                </a:lnTo>
                <a:lnTo>
                  <a:pt x="910787" y="1123600"/>
                </a:lnTo>
                <a:lnTo>
                  <a:pt x="890780" y="1141691"/>
                </a:lnTo>
                <a:lnTo>
                  <a:pt x="869821" y="1159783"/>
                </a:lnTo>
                <a:lnTo>
                  <a:pt x="846956" y="1178827"/>
                </a:lnTo>
                <a:lnTo>
                  <a:pt x="825043" y="1198823"/>
                </a:lnTo>
                <a:lnTo>
                  <a:pt x="834570" y="1207393"/>
                </a:lnTo>
                <a:lnTo>
                  <a:pt x="846003" y="1217868"/>
                </a:lnTo>
                <a:lnTo>
                  <a:pt x="856483" y="1229294"/>
                </a:lnTo>
                <a:lnTo>
                  <a:pt x="864105" y="1240720"/>
                </a:lnTo>
                <a:lnTo>
                  <a:pt x="865057" y="1246434"/>
                </a:lnTo>
                <a:lnTo>
                  <a:pt x="866010" y="1252147"/>
                </a:lnTo>
                <a:lnTo>
                  <a:pt x="867915" y="1257860"/>
                </a:lnTo>
                <a:lnTo>
                  <a:pt x="870774" y="1262621"/>
                </a:lnTo>
                <a:lnTo>
                  <a:pt x="874584" y="1268334"/>
                </a:lnTo>
                <a:lnTo>
                  <a:pt x="877442" y="1271191"/>
                </a:lnTo>
                <a:lnTo>
                  <a:pt x="881253" y="1272143"/>
                </a:lnTo>
                <a:lnTo>
                  <a:pt x="886969" y="1272143"/>
                </a:lnTo>
                <a:lnTo>
                  <a:pt x="892686" y="1274047"/>
                </a:lnTo>
                <a:lnTo>
                  <a:pt x="897449" y="1277856"/>
                </a:lnTo>
                <a:lnTo>
                  <a:pt x="902213" y="1282617"/>
                </a:lnTo>
                <a:lnTo>
                  <a:pt x="906023" y="1287378"/>
                </a:lnTo>
                <a:lnTo>
                  <a:pt x="908882" y="1296900"/>
                </a:lnTo>
                <a:lnTo>
                  <a:pt x="909834" y="1305470"/>
                </a:lnTo>
                <a:lnTo>
                  <a:pt x="909834" y="1314992"/>
                </a:lnTo>
                <a:lnTo>
                  <a:pt x="912692" y="1323562"/>
                </a:lnTo>
                <a:lnTo>
                  <a:pt x="919361" y="1329275"/>
                </a:lnTo>
                <a:lnTo>
                  <a:pt x="927936" y="1333084"/>
                </a:lnTo>
                <a:lnTo>
                  <a:pt x="935558" y="1337845"/>
                </a:lnTo>
                <a:lnTo>
                  <a:pt x="936510" y="1346415"/>
                </a:lnTo>
                <a:lnTo>
                  <a:pt x="935558" y="1358794"/>
                </a:lnTo>
                <a:lnTo>
                  <a:pt x="933652" y="1371172"/>
                </a:lnTo>
                <a:lnTo>
                  <a:pt x="933652" y="1383551"/>
                </a:lnTo>
                <a:lnTo>
                  <a:pt x="935558" y="1394977"/>
                </a:lnTo>
                <a:lnTo>
                  <a:pt x="940321" y="1407356"/>
                </a:lnTo>
                <a:lnTo>
                  <a:pt x="946990" y="1419735"/>
                </a:lnTo>
                <a:lnTo>
                  <a:pt x="954612" y="1431161"/>
                </a:lnTo>
                <a:lnTo>
                  <a:pt x="962233" y="1441635"/>
                </a:lnTo>
                <a:lnTo>
                  <a:pt x="967949" y="1448301"/>
                </a:lnTo>
                <a:lnTo>
                  <a:pt x="973666" y="1451157"/>
                </a:lnTo>
                <a:lnTo>
                  <a:pt x="979382" y="1452109"/>
                </a:lnTo>
                <a:lnTo>
                  <a:pt x="987003" y="1452109"/>
                </a:lnTo>
                <a:lnTo>
                  <a:pt x="989862" y="1453062"/>
                </a:lnTo>
                <a:lnTo>
                  <a:pt x="992720" y="1454014"/>
                </a:lnTo>
                <a:lnTo>
                  <a:pt x="994625" y="1455918"/>
                </a:lnTo>
                <a:lnTo>
                  <a:pt x="997483" y="1457823"/>
                </a:lnTo>
                <a:lnTo>
                  <a:pt x="999389" y="1461632"/>
                </a:lnTo>
                <a:lnTo>
                  <a:pt x="998436" y="1464488"/>
                </a:lnTo>
                <a:lnTo>
                  <a:pt x="998436" y="1468297"/>
                </a:lnTo>
                <a:lnTo>
                  <a:pt x="998436" y="1471154"/>
                </a:lnTo>
                <a:lnTo>
                  <a:pt x="1002247" y="1473058"/>
                </a:lnTo>
                <a:lnTo>
                  <a:pt x="1010821" y="1473058"/>
                </a:lnTo>
                <a:lnTo>
                  <a:pt x="1014632" y="1474962"/>
                </a:lnTo>
                <a:lnTo>
                  <a:pt x="1017490" y="1478771"/>
                </a:lnTo>
                <a:lnTo>
                  <a:pt x="1018443" y="1482580"/>
                </a:lnTo>
                <a:lnTo>
                  <a:pt x="1018443" y="1486389"/>
                </a:lnTo>
                <a:lnTo>
                  <a:pt x="1018443" y="1491150"/>
                </a:lnTo>
                <a:lnTo>
                  <a:pt x="1009868" y="1488293"/>
                </a:lnTo>
                <a:lnTo>
                  <a:pt x="1000341" y="1483532"/>
                </a:lnTo>
                <a:lnTo>
                  <a:pt x="989862" y="1480676"/>
                </a:lnTo>
                <a:lnTo>
                  <a:pt x="982240" y="1481628"/>
                </a:lnTo>
                <a:lnTo>
                  <a:pt x="980335" y="1488293"/>
                </a:lnTo>
                <a:lnTo>
                  <a:pt x="989862" y="1493054"/>
                </a:lnTo>
                <a:lnTo>
                  <a:pt x="1001294" y="1497815"/>
                </a:lnTo>
                <a:lnTo>
                  <a:pt x="1007963" y="1504481"/>
                </a:lnTo>
                <a:lnTo>
                  <a:pt x="1009868" y="1511146"/>
                </a:lnTo>
                <a:lnTo>
                  <a:pt x="1017490" y="1518764"/>
                </a:lnTo>
                <a:lnTo>
                  <a:pt x="1028923" y="1521620"/>
                </a:lnTo>
                <a:lnTo>
                  <a:pt x="1040355" y="1524477"/>
                </a:lnTo>
                <a:lnTo>
                  <a:pt x="1047977" y="1531142"/>
                </a:lnTo>
                <a:lnTo>
                  <a:pt x="1047977" y="1533999"/>
                </a:lnTo>
                <a:lnTo>
                  <a:pt x="1046071" y="1536855"/>
                </a:lnTo>
                <a:lnTo>
                  <a:pt x="1046071" y="1539712"/>
                </a:lnTo>
                <a:lnTo>
                  <a:pt x="1048929" y="1542569"/>
                </a:lnTo>
                <a:lnTo>
                  <a:pt x="1053693" y="1543521"/>
                </a:lnTo>
                <a:lnTo>
                  <a:pt x="1060362" y="1541616"/>
                </a:lnTo>
                <a:lnTo>
                  <a:pt x="1066078" y="1539712"/>
                </a:lnTo>
                <a:lnTo>
                  <a:pt x="1071794" y="1538760"/>
                </a:lnTo>
                <a:lnTo>
                  <a:pt x="1076558" y="1539712"/>
                </a:lnTo>
                <a:lnTo>
                  <a:pt x="1082274" y="1540664"/>
                </a:lnTo>
                <a:lnTo>
                  <a:pt x="1087991" y="1541616"/>
                </a:lnTo>
                <a:lnTo>
                  <a:pt x="1093707" y="1541616"/>
                </a:lnTo>
                <a:lnTo>
                  <a:pt x="1098470" y="1541616"/>
                </a:lnTo>
                <a:lnTo>
                  <a:pt x="1101328" y="1543521"/>
                </a:lnTo>
                <a:lnTo>
                  <a:pt x="1108950" y="1549234"/>
                </a:lnTo>
                <a:lnTo>
                  <a:pt x="1116572" y="1553995"/>
                </a:lnTo>
                <a:lnTo>
                  <a:pt x="1126099" y="1559708"/>
                </a:lnTo>
                <a:lnTo>
                  <a:pt x="1129909" y="1564469"/>
                </a:lnTo>
                <a:lnTo>
                  <a:pt x="1120382" y="1567326"/>
                </a:lnTo>
                <a:lnTo>
                  <a:pt x="1117524" y="1568278"/>
                </a:lnTo>
                <a:lnTo>
                  <a:pt x="1114666" y="1569230"/>
                </a:lnTo>
                <a:lnTo>
                  <a:pt x="1111808" y="1571135"/>
                </a:lnTo>
                <a:lnTo>
                  <a:pt x="1110855" y="1573991"/>
                </a:lnTo>
                <a:lnTo>
                  <a:pt x="1110855" y="1576848"/>
                </a:lnTo>
                <a:lnTo>
                  <a:pt x="1111808" y="1584466"/>
                </a:lnTo>
                <a:lnTo>
                  <a:pt x="1111808" y="1587322"/>
                </a:lnTo>
                <a:lnTo>
                  <a:pt x="1107997" y="1589227"/>
                </a:lnTo>
                <a:lnTo>
                  <a:pt x="1101328" y="1588274"/>
                </a:lnTo>
                <a:lnTo>
                  <a:pt x="1094660" y="1588274"/>
                </a:lnTo>
                <a:lnTo>
                  <a:pt x="1089896" y="1588274"/>
                </a:lnTo>
                <a:lnTo>
                  <a:pt x="1082274" y="1591131"/>
                </a:lnTo>
                <a:lnTo>
                  <a:pt x="1075605" y="1592083"/>
                </a:lnTo>
                <a:lnTo>
                  <a:pt x="1068936" y="1593035"/>
                </a:lnTo>
                <a:lnTo>
                  <a:pt x="1061315" y="1590179"/>
                </a:lnTo>
                <a:lnTo>
                  <a:pt x="1053693" y="1587322"/>
                </a:lnTo>
                <a:lnTo>
                  <a:pt x="1046071" y="1584466"/>
                </a:lnTo>
                <a:lnTo>
                  <a:pt x="1038450" y="1582561"/>
                </a:lnTo>
                <a:lnTo>
                  <a:pt x="1030828" y="1580657"/>
                </a:lnTo>
                <a:lnTo>
                  <a:pt x="1010821" y="1580657"/>
                </a:lnTo>
                <a:lnTo>
                  <a:pt x="992720" y="1586370"/>
                </a:lnTo>
                <a:lnTo>
                  <a:pt x="975571" y="1595892"/>
                </a:lnTo>
                <a:lnTo>
                  <a:pt x="958422" y="1607318"/>
                </a:lnTo>
                <a:lnTo>
                  <a:pt x="950801" y="1615888"/>
                </a:lnTo>
                <a:lnTo>
                  <a:pt x="943179" y="1630171"/>
                </a:lnTo>
                <a:lnTo>
                  <a:pt x="938416" y="1642550"/>
                </a:lnTo>
                <a:lnTo>
                  <a:pt x="946037" y="1647311"/>
                </a:lnTo>
                <a:lnTo>
                  <a:pt x="951754" y="1648263"/>
                </a:lnTo>
                <a:lnTo>
                  <a:pt x="956517" y="1653024"/>
                </a:lnTo>
                <a:lnTo>
                  <a:pt x="966044" y="1662546"/>
                </a:lnTo>
                <a:lnTo>
                  <a:pt x="969855" y="1669212"/>
                </a:lnTo>
                <a:lnTo>
                  <a:pt x="968902" y="1673973"/>
                </a:lnTo>
                <a:lnTo>
                  <a:pt x="964139" y="1677781"/>
                </a:lnTo>
                <a:lnTo>
                  <a:pt x="958422" y="1681590"/>
                </a:lnTo>
                <a:lnTo>
                  <a:pt x="951754" y="1686351"/>
                </a:lnTo>
                <a:lnTo>
                  <a:pt x="950801" y="1692064"/>
                </a:lnTo>
                <a:lnTo>
                  <a:pt x="951754" y="1697778"/>
                </a:lnTo>
                <a:lnTo>
                  <a:pt x="954612" y="1707300"/>
                </a:lnTo>
                <a:lnTo>
                  <a:pt x="957470" y="1715870"/>
                </a:lnTo>
                <a:lnTo>
                  <a:pt x="959375" y="1723487"/>
                </a:lnTo>
                <a:lnTo>
                  <a:pt x="959375" y="1730153"/>
                </a:lnTo>
                <a:lnTo>
                  <a:pt x="957470" y="1738723"/>
                </a:lnTo>
                <a:lnTo>
                  <a:pt x="953659" y="1753958"/>
                </a:lnTo>
                <a:lnTo>
                  <a:pt x="948895" y="1769193"/>
                </a:lnTo>
                <a:lnTo>
                  <a:pt x="944132" y="1785380"/>
                </a:lnTo>
                <a:lnTo>
                  <a:pt x="941274" y="1800616"/>
                </a:lnTo>
                <a:lnTo>
                  <a:pt x="935558" y="1796807"/>
                </a:lnTo>
                <a:lnTo>
                  <a:pt x="929841" y="1792998"/>
                </a:lnTo>
                <a:lnTo>
                  <a:pt x="917456" y="1786333"/>
                </a:lnTo>
                <a:lnTo>
                  <a:pt x="911740" y="1784428"/>
                </a:lnTo>
                <a:lnTo>
                  <a:pt x="906976" y="1785380"/>
                </a:lnTo>
                <a:lnTo>
                  <a:pt x="901260" y="1787285"/>
                </a:lnTo>
                <a:lnTo>
                  <a:pt x="895544" y="1789189"/>
                </a:lnTo>
                <a:lnTo>
                  <a:pt x="884111" y="1788237"/>
                </a:lnTo>
                <a:lnTo>
                  <a:pt x="871726" y="1782524"/>
                </a:lnTo>
                <a:lnTo>
                  <a:pt x="860294" y="1774906"/>
                </a:lnTo>
                <a:lnTo>
                  <a:pt x="852672" y="1766336"/>
                </a:lnTo>
                <a:lnTo>
                  <a:pt x="850766" y="1760623"/>
                </a:lnTo>
                <a:lnTo>
                  <a:pt x="848861" y="1754910"/>
                </a:lnTo>
                <a:lnTo>
                  <a:pt x="847908" y="1749197"/>
                </a:lnTo>
                <a:lnTo>
                  <a:pt x="845050" y="1744436"/>
                </a:lnTo>
                <a:lnTo>
                  <a:pt x="842192" y="1738723"/>
                </a:lnTo>
                <a:lnTo>
                  <a:pt x="838381" y="1733009"/>
                </a:lnTo>
                <a:lnTo>
                  <a:pt x="834570" y="1728248"/>
                </a:lnTo>
                <a:lnTo>
                  <a:pt x="830760" y="1723487"/>
                </a:lnTo>
                <a:lnTo>
                  <a:pt x="820280" y="1716822"/>
                </a:lnTo>
                <a:lnTo>
                  <a:pt x="809800" y="1714918"/>
                </a:lnTo>
                <a:lnTo>
                  <a:pt x="799321" y="1715870"/>
                </a:lnTo>
                <a:lnTo>
                  <a:pt x="786935" y="1718726"/>
                </a:lnTo>
                <a:lnTo>
                  <a:pt x="786935" y="1716822"/>
                </a:lnTo>
                <a:lnTo>
                  <a:pt x="785983" y="1712061"/>
                </a:lnTo>
                <a:lnTo>
                  <a:pt x="785983" y="1710157"/>
                </a:lnTo>
                <a:lnTo>
                  <a:pt x="780267" y="1715870"/>
                </a:lnTo>
                <a:lnTo>
                  <a:pt x="773598" y="1722535"/>
                </a:lnTo>
                <a:lnTo>
                  <a:pt x="762165" y="1734914"/>
                </a:lnTo>
                <a:lnTo>
                  <a:pt x="756449" y="1738723"/>
                </a:lnTo>
                <a:lnTo>
                  <a:pt x="750732" y="1739675"/>
                </a:lnTo>
                <a:lnTo>
                  <a:pt x="744063" y="1738723"/>
                </a:lnTo>
                <a:lnTo>
                  <a:pt x="737395" y="1738723"/>
                </a:lnTo>
                <a:lnTo>
                  <a:pt x="712624" y="1736818"/>
                </a:lnTo>
                <a:lnTo>
                  <a:pt x="704050" y="1736818"/>
                </a:lnTo>
                <a:lnTo>
                  <a:pt x="700239" y="1733962"/>
                </a:lnTo>
                <a:lnTo>
                  <a:pt x="697381" y="1727296"/>
                </a:lnTo>
                <a:lnTo>
                  <a:pt x="694523" y="1719679"/>
                </a:lnTo>
                <a:lnTo>
                  <a:pt x="692617" y="1713965"/>
                </a:lnTo>
                <a:lnTo>
                  <a:pt x="699287" y="1715870"/>
                </a:lnTo>
                <a:lnTo>
                  <a:pt x="705003" y="1717774"/>
                </a:lnTo>
                <a:lnTo>
                  <a:pt x="710719" y="1719679"/>
                </a:lnTo>
                <a:lnTo>
                  <a:pt x="717388" y="1720631"/>
                </a:lnTo>
                <a:lnTo>
                  <a:pt x="716435" y="1713965"/>
                </a:lnTo>
                <a:lnTo>
                  <a:pt x="716435" y="1707300"/>
                </a:lnTo>
                <a:lnTo>
                  <a:pt x="714530" y="1700634"/>
                </a:lnTo>
                <a:lnTo>
                  <a:pt x="711672" y="1694921"/>
                </a:lnTo>
                <a:lnTo>
                  <a:pt x="707861" y="1692064"/>
                </a:lnTo>
                <a:lnTo>
                  <a:pt x="703097" y="1689208"/>
                </a:lnTo>
                <a:lnTo>
                  <a:pt x="698333" y="1686351"/>
                </a:lnTo>
                <a:lnTo>
                  <a:pt x="693570" y="1686351"/>
                </a:lnTo>
                <a:lnTo>
                  <a:pt x="682137" y="1686351"/>
                </a:lnTo>
                <a:lnTo>
                  <a:pt x="669752" y="1683495"/>
                </a:lnTo>
                <a:lnTo>
                  <a:pt x="659273" y="1676829"/>
                </a:lnTo>
                <a:lnTo>
                  <a:pt x="650698" y="1668259"/>
                </a:lnTo>
                <a:lnTo>
                  <a:pt x="646888" y="1659690"/>
                </a:lnTo>
                <a:lnTo>
                  <a:pt x="642124" y="1648263"/>
                </a:lnTo>
                <a:lnTo>
                  <a:pt x="636408" y="1636837"/>
                </a:lnTo>
                <a:lnTo>
                  <a:pt x="630692" y="1631124"/>
                </a:lnTo>
                <a:lnTo>
                  <a:pt x="537326" y="1602557"/>
                </a:lnTo>
                <a:lnTo>
                  <a:pt x="528752" y="1601605"/>
                </a:lnTo>
                <a:lnTo>
                  <a:pt x="520178" y="1602557"/>
                </a:lnTo>
                <a:lnTo>
                  <a:pt x="511603" y="1604462"/>
                </a:lnTo>
                <a:lnTo>
                  <a:pt x="503029" y="1605414"/>
                </a:lnTo>
                <a:lnTo>
                  <a:pt x="481117" y="1608271"/>
                </a:lnTo>
                <a:lnTo>
                  <a:pt x="414427" y="1614936"/>
                </a:lnTo>
                <a:lnTo>
                  <a:pt x="404900" y="1615888"/>
                </a:lnTo>
                <a:lnTo>
                  <a:pt x="399184" y="1617793"/>
                </a:lnTo>
                <a:lnTo>
                  <a:pt x="394420" y="1621601"/>
                </a:lnTo>
                <a:lnTo>
                  <a:pt x="388704" y="1630171"/>
                </a:lnTo>
                <a:lnTo>
                  <a:pt x="362028" y="1665403"/>
                </a:lnTo>
                <a:lnTo>
                  <a:pt x="357265" y="1672068"/>
                </a:lnTo>
                <a:lnTo>
                  <a:pt x="351549" y="1680638"/>
                </a:lnTo>
                <a:lnTo>
                  <a:pt x="343927" y="1688256"/>
                </a:lnTo>
                <a:lnTo>
                  <a:pt x="337258" y="1690160"/>
                </a:lnTo>
                <a:lnTo>
                  <a:pt x="336305" y="1746340"/>
                </a:lnTo>
                <a:lnTo>
                  <a:pt x="329636" y="1740627"/>
                </a:lnTo>
                <a:lnTo>
                  <a:pt x="322967" y="1735866"/>
                </a:lnTo>
                <a:lnTo>
                  <a:pt x="316299" y="1731105"/>
                </a:lnTo>
                <a:lnTo>
                  <a:pt x="309629" y="1726344"/>
                </a:lnTo>
                <a:lnTo>
                  <a:pt x="297244" y="1720631"/>
                </a:lnTo>
                <a:lnTo>
                  <a:pt x="284859" y="1715870"/>
                </a:lnTo>
                <a:lnTo>
                  <a:pt x="272474" y="1713013"/>
                </a:lnTo>
                <a:lnTo>
                  <a:pt x="260089" y="1710157"/>
                </a:lnTo>
                <a:lnTo>
                  <a:pt x="246751" y="1706347"/>
                </a:lnTo>
                <a:lnTo>
                  <a:pt x="233413" y="1701586"/>
                </a:lnTo>
                <a:lnTo>
                  <a:pt x="221028" y="1693969"/>
                </a:lnTo>
                <a:lnTo>
                  <a:pt x="213406" y="1681590"/>
                </a:lnTo>
                <a:lnTo>
                  <a:pt x="211501" y="1669212"/>
                </a:lnTo>
                <a:lnTo>
                  <a:pt x="211501" y="1655881"/>
                </a:lnTo>
                <a:lnTo>
                  <a:pt x="211501" y="1642550"/>
                </a:lnTo>
                <a:lnTo>
                  <a:pt x="206737" y="1632076"/>
                </a:lnTo>
                <a:lnTo>
                  <a:pt x="196258" y="1624458"/>
                </a:lnTo>
                <a:lnTo>
                  <a:pt x="183872" y="1617793"/>
                </a:lnTo>
                <a:lnTo>
                  <a:pt x="172440" y="1610175"/>
                </a:lnTo>
                <a:lnTo>
                  <a:pt x="165771" y="1599701"/>
                </a:lnTo>
                <a:lnTo>
                  <a:pt x="161960" y="1591131"/>
                </a:lnTo>
                <a:lnTo>
                  <a:pt x="158149" y="1584466"/>
                </a:lnTo>
                <a:lnTo>
                  <a:pt x="153386" y="1578752"/>
                </a:lnTo>
                <a:lnTo>
                  <a:pt x="147669" y="1573991"/>
                </a:lnTo>
                <a:lnTo>
                  <a:pt x="142906" y="1571135"/>
                </a:lnTo>
                <a:lnTo>
                  <a:pt x="139095" y="1567326"/>
                </a:lnTo>
                <a:lnTo>
                  <a:pt x="137190" y="1563517"/>
                </a:lnTo>
                <a:lnTo>
                  <a:pt x="136237" y="1557804"/>
                </a:lnTo>
                <a:lnTo>
                  <a:pt x="137190" y="1548282"/>
                </a:lnTo>
                <a:lnTo>
                  <a:pt x="141000" y="1539712"/>
                </a:lnTo>
                <a:lnTo>
                  <a:pt x="144811" y="1531142"/>
                </a:lnTo>
                <a:lnTo>
                  <a:pt x="150527" y="1523525"/>
                </a:lnTo>
                <a:lnTo>
                  <a:pt x="153386" y="1521620"/>
                </a:lnTo>
                <a:lnTo>
                  <a:pt x="160055" y="1519716"/>
                </a:lnTo>
                <a:lnTo>
                  <a:pt x="161960" y="1517811"/>
                </a:lnTo>
                <a:lnTo>
                  <a:pt x="161007" y="1514955"/>
                </a:lnTo>
                <a:lnTo>
                  <a:pt x="159102" y="1511146"/>
                </a:lnTo>
                <a:lnTo>
                  <a:pt x="155291" y="1507337"/>
                </a:lnTo>
                <a:lnTo>
                  <a:pt x="152433" y="1504481"/>
                </a:lnTo>
                <a:lnTo>
                  <a:pt x="147669" y="1499720"/>
                </a:lnTo>
                <a:lnTo>
                  <a:pt x="143859" y="1494959"/>
                </a:lnTo>
                <a:lnTo>
                  <a:pt x="141000" y="1489245"/>
                </a:lnTo>
                <a:lnTo>
                  <a:pt x="141000" y="1482580"/>
                </a:lnTo>
                <a:lnTo>
                  <a:pt x="142906" y="1476867"/>
                </a:lnTo>
                <a:lnTo>
                  <a:pt x="145764" y="1473058"/>
                </a:lnTo>
                <a:lnTo>
                  <a:pt x="149575" y="1470201"/>
                </a:lnTo>
                <a:lnTo>
                  <a:pt x="154339" y="1467345"/>
                </a:lnTo>
                <a:lnTo>
                  <a:pt x="157197" y="1464488"/>
                </a:lnTo>
                <a:lnTo>
                  <a:pt x="160055" y="1462584"/>
                </a:lnTo>
                <a:lnTo>
                  <a:pt x="163866" y="1461632"/>
                </a:lnTo>
                <a:lnTo>
                  <a:pt x="165771" y="1458775"/>
                </a:lnTo>
                <a:lnTo>
                  <a:pt x="168629" y="1454966"/>
                </a:lnTo>
                <a:lnTo>
                  <a:pt x="170534" y="1452109"/>
                </a:lnTo>
                <a:lnTo>
                  <a:pt x="176251" y="1446396"/>
                </a:lnTo>
                <a:lnTo>
                  <a:pt x="179109" y="1440683"/>
                </a:lnTo>
                <a:lnTo>
                  <a:pt x="181014" y="1435922"/>
                </a:lnTo>
                <a:lnTo>
                  <a:pt x="183872" y="1432113"/>
                </a:lnTo>
                <a:lnTo>
                  <a:pt x="189588" y="1429257"/>
                </a:lnTo>
                <a:lnTo>
                  <a:pt x="192447" y="1424496"/>
                </a:lnTo>
                <a:lnTo>
                  <a:pt x="193399" y="1414973"/>
                </a:lnTo>
                <a:lnTo>
                  <a:pt x="193399" y="1404499"/>
                </a:lnTo>
                <a:lnTo>
                  <a:pt x="192447" y="1395929"/>
                </a:lnTo>
                <a:lnTo>
                  <a:pt x="191494" y="1379742"/>
                </a:lnTo>
                <a:lnTo>
                  <a:pt x="190541" y="1370220"/>
                </a:lnTo>
                <a:lnTo>
                  <a:pt x="189588" y="1360698"/>
                </a:lnTo>
                <a:lnTo>
                  <a:pt x="188636" y="1351176"/>
                </a:lnTo>
                <a:lnTo>
                  <a:pt x="186730" y="1334036"/>
                </a:lnTo>
                <a:lnTo>
                  <a:pt x="184825" y="1316897"/>
                </a:lnTo>
                <a:lnTo>
                  <a:pt x="183872" y="1298805"/>
                </a:lnTo>
                <a:lnTo>
                  <a:pt x="185778" y="1282617"/>
                </a:lnTo>
                <a:lnTo>
                  <a:pt x="190541" y="1266430"/>
                </a:lnTo>
                <a:lnTo>
                  <a:pt x="197210" y="1251195"/>
                </a:lnTo>
                <a:lnTo>
                  <a:pt x="204832" y="1235959"/>
                </a:lnTo>
                <a:lnTo>
                  <a:pt x="207690" y="1218820"/>
                </a:lnTo>
                <a:lnTo>
                  <a:pt x="203879" y="1201680"/>
                </a:lnTo>
                <a:lnTo>
                  <a:pt x="191494" y="1187397"/>
                </a:lnTo>
                <a:lnTo>
                  <a:pt x="176251" y="1174066"/>
                </a:lnTo>
                <a:lnTo>
                  <a:pt x="162913" y="1163592"/>
                </a:lnTo>
                <a:lnTo>
                  <a:pt x="151480" y="1152166"/>
                </a:lnTo>
                <a:lnTo>
                  <a:pt x="139095" y="1141691"/>
                </a:lnTo>
                <a:lnTo>
                  <a:pt x="115278" y="1120743"/>
                </a:lnTo>
                <a:lnTo>
                  <a:pt x="100987" y="1108364"/>
                </a:lnTo>
                <a:lnTo>
                  <a:pt x="87649" y="1051232"/>
                </a:lnTo>
                <a:lnTo>
                  <a:pt x="82886" y="1032188"/>
                </a:lnTo>
                <a:lnTo>
                  <a:pt x="67642" y="967438"/>
                </a:lnTo>
                <a:lnTo>
                  <a:pt x="36203" y="836986"/>
                </a:lnTo>
                <a:lnTo>
                  <a:pt x="20960" y="772237"/>
                </a:lnTo>
                <a:lnTo>
                  <a:pt x="14291" y="740814"/>
                </a:lnTo>
                <a:lnTo>
                  <a:pt x="1906" y="687491"/>
                </a:lnTo>
                <a:lnTo>
                  <a:pt x="0" y="677016"/>
                </a:lnTo>
                <a:lnTo>
                  <a:pt x="9527" y="659877"/>
                </a:lnTo>
                <a:lnTo>
                  <a:pt x="22865" y="636071"/>
                </a:lnTo>
                <a:lnTo>
                  <a:pt x="35250" y="612266"/>
                </a:lnTo>
                <a:lnTo>
                  <a:pt x="47635" y="587509"/>
                </a:lnTo>
                <a:lnTo>
                  <a:pt x="60020" y="563704"/>
                </a:lnTo>
                <a:lnTo>
                  <a:pt x="79074" y="527520"/>
                </a:lnTo>
                <a:lnTo>
                  <a:pt x="97176" y="491337"/>
                </a:lnTo>
                <a:lnTo>
                  <a:pt x="121946" y="443727"/>
                </a:lnTo>
                <a:lnTo>
                  <a:pt x="146717" y="396116"/>
                </a:lnTo>
                <a:lnTo>
                  <a:pt x="171487" y="347554"/>
                </a:lnTo>
                <a:lnTo>
                  <a:pt x="195305" y="298992"/>
                </a:lnTo>
                <a:lnTo>
                  <a:pt x="194352" y="304705"/>
                </a:lnTo>
                <a:lnTo>
                  <a:pt x="198163" y="307561"/>
                </a:lnTo>
                <a:lnTo>
                  <a:pt x="216264" y="306609"/>
                </a:lnTo>
                <a:lnTo>
                  <a:pt x="232460" y="311370"/>
                </a:lnTo>
                <a:lnTo>
                  <a:pt x="244846" y="313275"/>
                </a:lnTo>
                <a:lnTo>
                  <a:pt x="252467" y="309466"/>
                </a:lnTo>
                <a:lnTo>
                  <a:pt x="256278" y="299944"/>
                </a:lnTo>
                <a:lnTo>
                  <a:pt x="257231" y="288517"/>
                </a:lnTo>
                <a:lnTo>
                  <a:pt x="260089" y="287565"/>
                </a:lnTo>
                <a:lnTo>
                  <a:pt x="261994" y="288517"/>
                </a:lnTo>
                <a:lnTo>
                  <a:pt x="262947" y="281852"/>
                </a:lnTo>
                <a:lnTo>
                  <a:pt x="264852" y="278995"/>
                </a:lnTo>
                <a:lnTo>
                  <a:pt x="267710" y="276139"/>
                </a:lnTo>
                <a:lnTo>
                  <a:pt x="279143" y="270426"/>
                </a:lnTo>
                <a:lnTo>
                  <a:pt x="282001" y="267569"/>
                </a:lnTo>
                <a:lnTo>
                  <a:pt x="283906" y="264712"/>
                </a:lnTo>
                <a:lnTo>
                  <a:pt x="292481" y="246621"/>
                </a:lnTo>
                <a:lnTo>
                  <a:pt x="298197" y="241860"/>
                </a:lnTo>
                <a:lnTo>
                  <a:pt x="304866" y="245668"/>
                </a:lnTo>
                <a:lnTo>
                  <a:pt x="306771" y="242812"/>
                </a:lnTo>
                <a:lnTo>
                  <a:pt x="320109" y="232338"/>
                </a:lnTo>
                <a:lnTo>
                  <a:pt x="327731" y="230433"/>
                </a:lnTo>
                <a:lnTo>
                  <a:pt x="331542" y="229481"/>
                </a:lnTo>
                <a:lnTo>
                  <a:pt x="328684" y="225672"/>
                </a:lnTo>
                <a:lnTo>
                  <a:pt x="321062" y="220911"/>
                </a:lnTo>
                <a:lnTo>
                  <a:pt x="319157" y="217102"/>
                </a:lnTo>
                <a:lnTo>
                  <a:pt x="319157" y="213293"/>
                </a:lnTo>
                <a:lnTo>
                  <a:pt x="322967" y="199963"/>
                </a:lnTo>
                <a:lnTo>
                  <a:pt x="323920" y="193297"/>
                </a:lnTo>
                <a:lnTo>
                  <a:pt x="323920" y="189488"/>
                </a:lnTo>
                <a:lnTo>
                  <a:pt x="325826" y="187584"/>
                </a:lnTo>
                <a:lnTo>
                  <a:pt x="329636" y="184727"/>
                </a:lnTo>
                <a:lnTo>
                  <a:pt x="331542" y="183775"/>
                </a:lnTo>
                <a:lnTo>
                  <a:pt x="332494" y="183775"/>
                </a:lnTo>
                <a:lnTo>
                  <a:pt x="335353" y="183775"/>
                </a:lnTo>
                <a:lnTo>
                  <a:pt x="338211" y="181871"/>
                </a:lnTo>
                <a:lnTo>
                  <a:pt x="337258" y="180919"/>
                </a:lnTo>
                <a:lnTo>
                  <a:pt x="335353" y="175205"/>
                </a:lnTo>
                <a:lnTo>
                  <a:pt x="335353" y="173301"/>
                </a:lnTo>
                <a:lnTo>
                  <a:pt x="338211" y="168540"/>
                </a:lnTo>
                <a:lnTo>
                  <a:pt x="338211" y="164731"/>
                </a:lnTo>
                <a:lnTo>
                  <a:pt x="337258" y="160922"/>
                </a:lnTo>
                <a:lnTo>
                  <a:pt x="336305" y="157113"/>
                </a:lnTo>
                <a:lnTo>
                  <a:pt x="337258" y="152352"/>
                </a:lnTo>
                <a:lnTo>
                  <a:pt x="339163" y="149496"/>
                </a:lnTo>
                <a:lnTo>
                  <a:pt x="341069" y="145687"/>
                </a:lnTo>
                <a:lnTo>
                  <a:pt x="350596" y="120930"/>
                </a:lnTo>
                <a:lnTo>
                  <a:pt x="353454" y="118073"/>
                </a:lnTo>
                <a:lnTo>
                  <a:pt x="354407" y="116169"/>
                </a:lnTo>
                <a:lnTo>
                  <a:pt x="353454" y="111408"/>
                </a:lnTo>
                <a:lnTo>
                  <a:pt x="356312" y="109503"/>
                </a:lnTo>
                <a:lnTo>
                  <a:pt x="357265" y="108551"/>
                </a:lnTo>
                <a:lnTo>
                  <a:pt x="355359" y="103790"/>
                </a:lnTo>
                <a:lnTo>
                  <a:pt x="359170" y="101886"/>
                </a:lnTo>
                <a:lnTo>
                  <a:pt x="361076" y="99981"/>
                </a:lnTo>
                <a:lnTo>
                  <a:pt x="363934" y="94268"/>
                </a:lnTo>
                <a:lnTo>
                  <a:pt x="363934" y="93316"/>
                </a:lnTo>
                <a:lnTo>
                  <a:pt x="368697" y="83794"/>
                </a:lnTo>
                <a:lnTo>
                  <a:pt x="369650" y="83794"/>
                </a:lnTo>
                <a:lnTo>
                  <a:pt x="370603" y="79033"/>
                </a:lnTo>
                <a:lnTo>
                  <a:pt x="380130" y="63798"/>
                </a:lnTo>
                <a:lnTo>
                  <a:pt x="381082" y="59989"/>
                </a:lnTo>
                <a:lnTo>
                  <a:pt x="381082" y="56180"/>
                </a:lnTo>
                <a:lnTo>
                  <a:pt x="382035" y="54276"/>
                </a:lnTo>
                <a:lnTo>
                  <a:pt x="383940" y="51419"/>
                </a:lnTo>
                <a:lnTo>
                  <a:pt x="385846" y="51419"/>
                </a:lnTo>
                <a:lnTo>
                  <a:pt x="397279" y="51419"/>
                </a:lnTo>
                <a:lnTo>
                  <a:pt x="402995" y="50467"/>
                </a:lnTo>
                <a:lnTo>
                  <a:pt x="413474" y="44754"/>
                </a:lnTo>
                <a:lnTo>
                  <a:pt x="419191" y="41897"/>
                </a:lnTo>
                <a:lnTo>
                  <a:pt x="420143" y="42849"/>
                </a:lnTo>
                <a:lnTo>
                  <a:pt x="422049" y="46658"/>
                </a:lnTo>
                <a:lnTo>
                  <a:pt x="423001" y="47610"/>
                </a:lnTo>
                <a:lnTo>
                  <a:pt x="424907" y="46658"/>
                </a:lnTo>
                <a:lnTo>
                  <a:pt x="426812" y="44754"/>
                </a:lnTo>
                <a:lnTo>
                  <a:pt x="429671" y="42849"/>
                </a:lnTo>
                <a:lnTo>
                  <a:pt x="432529" y="38088"/>
                </a:lnTo>
                <a:lnTo>
                  <a:pt x="434434" y="37136"/>
                </a:lnTo>
                <a:lnTo>
                  <a:pt x="467779" y="39993"/>
                </a:lnTo>
                <a:lnTo>
                  <a:pt x="467779" y="39040"/>
                </a:lnTo>
                <a:lnTo>
                  <a:pt x="475400" y="28566"/>
                </a:lnTo>
                <a:lnTo>
                  <a:pt x="476353" y="24757"/>
                </a:lnTo>
                <a:lnTo>
                  <a:pt x="476353" y="15235"/>
                </a:lnTo>
                <a:lnTo>
                  <a:pt x="478259" y="12379"/>
                </a:lnTo>
                <a:lnTo>
                  <a:pt x="480164" y="9522"/>
                </a:lnTo>
                <a:lnTo>
                  <a:pt x="483975" y="9522"/>
                </a:lnTo>
                <a:lnTo>
                  <a:pt x="486833" y="7618"/>
                </a:lnTo>
                <a:lnTo>
                  <a:pt x="489691" y="952"/>
                </a:lnTo>
                <a:lnTo>
                  <a:pt x="492549" y="0"/>
                </a:lnTo>
                <a:lnTo>
                  <a:pt x="498265" y="952"/>
                </a:lnTo>
                <a:lnTo>
                  <a:pt x="502076" y="4761"/>
                </a:lnTo>
                <a:lnTo>
                  <a:pt x="505887" y="7618"/>
                </a:lnTo>
                <a:lnTo>
                  <a:pt x="511603" y="6665"/>
                </a:lnTo>
                <a:lnTo>
                  <a:pt x="513509" y="13331"/>
                </a:lnTo>
                <a:lnTo>
                  <a:pt x="517319" y="15235"/>
                </a:lnTo>
                <a:lnTo>
                  <a:pt x="527799" y="16187"/>
                </a:lnTo>
                <a:lnTo>
                  <a:pt x="542090" y="23805"/>
                </a:lnTo>
                <a:lnTo>
                  <a:pt x="545901" y="26662"/>
                </a:lnTo>
                <a:lnTo>
                  <a:pt x="556381" y="31423"/>
                </a:lnTo>
                <a:lnTo>
                  <a:pt x="584962" y="28566"/>
                </a:lnTo>
                <a:lnTo>
                  <a:pt x="592583" y="30471"/>
                </a:lnTo>
                <a:lnTo>
                  <a:pt x="597347" y="25710"/>
                </a:lnTo>
                <a:lnTo>
                  <a:pt x="602110" y="27614"/>
                </a:lnTo>
                <a:lnTo>
                  <a:pt x="606874" y="30471"/>
                </a:lnTo>
                <a:lnTo>
                  <a:pt x="610684" y="33327"/>
                </a:lnTo>
                <a:lnTo>
                  <a:pt x="613543" y="32375"/>
                </a:lnTo>
                <a:lnTo>
                  <a:pt x="616401" y="32375"/>
                </a:lnTo>
                <a:lnTo>
                  <a:pt x="618307" y="31423"/>
                </a:lnTo>
                <a:lnTo>
                  <a:pt x="620211" y="29518"/>
                </a:lnTo>
                <a:lnTo>
                  <a:pt x="623070" y="27614"/>
                </a:lnTo>
                <a:lnTo>
                  <a:pt x="625928" y="28566"/>
                </a:lnTo>
                <a:lnTo>
                  <a:pt x="631644" y="30471"/>
                </a:lnTo>
                <a:lnTo>
                  <a:pt x="642124" y="30471"/>
                </a:lnTo>
                <a:lnTo>
                  <a:pt x="645935" y="27614"/>
                </a:lnTo>
                <a:lnTo>
                  <a:pt x="647840" y="27614"/>
                </a:lnTo>
                <a:lnTo>
                  <a:pt x="648793" y="31423"/>
                </a:lnTo>
                <a:lnTo>
                  <a:pt x="650698" y="33327"/>
                </a:lnTo>
                <a:lnTo>
                  <a:pt x="699287" y="40945"/>
                </a:lnTo>
                <a:lnTo>
                  <a:pt x="715482" y="38088"/>
                </a:lnTo>
                <a:lnTo>
                  <a:pt x="720246" y="37136"/>
                </a:lnTo>
                <a:lnTo>
                  <a:pt x="723104" y="33327"/>
                </a:lnTo>
                <a:lnTo>
                  <a:pt x="724057" y="26662"/>
                </a:lnTo>
                <a:lnTo>
                  <a:pt x="725009" y="24757"/>
                </a:lnTo>
                <a:lnTo>
                  <a:pt x="727868" y="25710"/>
                </a:lnTo>
                <a:lnTo>
                  <a:pt x="729773" y="28566"/>
                </a:lnTo>
                <a:lnTo>
                  <a:pt x="730726" y="31423"/>
                </a:lnTo>
                <a:lnTo>
                  <a:pt x="729773" y="33327"/>
                </a:lnTo>
                <a:lnTo>
                  <a:pt x="727868" y="39040"/>
                </a:lnTo>
                <a:lnTo>
                  <a:pt x="726915" y="41897"/>
                </a:lnTo>
                <a:lnTo>
                  <a:pt x="732631" y="43801"/>
                </a:lnTo>
                <a:lnTo>
                  <a:pt x="737395" y="40945"/>
                </a:lnTo>
                <a:lnTo>
                  <a:pt x="742158" y="37136"/>
                </a:lnTo>
                <a:lnTo>
                  <a:pt x="747874" y="35232"/>
                </a:lnTo>
                <a:lnTo>
                  <a:pt x="750732" y="36184"/>
                </a:lnTo>
                <a:lnTo>
                  <a:pt x="752638" y="40945"/>
                </a:lnTo>
                <a:lnTo>
                  <a:pt x="755496" y="41897"/>
                </a:lnTo>
                <a:lnTo>
                  <a:pt x="759307" y="42849"/>
                </a:lnTo>
                <a:lnTo>
                  <a:pt x="762165" y="41897"/>
                </a:lnTo>
                <a:lnTo>
                  <a:pt x="765023" y="40945"/>
                </a:lnTo>
                <a:lnTo>
                  <a:pt x="767881" y="39993"/>
                </a:lnTo>
                <a:lnTo>
                  <a:pt x="766928" y="43801"/>
                </a:lnTo>
                <a:lnTo>
                  <a:pt x="767881" y="48562"/>
                </a:lnTo>
                <a:lnTo>
                  <a:pt x="769786" y="52371"/>
                </a:lnTo>
                <a:lnTo>
                  <a:pt x="774550" y="59989"/>
                </a:lnTo>
                <a:lnTo>
                  <a:pt x="776456" y="66654"/>
                </a:lnTo>
                <a:lnTo>
                  <a:pt x="780267" y="75224"/>
                </a:lnTo>
                <a:lnTo>
                  <a:pt x="782172" y="78081"/>
                </a:lnTo>
                <a:lnTo>
                  <a:pt x="785030" y="80937"/>
                </a:lnTo>
                <a:lnTo>
                  <a:pt x="788841" y="82842"/>
                </a:lnTo>
                <a:lnTo>
                  <a:pt x="796462" y="82842"/>
                </a:lnTo>
                <a:lnTo>
                  <a:pt x="799321" y="83794"/>
                </a:lnTo>
                <a:lnTo>
                  <a:pt x="798368" y="89507"/>
                </a:lnTo>
                <a:lnTo>
                  <a:pt x="795510" y="91411"/>
                </a:lnTo>
                <a:lnTo>
                  <a:pt x="793604" y="95220"/>
                </a:lnTo>
                <a:lnTo>
                  <a:pt x="792652" y="99981"/>
                </a:lnTo>
                <a:lnTo>
                  <a:pt x="792652" y="103790"/>
                </a:lnTo>
                <a:lnTo>
                  <a:pt x="794557" y="106647"/>
                </a:lnTo>
                <a:lnTo>
                  <a:pt x="797415" y="110456"/>
                </a:lnTo>
                <a:lnTo>
                  <a:pt x="801226" y="111408"/>
                </a:lnTo>
                <a:lnTo>
                  <a:pt x="802179" y="109503"/>
                </a:lnTo>
                <a:lnTo>
                  <a:pt x="805037" y="101886"/>
                </a:lnTo>
                <a:lnTo>
                  <a:pt x="811706" y="97125"/>
                </a:lnTo>
                <a:lnTo>
                  <a:pt x="817422" y="95220"/>
                </a:lnTo>
                <a:lnTo>
                  <a:pt x="821233" y="100933"/>
                </a:lnTo>
                <a:lnTo>
                  <a:pt x="820280" y="108551"/>
                </a:lnTo>
                <a:lnTo>
                  <a:pt x="816469" y="117121"/>
                </a:lnTo>
                <a:lnTo>
                  <a:pt x="811706" y="124739"/>
                </a:lnTo>
                <a:lnTo>
                  <a:pt x="807895" y="127595"/>
                </a:lnTo>
                <a:lnTo>
                  <a:pt x="801226" y="128547"/>
                </a:lnTo>
                <a:lnTo>
                  <a:pt x="799321" y="131404"/>
                </a:lnTo>
                <a:lnTo>
                  <a:pt x="800273" y="134261"/>
                </a:lnTo>
                <a:lnTo>
                  <a:pt x="802179" y="137117"/>
                </a:lnTo>
                <a:lnTo>
                  <a:pt x="809800" y="139974"/>
                </a:lnTo>
                <a:lnTo>
                  <a:pt x="815516" y="138069"/>
                </a:lnTo>
                <a:lnTo>
                  <a:pt x="825043" y="129500"/>
                </a:lnTo>
                <a:lnTo>
                  <a:pt x="830760" y="128547"/>
                </a:lnTo>
                <a:lnTo>
                  <a:pt x="833618" y="131404"/>
                </a:lnTo>
                <a:lnTo>
                  <a:pt x="834570" y="136165"/>
                </a:lnTo>
                <a:lnTo>
                  <a:pt x="829807" y="143783"/>
                </a:lnTo>
                <a:lnTo>
                  <a:pt x="829807" y="144735"/>
                </a:lnTo>
                <a:lnTo>
                  <a:pt x="831712" y="146639"/>
                </a:lnTo>
                <a:lnTo>
                  <a:pt x="837429" y="143783"/>
                </a:lnTo>
                <a:lnTo>
                  <a:pt x="846956" y="144735"/>
                </a:lnTo>
                <a:lnTo>
                  <a:pt x="855530" y="147591"/>
                </a:lnTo>
                <a:lnTo>
                  <a:pt x="860294" y="153305"/>
                </a:lnTo>
                <a:lnTo>
                  <a:pt x="864105" y="151400"/>
                </a:lnTo>
                <a:lnTo>
                  <a:pt x="866963" y="151400"/>
                </a:lnTo>
                <a:lnTo>
                  <a:pt x="868868" y="152352"/>
                </a:lnTo>
                <a:lnTo>
                  <a:pt x="871726" y="153305"/>
                </a:lnTo>
                <a:lnTo>
                  <a:pt x="875537" y="152352"/>
                </a:lnTo>
                <a:lnTo>
                  <a:pt x="878395" y="149496"/>
                </a:lnTo>
                <a:lnTo>
                  <a:pt x="880301" y="155209"/>
                </a:lnTo>
                <a:lnTo>
                  <a:pt x="881253" y="165683"/>
                </a:lnTo>
                <a:lnTo>
                  <a:pt x="883159" y="170444"/>
                </a:lnTo>
                <a:lnTo>
                  <a:pt x="885064" y="173301"/>
                </a:lnTo>
                <a:lnTo>
                  <a:pt x="886969" y="177110"/>
                </a:lnTo>
                <a:lnTo>
                  <a:pt x="889828" y="179966"/>
                </a:lnTo>
                <a:lnTo>
                  <a:pt x="893638" y="181871"/>
                </a:lnTo>
                <a:lnTo>
                  <a:pt x="915550" y="192345"/>
                </a:lnTo>
                <a:lnTo>
                  <a:pt x="922219" y="198058"/>
                </a:lnTo>
                <a:lnTo>
                  <a:pt x="927936" y="205676"/>
                </a:lnTo>
                <a:lnTo>
                  <a:pt x="930794" y="207580"/>
                </a:lnTo>
                <a:lnTo>
                  <a:pt x="945085" y="215198"/>
                </a:lnTo>
                <a:lnTo>
                  <a:pt x="950801" y="219007"/>
                </a:lnTo>
                <a:lnTo>
                  <a:pt x="954612" y="224720"/>
                </a:lnTo>
                <a:lnTo>
                  <a:pt x="961281" y="236146"/>
                </a:lnTo>
                <a:lnTo>
                  <a:pt x="958422" y="243764"/>
                </a:lnTo>
                <a:lnTo>
                  <a:pt x="960328" y="248525"/>
                </a:lnTo>
                <a:lnTo>
                  <a:pt x="976524" y="260904"/>
                </a:lnTo>
                <a:lnTo>
                  <a:pt x="977476" y="262808"/>
                </a:lnTo>
                <a:lnTo>
                  <a:pt x="979382" y="265665"/>
                </a:lnTo>
                <a:lnTo>
                  <a:pt x="982240" y="266617"/>
                </a:lnTo>
                <a:lnTo>
                  <a:pt x="986051" y="266617"/>
                </a:lnTo>
                <a:lnTo>
                  <a:pt x="988909" y="267569"/>
                </a:lnTo>
                <a:lnTo>
                  <a:pt x="991767" y="272330"/>
                </a:lnTo>
                <a:lnTo>
                  <a:pt x="993672" y="292326"/>
                </a:lnTo>
                <a:lnTo>
                  <a:pt x="999389" y="306609"/>
                </a:lnTo>
                <a:lnTo>
                  <a:pt x="1001294" y="313275"/>
                </a:lnTo>
                <a:lnTo>
                  <a:pt x="998436" y="320892"/>
                </a:lnTo>
                <a:lnTo>
                  <a:pt x="1000341" y="322797"/>
                </a:lnTo>
                <a:lnTo>
                  <a:pt x="1001294" y="325653"/>
                </a:lnTo>
                <a:lnTo>
                  <a:pt x="1002247" y="329462"/>
                </a:lnTo>
                <a:lnTo>
                  <a:pt x="1002247" y="334223"/>
                </a:lnTo>
                <a:lnTo>
                  <a:pt x="1004152" y="336128"/>
                </a:lnTo>
                <a:lnTo>
                  <a:pt x="1007963" y="338984"/>
                </a:lnTo>
                <a:lnTo>
                  <a:pt x="1010821" y="342793"/>
                </a:lnTo>
                <a:lnTo>
                  <a:pt x="1012726" y="347554"/>
                </a:lnTo>
                <a:lnTo>
                  <a:pt x="1013680" y="349459"/>
                </a:lnTo>
                <a:lnTo>
                  <a:pt x="1018443" y="351363"/>
                </a:lnTo>
                <a:lnTo>
                  <a:pt x="1019396" y="352315"/>
                </a:lnTo>
                <a:lnTo>
                  <a:pt x="1020348" y="355172"/>
                </a:lnTo>
                <a:lnTo>
                  <a:pt x="1018443" y="359933"/>
                </a:lnTo>
                <a:lnTo>
                  <a:pt x="1019396" y="361837"/>
                </a:lnTo>
                <a:lnTo>
                  <a:pt x="1021301" y="362789"/>
                </a:lnTo>
                <a:lnTo>
                  <a:pt x="1026065" y="362789"/>
                </a:lnTo>
                <a:lnTo>
                  <a:pt x="1027970" y="364694"/>
                </a:lnTo>
                <a:lnTo>
                  <a:pt x="1028923" y="366598"/>
                </a:lnTo>
                <a:lnTo>
                  <a:pt x="1030828" y="369455"/>
                </a:lnTo>
                <a:lnTo>
                  <a:pt x="1031781" y="371359"/>
                </a:lnTo>
                <a:lnTo>
                  <a:pt x="1033686" y="375168"/>
                </a:lnTo>
                <a:lnTo>
                  <a:pt x="1041308" y="407543"/>
                </a:lnTo>
                <a:lnTo>
                  <a:pt x="1045119" y="415160"/>
                </a:lnTo>
                <a:lnTo>
                  <a:pt x="1056551" y="430396"/>
                </a:lnTo>
                <a:lnTo>
                  <a:pt x="1055598" y="436109"/>
                </a:lnTo>
                <a:lnTo>
                  <a:pt x="1059409" y="438013"/>
                </a:lnTo>
                <a:lnTo>
                  <a:pt x="1066078" y="441822"/>
                </a:lnTo>
                <a:lnTo>
                  <a:pt x="1068936" y="444679"/>
                </a:lnTo>
                <a:lnTo>
                  <a:pt x="1070842" y="447535"/>
                </a:lnTo>
                <a:lnTo>
                  <a:pt x="1069889" y="456105"/>
                </a:lnTo>
                <a:lnTo>
                  <a:pt x="1069889" y="459914"/>
                </a:lnTo>
                <a:lnTo>
                  <a:pt x="1074652" y="466579"/>
                </a:lnTo>
                <a:lnTo>
                  <a:pt x="1080369" y="470388"/>
                </a:lnTo>
                <a:lnTo>
                  <a:pt x="1092754" y="475149"/>
                </a:lnTo>
                <a:lnTo>
                  <a:pt x="1084179" y="479910"/>
                </a:lnTo>
                <a:lnTo>
                  <a:pt x="1082274" y="482767"/>
                </a:lnTo>
                <a:lnTo>
                  <a:pt x="1083227" y="486576"/>
                </a:lnTo>
                <a:lnTo>
                  <a:pt x="1085133" y="489432"/>
                </a:lnTo>
                <a:lnTo>
                  <a:pt x="1087991" y="491337"/>
                </a:lnTo>
                <a:lnTo>
                  <a:pt x="1088943" y="493241"/>
                </a:lnTo>
                <a:lnTo>
                  <a:pt x="1089896" y="505620"/>
                </a:lnTo>
                <a:lnTo>
                  <a:pt x="1092754" y="517998"/>
                </a:lnTo>
                <a:lnTo>
                  <a:pt x="1101328" y="529425"/>
                </a:lnTo>
                <a:lnTo>
                  <a:pt x="1106092" y="537042"/>
                </a:lnTo>
                <a:lnTo>
                  <a:pt x="1106092" y="542756"/>
                </a:lnTo>
                <a:lnTo>
                  <a:pt x="1104187" y="548469"/>
                </a:lnTo>
                <a:lnTo>
                  <a:pt x="1107045" y="555134"/>
                </a:lnTo>
                <a:lnTo>
                  <a:pt x="1112761" y="560848"/>
                </a:lnTo>
                <a:lnTo>
                  <a:pt x="1117524" y="564656"/>
                </a:lnTo>
                <a:lnTo>
                  <a:pt x="1126099" y="566561"/>
                </a:lnTo>
                <a:lnTo>
                  <a:pt x="1128004" y="566561"/>
                </a:lnTo>
                <a:lnTo>
                  <a:pt x="1128957" y="569417"/>
                </a:lnTo>
                <a:lnTo>
                  <a:pt x="1128957" y="574178"/>
                </a:lnTo>
                <a:lnTo>
                  <a:pt x="1130862" y="578939"/>
                </a:lnTo>
                <a:lnTo>
                  <a:pt x="1132768" y="580844"/>
                </a:lnTo>
                <a:lnTo>
                  <a:pt x="1137531" y="581796"/>
                </a:lnTo>
                <a:lnTo>
                  <a:pt x="1167065" y="597031"/>
                </a:lnTo>
                <a:lnTo>
                  <a:pt x="1172781" y="602744"/>
                </a:lnTo>
                <a:lnTo>
                  <a:pt x="1174687" y="610362"/>
                </a:lnTo>
                <a:lnTo>
                  <a:pt x="1175640" y="615123"/>
                </a:lnTo>
                <a:lnTo>
                  <a:pt x="1176592" y="617027"/>
                </a:lnTo>
                <a:lnTo>
                  <a:pt x="1180403" y="621788"/>
                </a:lnTo>
                <a:lnTo>
                  <a:pt x="1184214" y="625597"/>
                </a:lnTo>
                <a:lnTo>
                  <a:pt x="1187072" y="626549"/>
                </a:lnTo>
                <a:lnTo>
                  <a:pt x="1186119" y="628454"/>
                </a:lnTo>
                <a:lnTo>
                  <a:pt x="1186119" y="630358"/>
                </a:lnTo>
                <a:lnTo>
                  <a:pt x="1185167" y="632263"/>
                </a:lnTo>
                <a:lnTo>
                  <a:pt x="1187072" y="637976"/>
                </a:lnTo>
                <a:lnTo>
                  <a:pt x="1189930" y="642737"/>
                </a:lnTo>
                <a:lnTo>
                  <a:pt x="1192788" y="646546"/>
                </a:lnTo>
                <a:lnTo>
                  <a:pt x="1196599" y="652259"/>
                </a:lnTo>
                <a:lnTo>
                  <a:pt x="1201362" y="654163"/>
                </a:lnTo>
                <a:lnTo>
                  <a:pt x="1207079" y="655116"/>
                </a:lnTo>
                <a:lnTo>
                  <a:pt x="1210889" y="657972"/>
                </a:lnTo>
                <a:lnTo>
                  <a:pt x="1208031" y="662733"/>
                </a:lnTo>
                <a:lnTo>
                  <a:pt x="1210889" y="667494"/>
                </a:lnTo>
                <a:lnTo>
                  <a:pt x="1215653" y="674160"/>
                </a:lnTo>
                <a:lnTo>
                  <a:pt x="1220416" y="678921"/>
                </a:lnTo>
                <a:lnTo>
                  <a:pt x="1225180" y="681777"/>
                </a:lnTo>
                <a:lnTo>
                  <a:pt x="1226133" y="682730"/>
                </a:lnTo>
                <a:lnTo>
                  <a:pt x="1225180" y="686538"/>
                </a:lnTo>
                <a:lnTo>
                  <a:pt x="1222322" y="691299"/>
                </a:lnTo>
                <a:lnTo>
                  <a:pt x="1223275" y="695108"/>
                </a:lnTo>
                <a:lnTo>
                  <a:pt x="1226133" y="697013"/>
                </a:lnTo>
                <a:lnTo>
                  <a:pt x="1228038" y="698917"/>
                </a:lnTo>
                <a:lnTo>
                  <a:pt x="1230896" y="701774"/>
                </a:lnTo>
                <a:lnTo>
                  <a:pt x="1230896" y="705582"/>
                </a:lnTo>
                <a:lnTo>
                  <a:pt x="1229943" y="712248"/>
                </a:lnTo>
                <a:lnTo>
                  <a:pt x="1230896" y="716057"/>
                </a:lnTo>
                <a:lnTo>
                  <a:pt x="1231849" y="716057"/>
                </a:lnTo>
                <a:lnTo>
                  <a:pt x="1236612" y="719865"/>
                </a:lnTo>
                <a:lnTo>
                  <a:pt x="1239470" y="723674"/>
                </a:lnTo>
                <a:lnTo>
                  <a:pt x="1239470" y="725579"/>
                </a:lnTo>
                <a:lnTo>
                  <a:pt x="1247093" y="726531"/>
                </a:lnTo>
                <a:lnTo>
                  <a:pt x="1248045" y="727483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15" name="Forma libre 11">
            <a:extLst>
              <a:ext uri="{FF2B5EF4-FFF2-40B4-BE49-F238E27FC236}">
                <a16:creationId xmlns:a16="http://schemas.microsoft.com/office/drawing/2014/main" id="{79406EB1-E3C7-C15C-8809-42C360B2A18B}"/>
              </a:ext>
            </a:extLst>
          </p:cNvPr>
          <p:cNvSpPr/>
          <p:nvPr/>
        </p:nvSpPr>
        <p:spPr>
          <a:xfrm>
            <a:off x="6969591" y="1264287"/>
            <a:ext cx="1316212" cy="1581907"/>
          </a:xfrm>
          <a:custGeom>
            <a:avLst/>
            <a:gdLst>
              <a:gd name="connsiteX0" fmla="*/ 1753932 w 1754884"/>
              <a:gd name="connsiteY0" fmla="*/ 957916 h 2109129"/>
              <a:gd name="connsiteX1" fmla="*/ 1730114 w 1754884"/>
              <a:gd name="connsiteY1" fmla="*/ 1006478 h 2109129"/>
              <a:gd name="connsiteX2" fmla="*/ 1705344 w 1754884"/>
              <a:gd name="connsiteY2" fmla="*/ 1055041 h 2109129"/>
              <a:gd name="connsiteX3" fmla="*/ 1680574 w 1754884"/>
              <a:gd name="connsiteY3" fmla="*/ 1102651 h 2109129"/>
              <a:gd name="connsiteX4" fmla="*/ 1655803 w 1754884"/>
              <a:gd name="connsiteY4" fmla="*/ 1150261 h 2109129"/>
              <a:gd name="connsiteX5" fmla="*/ 1637702 w 1754884"/>
              <a:gd name="connsiteY5" fmla="*/ 1186445 h 2109129"/>
              <a:gd name="connsiteX6" fmla="*/ 1618648 w 1754884"/>
              <a:gd name="connsiteY6" fmla="*/ 1222629 h 2109129"/>
              <a:gd name="connsiteX7" fmla="*/ 1606263 w 1754884"/>
              <a:gd name="connsiteY7" fmla="*/ 1246434 h 2109129"/>
              <a:gd name="connsiteX8" fmla="*/ 1593878 w 1754884"/>
              <a:gd name="connsiteY8" fmla="*/ 1271191 h 2109129"/>
              <a:gd name="connsiteX9" fmla="*/ 1581492 w 1754884"/>
              <a:gd name="connsiteY9" fmla="*/ 1294996 h 2109129"/>
              <a:gd name="connsiteX10" fmla="*/ 1568154 w 1754884"/>
              <a:gd name="connsiteY10" fmla="*/ 1318801 h 2109129"/>
              <a:gd name="connsiteX11" fmla="*/ 1558627 w 1754884"/>
              <a:gd name="connsiteY11" fmla="*/ 1335941 h 2109129"/>
              <a:gd name="connsiteX12" fmla="*/ 1560533 w 1754884"/>
              <a:gd name="connsiteY12" fmla="*/ 1346415 h 2109129"/>
              <a:gd name="connsiteX13" fmla="*/ 1572918 w 1754884"/>
              <a:gd name="connsiteY13" fmla="*/ 1399738 h 2109129"/>
              <a:gd name="connsiteX14" fmla="*/ 1579587 w 1754884"/>
              <a:gd name="connsiteY14" fmla="*/ 1431161 h 2109129"/>
              <a:gd name="connsiteX15" fmla="*/ 1594830 w 1754884"/>
              <a:gd name="connsiteY15" fmla="*/ 1495911 h 2109129"/>
              <a:gd name="connsiteX16" fmla="*/ 1626269 w 1754884"/>
              <a:gd name="connsiteY16" fmla="*/ 1626362 h 2109129"/>
              <a:gd name="connsiteX17" fmla="*/ 1641513 w 1754884"/>
              <a:gd name="connsiteY17" fmla="*/ 1691112 h 2109129"/>
              <a:gd name="connsiteX18" fmla="*/ 1646276 w 1754884"/>
              <a:gd name="connsiteY18" fmla="*/ 1710156 h 2109129"/>
              <a:gd name="connsiteX19" fmla="*/ 1659614 w 1754884"/>
              <a:gd name="connsiteY19" fmla="*/ 1767289 h 2109129"/>
              <a:gd name="connsiteX20" fmla="*/ 1611979 w 1754884"/>
              <a:gd name="connsiteY20" fmla="*/ 1747292 h 2109129"/>
              <a:gd name="connsiteX21" fmla="*/ 1565296 w 1754884"/>
              <a:gd name="connsiteY21" fmla="*/ 1727296 h 2109129"/>
              <a:gd name="connsiteX22" fmla="*/ 1557675 w 1754884"/>
              <a:gd name="connsiteY22" fmla="*/ 1724439 h 2109129"/>
              <a:gd name="connsiteX23" fmla="*/ 1551006 w 1754884"/>
              <a:gd name="connsiteY23" fmla="*/ 1722535 h 2109129"/>
              <a:gd name="connsiteX24" fmla="*/ 1544337 w 1754884"/>
              <a:gd name="connsiteY24" fmla="*/ 1722535 h 2109129"/>
              <a:gd name="connsiteX25" fmla="*/ 1535762 w 1754884"/>
              <a:gd name="connsiteY25" fmla="*/ 1722535 h 2109129"/>
              <a:gd name="connsiteX26" fmla="*/ 1524330 w 1754884"/>
              <a:gd name="connsiteY26" fmla="*/ 1722535 h 2109129"/>
              <a:gd name="connsiteX27" fmla="*/ 1512898 w 1754884"/>
              <a:gd name="connsiteY27" fmla="*/ 1723487 h 2109129"/>
              <a:gd name="connsiteX28" fmla="*/ 1500512 w 1754884"/>
              <a:gd name="connsiteY28" fmla="*/ 1725392 h 2109129"/>
              <a:gd name="connsiteX29" fmla="*/ 1490032 w 1754884"/>
              <a:gd name="connsiteY29" fmla="*/ 1729200 h 2109129"/>
              <a:gd name="connsiteX30" fmla="*/ 1476695 w 1754884"/>
              <a:gd name="connsiteY30" fmla="*/ 1740627 h 2109129"/>
              <a:gd name="connsiteX31" fmla="*/ 1466215 w 1754884"/>
              <a:gd name="connsiteY31" fmla="*/ 1753958 h 2109129"/>
              <a:gd name="connsiteX32" fmla="*/ 1455735 w 1754884"/>
              <a:gd name="connsiteY32" fmla="*/ 1769193 h 2109129"/>
              <a:gd name="connsiteX33" fmla="*/ 1445255 w 1754884"/>
              <a:gd name="connsiteY33" fmla="*/ 1784428 h 2109129"/>
              <a:gd name="connsiteX34" fmla="*/ 1431918 w 1754884"/>
              <a:gd name="connsiteY34" fmla="*/ 1802520 h 2109129"/>
              <a:gd name="connsiteX35" fmla="*/ 1405242 w 1754884"/>
              <a:gd name="connsiteY35" fmla="*/ 1839656 h 2109129"/>
              <a:gd name="connsiteX36" fmla="*/ 1390951 w 1754884"/>
              <a:gd name="connsiteY36" fmla="*/ 1858700 h 2109129"/>
              <a:gd name="connsiteX37" fmla="*/ 1380471 w 1754884"/>
              <a:gd name="connsiteY37" fmla="*/ 1869174 h 2109129"/>
              <a:gd name="connsiteX38" fmla="*/ 1368086 w 1754884"/>
              <a:gd name="connsiteY38" fmla="*/ 1865365 h 2109129"/>
              <a:gd name="connsiteX39" fmla="*/ 1355701 w 1754884"/>
              <a:gd name="connsiteY39" fmla="*/ 1854891 h 2109129"/>
              <a:gd name="connsiteX40" fmla="*/ 1345221 w 1754884"/>
              <a:gd name="connsiteY40" fmla="*/ 1845369 h 2109129"/>
              <a:gd name="connsiteX41" fmla="*/ 1329978 w 1754884"/>
              <a:gd name="connsiteY41" fmla="*/ 1833943 h 2109129"/>
              <a:gd name="connsiteX42" fmla="*/ 1313782 w 1754884"/>
              <a:gd name="connsiteY42" fmla="*/ 1825373 h 2109129"/>
              <a:gd name="connsiteX43" fmla="*/ 1297586 w 1754884"/>
              <a:gd name="connsiteY43" fmla="*/ 1819660 h 2109129"/>
              <a:gd name="connsiteX44" fmla="*/ 1278532 w 1754884"/>
              <a:gd name="connsiteY44" fmla="*/ 1816803 h 2109129"/>
              <a:gd name="connsiteX45" fmla="*/ 1271863 w 1754884"/>
              <a:gd name="connsiteY45" fmla="*/ 1814899 h 2109129"/>
              <a:gd name="connsiteX46" fmla="*/ 1265194 w 1754884"/>
              <a:gd name="connsiteY46" fmla="*/ 1813946 h 2109129"/>
              <a:gd name="connsiteX47" fmla="*/ 1257572 w 1754884"/>
              <a:gd name="connsiteY47" fmla="*/ 1812994 h 2109129"/>
              <a:gd name="connsiteX48" fmla="*/ 1250903 w 1754884"/>
              <a:gd name="connsiteY48" fmla="*/ 1813946 h 2109129"/>
              <a:gd name="connsiteX49" fmla="*/ 1247092 w 1754884"/>
              <a:gd name="connsiteY49" fmla="*/ 1817755 h 2109129"/>
              <a:gd name="connsiteX50" fmla="*/ 1243282 w 1754884"/>
              <a:gd name="connsiteY50" fmla="*/ 1824421 h 2109129"/>
              <a:gd name="connsiteX51" fmla="*/ 1239471 w 1754884"/>
              <a:gd name="connsiteY51" fmla="*/ 1829182 h 2109129"/>
              <a:gd name="connsiteX52" fmla="*/ 1233754 w 1754884"/>
              <a:gd name="connsiteY52" fmla="*/ 1826325 h 2109129"/>
              <a:gd name="connsiteX53" fmla="*/ 1223275 w 1754884"/>
              <a:gd name="connsiteY53" fmla="*/ 1810138 h 2109129"/>
              <a:gd name="connsiteX54" fmla="*/ 1215653 w 1754884"/>
              <a:gd name="connsiteY54" fmla="*/ 1801568 h 2109129"/>
              <a:gd name="connsiteX55" fmla="*/ 1211842 w 1754884"/>
              <a:gd name="connsiteY55" fmla="*/ 1797759 h 2109129"/>
              <a:gd name="connsiteX56" fmla="*/ 1203268 w 1754884"/>
              <a:gd name="connsiteY56" fmla="*/ 1801568 h 2109129"/>
              <a:gd name="connsiteX57" fmla="*/ 1178498 w 1754884"/>
              <a:gd name="connsiteY57" fmla="*/ 1814899 h 2109129"/>
              <a:gd name="connsiteX58" fmla="*/ 1163254 w 1754884"/>
              <a:gd name="connsiteY58" fmla="*/ 1823468 h 2109129"/>
              <a:gd name="connsiteX59" fmla="*/ 1154680 w 1754884"/>
              <a:gd name="connsiteY59" fmla="*/ 1828229 h 2109129"/>
              <a:gd name="connsiteX60" fmla="*/ 1148964 w 1754884"/>
              <a:gd name="connsiteY60" fmla="*/ 1829182 h 2109129"/>
              <a:gd name="connsiteX61" fmla="*/ 1123240 w 1754884"/>
              <a:gd name="connsiteY61" fmla="*/ 1814899 h 2109129"/>
              <a:gd name="connsiteX62" fmla="*/ 1080369 w 1754884"/>
              <a:gd name="connsiteY62" fmla="*/ 1791094 h 2109129"/>
              <a:gd name="connsiteX63" fmla="*/ 1073700 w 1754884"/>
              <a:gd name="connsiteY63" fmla="*/ 1786333 h 2109129"/>
              <a:gd name="connsiteX64" fmla="*/ 1067984 w 1754884"/>
              <a:gd name="connsiteY64" fmla="*/ 1780619 h 2109129"/>
              <a:gd name="connsiteX65" fmla="*/ 1062267 w 1754884"/>
              <a:gd name="connsiteY65" fmla="*/ 1773954 h 2109129"/>
              <a:gd name="connsiteX66" fmla="*/ 1056551 w 1754884"/>
              <a:gd name="connsiteY66" fmla="*/ 1768241 h 2109129"/>
              <a:gd name="connsiteX67" fmla="*/ 1051788 w 1754884"/>
              <a:gd name="connsiteY67" fmla="*/ 1760623 h 2109129"/>
              <a:gd name="connsiteX68" fmla="*/ 1047977 w 1754884"/>
              <a:gd name="connsiteY68" fmla="*/ 1753005 h 2109129"/>
              <a:gd name="connsiteX69" fmla="*/ 1043213 w 1754884"/>
              <a:gd name="connsiteY69" fmla="*/ 1748244 h 2109129"/>
              <a:gd name="connsiteX70" fmla="*/ 1035592 w 1754884"/>
              <a:gd name="connsiteY70" fmla="*/ 1749197 h 2109129"/>
              <a:gd name="connsiteX71" fmla="*/ 1027970 w 1754884"/>
              <a:gd name="connsiteY71" fmla="*/ 1751101 h 2109129"/>
              <a:gd name="connsiteX72" fmla="*/ 1020348 w 1754884"/>
              <a:gd name="connsiteY72" fmla="*/ 1751101 h 2109129"/>
              <a:gd name="connsiteX73" fmla="*/ 1011774 w 1754884"/>
              <a:gd name="connsiteY73" fmla="*/ 1750149 h 2109129"/>
              <a:gd name="connsiteX74" fmla="*/ 1004152 w 1754884"/>
              <a:gd name="connsiteY74" fmla="*/ 1750149 h 2109129"/>
              <a:gd name="connsiteX75" fmla="*/ 991767 w 1754884"/>
              <a:gd name="connsiteY75" fmla="*/ 1743483 h 2109129"/>
              <a:gd name="connsiteX76" fmla="*/ 980335 w 1754884"/>
              <a:gd name="connsiteY76" fmla="*/ 1733961 h 2109129"/>
              <a:gd name="connsiteX77" fmla="*/ 968902 w 1754884"/>
              <a:gd name="connsiteY77" fmla="*/ 1724439 h 2109129"/>
              <a:gd name="connsiteX78" fmla="*/ 957470 w 1754884"/>
              <a:gd name="connsiteY78" fmla="*/ 1714917 h 2109129"/>
              <a:gd name="connsiteX79" fmla="*/ 947943 w 1754884"/>
              <a:gd name="connsiteY79" fmla="*/ 1708252 h 2109129"/>
              <a:gd name="connsiteX80" fmla="*/ 943179 w 1754884"/>
              <a:gd name="connsiteY80" fmla="*/ 1705395 h 2109129"/>
              <a:gd name="connsiteX81" fmla="*/ 938416 w 1754884"/>
              <a:gd name="connsiteY81" fmla="*/ 1701587 h 2109129"/>
              <a:gd name="connsiteX82" fmla="*/ 934605 w 1754884"/>
              <a:gd name="connsiteY82" fmla="*/ 1706348 h 2109129"/>
              <a:gd name="connsiteX83" fmla="*/ 933652 w 1754884"/>
              <a:gd name="connsiteY83" fmla="*/ 1708252 h 2109129"/>
              <a:gd name="connsiteX84" fmla="*/ 931747 w 1754884"/>
              <a:gd name="connsiteY84" fmla="*/ 1711109 h 2109129"/>
              <a:gd name="connsiteX85" fmla="*/ 928888 w 1754884"/>
              <a:gd name="connsiteY85" fmla="*/ 1717774 h 2109129"/>
              <a:gd name="connsiteX86" fmla="*/ 922220 w 1754884"/>
              <a:gd name="connsiteY86" fmla="*/ 1730153 h 2109129"/>
              <a:gd name="connsiteX87" fmla="*/ 919361 w 1754884"/>
              <a:gd name="connsiteY87" fmla="*/ 1735866 h 2109129"/>
              <a:gd name="connsiteX88" fmla="*/ 916503 w 1754884"/>
              <a:gd name="connsiteY88" fmla="*/ 1732057 h 2109129"/>
              <a:gd name="connsiteX89" fmla="*/ 912693 w 1754884"/>
              <a:gd name="connsiteY89" fmla="*/ 1727296 h 2109129"/>
              <a:gd name="connsiteX90" fmla="*/ 907929 w 1754884"/>
              <a:gd name="connsiteY90" fmla="*/ 1725392 h 2109129"/>
              <a:gd name="connsiteX91" fmla="*/ 903166 w 1754884"/>
              <a:gd name="connsiteY91" fmla="*/ 1727296 h 2109129"/>
              <a:gd name="connsiteX92" fmla="*/ 899355 w 1754884"/>
              <a:gd name="connsiteY92" fmla="*/ 1733961 h 2109129"/>
              <a:gd name="connsiteX93" fmla="*/ 898402 w 1754884"/>
              <a:gd name="connsiteY93" fmla="*/ 1743483 h 2109129"/>
              <a:gd name="connsiteX94" fmla="*/ 898402 w 1754884"/>
              <a:gd name="connsiteY94" fmla="*/ 1753958 h 2109129"/>
              <a:gd name="connsiteX95" fmla="*/ 898402 w 1754884"/>
              <a:gd name="connsiteY95" fmla="*/ 1761575 h 2109129"/>
              <a:gd name="connsiteX96" fmla="*/ 897449 w 1754884"/>
              <a:gd name="connsiteY96" fmla="*/ 1770145 h 2109129"/>
              <a:gd name="connsiteX97" fmla="*/ 897449 w 1754884"/>
              <a:gd name="connsiteY97" fmla="*/ 1774906 h 2109129"/>
              <a:gd name="connsiteX98" fmla="*/ 895544 w 1754884"/>
              <a:gd name="connsiteY98" fmla="*/ 1777763 h 2109129"/>
              <a:gd name="connsiteX99" fmla="*/ 890780 w 1754884"/>
              <a:gd name="connsiteY99" fmla="*/ 1780619 h 2109129"/>
              <a:gd name="connsiteX100" fmla="*/ 885064 w 1754884"/>
              <a:gd name="connsiteY100" fmla="*/ 1785380 h 2109129"/>
              <a:gd name="connsiteX101" fmla="*/ 880300 w 1754884"/>
              <a:gd name="connsiteY101" fmla="*/ 1790141 h 2109129"/>
              <a:gd name="connsiteX102" fmla="*/ 879348 w 1754884"/>
              <a:gd name="connsiteY102" fmla="*/ 1794902 h 2109129"/>
              <a:gd name="connsiteX103" fmla="*/ 884111 w 1754884"/>
              <a:gd name="connsiteY103" fmla="*/ 1809185 h 2109129"/>
              <a:gd name="connsiteX104" fmla="*/ 886017 w 1754884"/>
              <a:gd name="connsiteY104" fmla="*/ 1815851 h 2109129"/>
              <a:gd name="connsiteX105" fmla="*/ 888875 w 1754884"/>
              <a:gd name="connsiteY105" fmla="*/ 1822516 h 2109129"/>
              <a:gd name="connsiteX106" fmla="*/ 889827 w 1754884"/>
              <a:gd name="connsiteY106" fmla="*/ 1829182 h 2109129"/>
              <a:gd name="connsiteX107" fmla="*/ 887922 w 1754884"/>
              <a:gd name="connsiteY107" fmla="*/ 1833943 h 2109129"/>
              <a:gd name="connsiteX108" fmla="*/ 884111 w 1754884"/>
              <a:gd name="connsiteY108" fmla="*/ 1836799 h 2109129"/>
              <a:gd name="connsiteX109" fmla="*/ 878395 w 1754884"/>
              <a:gd name="connsiteY109" fmla="*/ 1838704 h 2109129"/>
              <a:gd name="connsiteX110" fmla="*/ 852672 w 1754884"/>
              <a:gd name="connsiteY110" fmla="*/ 1847274 h 2109129"/>
              <a:gd name="connsiteX111" fmla="*/ 825996 w 1754884"/>
              <a:gd name="connsiteY111" fmla="*/ 1854891 h 2109129"/>
              <a:gd name="connsiteX112" fmla="*/ 817422 w 1754884"/>
              <a:gd name="connsiteY112" fmla="*/ 1861557 h 2109129"/>
              <a:gd name="connsiteX113" fmla="*/ 815517 w 1754884"/>
              <a:gd name="connsiteY113" fmla="*/ 1871079 h 2109129"/>
              <a:gd name="connsiteX114" fmla="*/ 818375 w 1754884"/>
              <a:gd name="connsiteY114" fmla="*/ 1881553 h 2109129"/>
              <a:gd name="connsiteX115" fmla="*/ 823138 w 1754884"/>
              <a:gd name="connsiteY115" fmla="*/ 1892027 h 2109129"/>
              <a:gd name="connsiteX116" fmla="*/ 827902 w 1754884"/>
              <a:gd name="connsiteY116" fmla="*/ 1903454 h 2109129"/>
              <a:gd name="connsiteX117" fmla="*/ 832665 w 1754884"/>
              <a:gd name="connsiteY117" fmla="*/ 1914880 h 2109129"/>
              <a:gd name="connsiteX118" fmla="*/ 834571 w 1754884"/>
              <a:gd name="connsiteY118" fmla="*/ 1926306 h 2109129"/>
              <a:gd name="connsiteX119" fmla="*/ 833618 w 1754884"/>
              <a:gd name="connsiteY119" fmla="*/ 1938685 h 2109129"/>
              <a:gd name="connsiteX120" fmla="*/ 831713 w 1754884"/>
              <a:gd name="connsiteY120" fmla="*/ 1945350 h 2109129"/>
              <a:gd name="connsiteX121" fmla="*/ 829807 w 1754884"/>
              <a:gd name="connsiteY121" fmla="*/ 1952968 h 2109129"/>
              <a:gd name="connsiteX122" fmla="*/ 826949 w 1754884"/>
              <a:gd name="connsiteY122" fmla="*/ 1959633 h 2109129"/>
              <a:gd name="connsiteX123" fmla="*/ 824091 w 1754884"/>
              <a:gd name="connsiteY123" fmla="*/ 1965347 h 2109129"/>
              <a:gd name="connsiteX124" fmla="*/ 819327 w 1754884"/>
              <a:gd name="connsiteY124" fmla="*/ 1969156 h 2109129"/>
              <a:gd name="connsiteX125" fmla="*/ 813611 w 1754884"/>
              <a:gd name="connsiteY125" fmla="*/ 1970108 h 2109129"/>
              <a:gd name="connsiteX126" fmla="*/ 808847 w 1754884"/>
              <a:gd name="connsiteY126" fmla="*/ 1970108 h 2109129"/>
              <a:gd name="connsiteX127" fmla="*/ 803131 w 1754884"/>
              <a:gd name="connsiteY127" fmla="*/ 1970108 h 2109129"/>
              <a:gd name="connsiteX128" fmla="*/ 793604 w 1754884"/>
              <a:gd name="connsiteY128" fmla="*/ 1975821 h 2109129"/>
              <a:gd name="connsiteX129" fmla="*/ 789793 w 1754884"/>
              <a:gd name="connsiteY129" fmla="*/ 1985343 h 2109129"/>
              <a:gd name="connsiteX130" fmla="*/ 788841 w 1754884"/>
              <a:gd name="connsiteY130" fmla="*/ 1996769 h 2109129"/>
              <a:gd name="connsiteX131" fmla="*/ 788841 w 1754884"/>
              <a:gd name="connsiteY131" fmla="*/ 2010100 h 2109129"/>
              <a:gd name="connsiteX132" fmla="*/ 786935 w 1754884"/>
              <a:gd name="connsiteY132" fmla="*/ 2046284 h 2109129"/>
              <a:gd name="connsiteX133" fmla="*/ 785983 w 1754884"/>
              <a:gd name="connsiteY133" fmla="*/ 2051997 h 2109129"/>
              <a:gd name="connsiteX134" fmla="*/ 783125 w 1754884"/>
              <a:gd name="connsiteY134" fmla="*/ 2055806 h 2109129"/>
              <a:gd name="connsiteX135" fmla="*/ 779314 w 1754884"/>
              <a:gd name="connsiteY135" fmla="*/ 2059615 h 2109129"/>
              <a:gd name="connsiteX136" fmla="*/ 775503 w 1754884"/>
              <a:gd name="connsiteY136" fmla="*/ 2063424 h 2109129"/>
              <a:gd name="connsiteX137" fmla="*/ 769787 w 1754884"/>
              <a:gd name="connsiteY137" fmla="*/ 2068185 h 2109129"/>
              <a:gd name="connsiteX138" fmla="*/ 746922 w 1754884"/>
              <a:gd name="connsiteY138" fmla="*/ 2088181 h 2109129"/>
              <a:gd name="connsiteX139" fmla="*/ 742158 w 1754884"/>
              <a:gd name="connsiteY139" fmla="*/ 2093894 h 2109129"/>
              <a:gd name="connsiteX140" fmla="*/ 736442 w 1754884"/>
              <a:gd name="connsiteY140" fmla="*/ 2099607 h 2109129"/>
              <a:gd name="connsiteX141" fmla="*/ 730726 w 1754884"/>
              <a:gd name="connsiteY141" fmla="*/ 2105321 h 2109129"/>
              <a:gd name="connsiteX142" fmla="*/ 725009 w 1754884"/>
              <a:gd name="connsiteY142" fmla="*/ 2108177 h 2109129"/>
              <a:gd name="connsiteX143" fmla="*/ 719293 w 1754884"/>
              <a:gd name="connsiteY143" fmla="*/ 2109129 h 2109129"/>
              <a:gd name="connsiteX144" fmla="*/ 712624 w 1754884"/>
              <a:gd name="connsiteY144" fmla="*/ 2108177 h 2109129"/>
              <a:gd name="connsiteX145" fmla="*/ 705003 w 1754884"/>
              <a:gd name="connsiteY145" fmla="*/ 2107225 h 2109129"/>
              <a:gd name="connsiteX146" fmla="*/ 699286 w 1754884"/>
              <a:gd name="connsiteY146" fmla="*/ 2106273 h 2109129"/>
              <a:gd name="connsiteX147" fmla="*/ 665942 w 1754884"/>
              <a:gd name="connsiteY147" fmla="*/ 2102464 h 2109129"/>
              <a:gd name="connsiteX148" fmla="*/ 657367 w 1754884"/>
              <a:gd name="connsiteY148" fmla="*/ 2094846 h 2109129"/>
              <a:gd name="connsiteX149" fmla="*/ 648793 w 1754884"/>
              <a:gd name="connsiteY149" fmla="*/ 2089133 h 2109129"/>
              <a:gd name="connsiteX150" fmla="*/ 639266 w 1754884"/>
              <a:gd name="connsiteY150" fmla="*/ 2083420 h 2109129"/>
              <a:gd name="connsiteX151" fmla="*/ 629739 w 1754884"/>
              <a:gd name="connsiteY151" fmla="*/ 2078659 h 2109129"/>
              <a:gd name="connsiteX152" fmla="*/ 624023 w 1754884"/>
              <a:gd name="connsiteY152" fmla="*/ 2072946 h 2109129"/>
              <a:gd name="connsiteX153" fmla="*/ 619259 w 1754884"/>
              <a:gd name="connsiteY153" fmla="*/ 2066280 h 2109129"/>
              <a:gd name="connsiteX154" fmla="*/ 613543 w 1754884"/>
              <a:gd name="connsiteY154" fmla="*/ 2058663 h 2109129"/>
              <a:gd name="connsiteX155" fmla="*/ 608779 w 1754884"/>
              <a:gd name="connsiteY155" fmla="*/ 2051997 h 2109129"/>
              <a:gd name="connsiteX156" fmla="*/ 601158 w 1754884"/>
              <a:gd name="connsiteY156" fmla="*/ 2045332 h 2109129"/>
              <a:gd name="connsiteX157" fmla="*/ 593536 w 1754884"/>
              <a:gd name="connsiteY157" fmla="*/ 2039619 h 2109129"/>
              <a:gd name="connsiteX158" fmla="*/ 585914 w 1754884"/>
              <a:gd name="connsiteY158" fmla="*/ 2034858 h 2109129"/>
              <a:gd name="connsiteX159" fmla="*/ 577340 w 1754884"/>
              <a:gd name="connsiteY159" fmla="*/ 2030097 h 2109129"/>
              <a:gd name="connsiteX160" fmla="*/ 570671 w 1754884"/>
              <a:gd name="connsiteY160" fmla="*/ 2028192 h 2109129"/>
              <a:gd name="connsiteX161" fmla="*/ 568766 w 1754884"/>
              <a:gd name="connsiteY161" fmla="*/ 2026288 h 2109129"/>
              <a:gd name="connsiteX162" fmla="*/ 567813 w 1754884"/>
              <a:gd name="connsiteY162" fmla="*/ 2021527 h 2109129"/>
              <a:gd name="connsiteX163" fmla="*/ 567813 w 1754884"/>
              <a:gd name="connsiteY163" fmla="*/ 2016766 h 2109129"/>
              <a:gd name="connsiteX164" fmla="*/ 566860 w 1754884"/>
              <a:gd name="connsiteY164" fmla="*/ 2012005 h 2109129"/>
              <a:gd name="connsiteX165" fmla="*/ 565907 w 1754884"/>
              <a:gd name="connsiteY165" fmla="*/ 2008196 h 2109129"/>
              <a:gd name="connsiteX166" fmla="*/ 564955 w 1754884"/>
              <a:gd name="connsiteY166" fmla="*/ 2003435 h 2109129"/>
              <a:gd name="connsiteX167" fmla="*/ 562097 w 1754884"/>
              <a:gd name="connsiteY167" fmla="*/ 1999626 h 2109129"/>
              <a:gd name="connsiteX168" fmla="*/ 559239 w 1754884"/>
              <a:gd name="connsiteY168" fmla="*/ 1997722 h 2109129"/>
              <a:gd name="connsiteX169" fmla="*/ 555428 w 1754884"/>
              <a:gd name="connsiteY169" fmla="*/ 1996769 h 2109129"/>
              <a:gd name="connsiteX170" fmla="*/ 552570 w 1754884"/>
              <a:gd name="connsiteY170" fmla="*/ 1993913 h 2109129"/>
              <a:gd name="connsiteX171" fmla="*/ 551617 w 1754884"/>
              <a:gd name="connsiteY171" fmla="*/ 1990104 h 2109129"/>
              <a:gd name="connsiteX172" fmla="*/ 550664 w 1754884"/>
              <a:gd name="connsiteY172" fmla="*/ 1985343 h 2109129"/>
              <a:gd name="connsiteX173" fmla="*/ 548759 w 1754884"/>
              <a:gd name="connsiteY173" fmla="*/ 1980582 h 2109129"/>
              <a:gd name="connsiteX174" fmla="*/ 547806 w 1754884"/>
              <a:gd name="connsiteY174" fmla="*/ 1974869 h 2109129"/>
              <a:gd name="connsiteX175" fmla="*/ 546853 w 1754884"/>
              <a:gd name="connsiteY175" fmla="*/ 1970108 h 2109129"/>
              <a:gd name="connsiteX176" fmla="*/ 545901 w 1754884"/>
              <a:gd name="connsiteY176" fmla="*/ 1964395 h 2109129"/>
              <a:gd name="connsiteX177" fmla="*/ 543043 w 1754884"/>
              <a:gd name="connsiteY177" fmla="*/ 1954872 h 2109129"/>
              <a:gd name="connsiteX178" fmla="*/ 538279 w 1754884"/>
              <a:gd name="connsiteY178" fmla="*/ 1947255 h 2109129"/>
              <a:gd name="connsiteX179" fmla="*/ 530657 w 1754884"/>
              <a:gd name="connsiteY179" fmla="*/ 1941542 h 2109129"/>
              <a:gd name="connsiteX180" fmla="*/ 522083 w 1754884"/>
              <a:gd name="connsiteY180" fmla="*/ 1939637 h 2109129"/>
              <a:gd name="connsiteX181" fmla="*/ 461110 w 1754884"/>
              <a:gd name="connsiteY181" fmla="*/ 1926306 h 2109129"/>
              <a:gd name="connsiteX182" fmla="*/ 441103 w 1754884"/>
              <a:gd name="connsiteY182" fmla="*/ 1921545 h 2109129"/>
              <a:gd name="connsiteX183" fmla="*/ 428718 w 1754884"/>
              <a:gd name="connsiteY183" fmla="*/ 1919641 h 2109129"/>
              <a:gd name="connsiteX184" fmla="*/ 419191 w 1754884"/>
              <a:gd name="connsiteY184" fmla="*/ 1917737 h 2109129"/>
              <a:gd name="connsiteX185" fmla="*/ 413474 w 1754884"/>
              <a:gd name="connsiteY185" fmla="*/ 1914880 h 2109129"/>
              <a:gd name="connsiteX186" fmla="*/ 410616 w 1754884"/>
              <a:gd name="connsiteY186" fmla="*/ 1910119 h 2109129"/>
              <a:gd name="connsiteX187" fmla="*/ 409664 w 1754884"/>
              <a:gd name="connsiteY187" fmla="*/ 1900597 h 2109129"/>
              <a:gd name="connsiteX188" fmla="*/ 405853 w 1754884"/>
              <a:gd name="connsiteY188" fmla="*/ 1870126 h 2109129"/>
              <a:gd name="connsiteX189" fmla="*/ 402042 w 1754884"/>
              <a:gd name="connsiteY189" fmla="*/ 1839656 h 2109129"/>
              <a:gd name="connsiteX190" fmla="*/ 400137 w 1754884"/>
              <a:gd name="connsiteY190" fmla="*/ 1821564 h 2109129"/>
              <a:gd name="connsiteX191" fmla="*/ 398231 w 1754884"/>
              <a:gd name="connsiteY191" fmla="*/ 1801568 h 2109129"/>
              <a:gd name="connsiteX192" fmla="*/ 396326 w 1754884"/>
              <a:gd name="connsiteY192" fmla="*/ 1781572 h 2109129"/>
              <a:gd name="connsiteX193" fmla="*/ 390610 w 1754884"/>
              <a:gd name="connsiteY193" fmla="*/ 1766336 h 2109129"/>
              <a:gd name="connsiteX194" fmla="*/ 384893 w 1754884"/>
              <a:gd name="connsiteY194" fmla="*/ 1758719 h 2109129"/>
              <a:gd name="connsiteX195" fmla="*/ 372508 w 1754884"/>
              <a:gd name="connsiteY195" fmla="*/ 1746340 h 2109129"/>
              <a:gd name="connsiteX196" fmla="*/ 366792 w 1754884"/>
              <a:gd name="connsiteY196" fmla="*/ 1738722 h 2109129"/>
              <a:gd name="connsiteX197" fmla="*/ 360123 w 1754884"/>
              <a:gd name="connsiteY197" fmla="*/ 1729200 h 2109129"/>
              <a:gd name="connsiteX198" fmla="*/ 353454 w 1754884"/>
              <a:gd name="connsiteY198" fmla="*/ 1719678 h 2109129"/>
              <a:gd name="connsiteX199" fmla="*/ 346785 w 1754884"/>
              <a:gd name="connsiteY199" fmla="*/ 1709204 h 2109129"/>
              <a:gd name="connsiteX200" fmla="*/ 342021 w 1754884"/>
              <a:gd name="connsiteY200" fmla="*/ 1698730 h 2109129"/>
              <a:gd name="connsiteX201" fmla="*/ 342021 w 1754884"/>
              <a:gd name="connsiteY201" fmla="*/ 1681590 h 2109129"/>
              <a:gd name="connsiteX202" fmla="*/ 340116 w 1754884"/>
              <a:gd name="connsiteY202" fmla="*/ 1673973 h 2109129"/>
              <a:gd name="connsiteX203" fmla="*/ 332494 w 1754884"/>
              <a:gd name="connsiteY203" fmla="*/ 1670164 h 2109129"/>
              <a:gd name="connsiteX204" fmla="*/ 318204 w 1754884"/>
              <a:gd name="connsiteY204" fmla="*/ 1667307 h 2109129"/>
              <a:gd name="connsiteX205" fmla="*/ 302008 w 1754884"/>
              <a:gd name="connsiteY205" fmla="*/ 1663498 h 2109129"/>
              <a:gd name="connsiteX206" fmla="*/ 286765 w 1754884"/>
              <a:gd name="connsiteY206" fmla="*/ 1656833 h 2109129"/>
              <a:gd name="connsiteX207" fmla="*/ 277238 w 1754884"/>
              <a:gd name="connsiteY207" fmla="*/ 1644454 h 2109129"/>
              <a:gd name="connsiteX208" fmla="*/ 273427 w 1754884"/>
              <a:gd name="connsiteY208" fmla="*/ 1638741 h 2109129"/>
              <a:gd name="connsiteX209" fmla="*/ 270568 w 1754884"/>
              <a:gd name="connsiteY209" fmla="*/ 1633028 h 2109129"/>
              <a:gd name="connsiteX210" fmla="*/ 265805 w 1754884"/>
              <a:gd name="connsiteY210" fmla="*/ 1630171 h 2109129"/>
              <a:gd name="connsiteX211" fmla="*/ 259136 w 1754884"/>
              <a:gd name="connsiteY211" fmla="*/ 1628267 h 2109129"/>
              <a:gd name="connsiteX212" fmla="*/ 252467 w 1754884"/>
              <a:gd name="connsiteY212" fmla="*/ 1629219 h 2109129"/>
              <a:gd name="connsiteX213" fmla="*/ 244846 w 1754884"/>
              <a:gd name="connsiteY213" fmla="*/ 1630171 h 2109129"/>
              <a:gd name="connsiteX214" fmla="*/ 238177 w 1754884"/>
              <a:gd name="connsiteY214" fmla="*/ 1627315 h 2109129"/>
              <a:gd name="connsiteX215" fmla="*/ 234366 w 1754884"/>
              <a:gd name="connsiteY215" fmla="*/ 1620649 h 2109129"/>
              <a:gd name="connsiteX216" fmla="*/ 227697 w 1754884"/>
              <a:gd name="connsiteY216" fmla="*/ 1630171 h 2109129"/>
              <a:gd name="connsiteX217" fmla="*/ 221028 w 1754884"/>
              <a:gd name="connsiteY217" fmla="*/ 1638741 h 2109129"/>
              <a:gd name="connsiteX218" fmla="*/ 214359 w 1754884"/>
              <a:gd name="connsiteY218" fmla="*/ 1646359 h 2109129"/>
              <a:gd name="connsiteX219" fmla="*/ 206737 w 1754884"/>
              <a:gd name="connsiteY219" fmla="*/ 1653976 h 2109129"/>
              <a:gd name="connsiteX220" fmla="*/ 204832 w 1754884"/>
              <a:gd name="connsiteY220" fmla="*/ 1650168 h 2109129"/>
              <a:gd name="connsiteX221" fmla="*/ 202927 w 1754884"/>
              <a:gd name="connsiteY221" fmla="*/ 1647311 h 2109129"/>
              <a:gd name="connsiteX222" fmla="*/ 201021 w 1754884"/>
              <a:gd name="connsiteY222" fmla="*/ 1643502 h 2109129"/>
              <a:gd name="connsiteX223" fmla="*/ 199116 w 1754884"/>
              <a:gd name="connsiteY223" fmla="*/ 1639693 h 2109129"/>
              <a:gd name="connsiteX224" fmla="*/ 197210 w 1754884"/>
              <a:gd name="connsiteY224" fmla="*/ 1637789 h 2109129"/>
              <a:gd name="connsiteX225" fmla="*/ 195305 w 1754884"/>
              <a:gd name="connsiteY225" fmla="*/ 1636837 h 2109129"/>
              <a:gd name="connsiteX226" fmla="*/ 190541 w 1754884"/>
              <a:gd name="connsiteY226" fmla="*/ 1638741 h 2109129"/>
              <a:gd name="connsiteX227" fmla="*/ 184825 w 1754884"/>
              <a:gd name="connsiteY227" fmla="*/ 1639693 h 2109129"/>
              <a:gd name="connsiteX228" fmla="*/ 181014 w 1754884"/>
              <a:gd name="connsiteY228" fmla="*/ 1638741 h 2109129"/>
              <a:gd name="connsiteX229" fmla="*/ 178156 w 1754884"/>
              <a:gd name="connsiteY229" fmla="*/ 1636837 h 2109129"/>
              <a:gd name="connsiteX230" fmla="*/ 174345 w 1754884"/>
              <a:gd name="connsiteY230" fmla="*/ 1632076 h 2109129"/>
              <a:gd name="connsiteX231" fmla="*/ 166724 w 1754884"/>
              <a:gd name="connsiteY231" fmla="*/ 1623506 h 2109129"/>
              <a:gd name="connsiteX232" fmla="*/ 160055 w 1754884"/>
              <a:gd name="connsiteY232" fmla="*/ 1613032 h 2109129"/>
              <a:gd name="connsiteX233" fmla="*/ 154339 w 1754884"/>
              <a:gd name="connsiteY233" fmla="*/ 1602557 h 2109129"/>
              <a:gd name="connsiteX234" fmla="*/ 147669 w 1754884"/>
              <a:gd name="connsiteY234" fmla="*/ 1592083 h 2109129"/>
              <a:gd name="connsiteX235" fmla="*/ 142906 w 1754884"/>
              <a:gd name="connsiteY235" fmla="*/ 1585418 h 2109129"/>
              <a:gd name="connsiteX236" fmla="*/ 140048 w 1754884"/>
              <a:gd name="connsiteY236" fmla="*/ 1577800 h 2109129"/>
              <a:gd name="connsiteX237" fmla="*/ 140048 w 1754884"/>
              <a:gd name="connsiteY237" fmla="*/ 1570183 h 2109129"/>
              <a:gd name="connsiteX238" fmla="*/ 141953 w 1754884"/>
              <a:gd name="connsiteY238" fmla="*/ 1562565 h 2109129"/>
              <a:gd name="connsiteX239" fmla="*/ 146717 w 1754884"/>
              <a:gd name="connsiteY239" fmla="*/ 1553995 h 2109129"/>
              <a:gd name="connsiteX240" fmla="*/ 151480 w 1754884"/>
              <a:gd name="connsiteY240" fmla="*/ 1548282 h 2109129"/>
              <a:gd name="connsiteX241" fmla="*/ 155291 w 1754884"/>
              <a:gd name="connsiteY241" fmla="*/ 1541616 h 2109129"/>
              <a:gd name="connsiteX242" fmla="*/ 153386 w 1754884"/>
              <a:gd name="connsiteY242" fmla="*/ 1531142 h 2109129"/>
              <a:gd name="connsiteX243" fmla="*/ 151480 w 1754884"/>
              <a:gd name="connsiteY243" fmla="*/ 1525429 h 2109129"/>
              <a:gd name="connsiteX244" fmla="*/ 148622 w 1754884"/>
              <a:gd name="connsiteY244" fmla="*/ 1519716 h 2109129"/>
              <a:gd name="connsiteX245" fmla="*/ 146717 w 1754884"/>
              <a:gd name="connsiteY245" fmla="*/ 1514003 h 2109129"/>
              <a:gd name="connsiteX246" fmla="*/ 146717 w 1754884"/>
              <a:gd name="connsiteY246" fmla="*/ 1508289 h 2109129"/>
              <a:gd name="connsiteX247" fmla="*/ 147669 w 1754884"/>
              <a:gd name="connsiteY247" fmla="*/ 1501624 h 2109129"/>
              <a:gd name="connsiteX248" fmla="*/ 149575 w 1754884"/>
              <a:gd name="connsiteY248" fmla="*/ 1494958 h 2109129"/>
              <a:gd name="connsiteX249" fmla="*/ 150528 w 1754884"/>
              <a:gd name="connsiteY249" fmla="*/ 1488293 h 2109129"/>
              <a:gd name="connsiteX250" fmla="*/ 150528 w 1754884"/>
              <a:gd name="connsiteY250" fmla="*/ 1481628 h 2109129"/>
              <a:gd name="connsiteX251" fmla="*/ 150528 w 1754884"/>
              <a:gd name="connsiteY251" fmla="*/ 1474962 h 2109129"/>
              <a:gd name="connsiteX252" fmla="*/ 148622 w 1754884"/>
              <a:gd name="connsiteY252" fmla="*/ 1470201 h 2109129"/>
              <a:gd name="connsiteX253" fmla="*/ 145764 w 1754884"/>
              <a:gd name="connsiteY253" fmla="*/ 1465440 h 2109129"/>
              <a:gd name="connsiteX254" fmla="*/ 141001 w 1754884"/>
              <a:gd name="connsiteY254" fmla="*/ 1461631 h 2109129"/>
              <a:gd name="connsiteX255" fmla="*/ 132426 w 1754884"/>
              <a:gd name="connsiteY255" fmla="*/ 1456870 h 2109129"/>
              <a:gd name="connsiteX256" fmla="*/ 125757 w 1754884"/>
              <a:gd name="connsiteY256" fmla="*/ 1451157 h 2109129"/>
              <a:gd name="connsiteX257" fmla="*/ 119088 w 1754884"/>
              <a:gd name="connsiteY257" fmla="*/ 1444492 h 2109129"/>
              <a:gd name="connsiteX258" fmla="*/ 112419 w 1754884"/>
              <a:gd name="connsiteY258" fmla="*/ 1436874 h 2109129"/>
              <a:gd name="connsiteX259" fmla="*/ 112419 w 1754884"/>
              <a:gd name="connsiteY259" fmla="*/ 1432113 h 2109129"/>
              <a:gd name="connsiteX260" fmla="*/ 112419 w 1754884"/>
              <a:gd name="connsiteY260" fmla="*/ 1427352 h 2109129"/>
              <a:gd name="connsiteX261" fmla="*/ 114325 w 1754884"/>
              <a:gd name="connsiteY261" fmla="*/ 1422591 h 2109129"/>
              <a:gd name="connsiteX262" fmla="*/ 117183 w 1754884"/>
              <a:gd name="connsiteY262" fmla="*/ 1418782 h 2109129"/>
              <a:gd name="connsiteX263" fmla="*/ 84791 w 1754884"/>
              <a:gd name="connsiteY263" fmla="*/ 1391168 h 2109129"/>
              <a:gd name="connsiteX264" fmla="*/ 80980 w 1754884"/>
              <a:gd name="connsiteY264" fmla="*/ 1384503 h 2109129"/>
              <a:gd name="connsiteX265" fmla="*/ 79075 w 1754884"/>
              <a:gd name="connsiteY265" fmla="*/ 1376885 h 2109129"/>
              <a:gd name="connsiteX266" fmla="*/ 78122 w 1754884"/>
              <a:gd name="connsiteY266" fmla="*/ 1370220 h 2109129"/>
              <a:gd name="connsiteX267" fmla="*/ 74311 w 1754884"/>
              <a:gd name="connsiteY267" fmla="*/ 1364507 h 2109129"/>
              <a:gd name="connsiteX268" fmla="*/ 54304 w 1754884"/>
              <a:gd name="connsiteY268" fmla="*/ 1353080 h 2109129"/>
              <a:gd name="connsiteX269" fmla="*/ 45730 w 1754884"/>
              <a:gd name="connsiteY269" fmla="*/ 1347367 h 2109129"/>
              <a:gd name="connsiteX270" fmla="*/ 41919 w 1754884"/>
              <a:gd name="connsiteY270" fmla="*/ 1344511 h 2109129"/>
              <a:gd name="connsiteX271" fmla="*/ 40014 w 1754884"/>
              <a:gd name="connsiteY271" fmla="*/ 1339750 h 2109129"/>
              <a:gd name="connsiteX272" fmla="*/ 30487 w 1754884"/>
              <a:gd name="connsiteY272" fmla="*/ 1316897 h 2109129"/>
              <a:gd name="connsiteX273" fmla="*/ 20960 w 1754884"/>
              <a:gd name="connsiteY273" fmla="*/ 1294044 h 2109129"/>
              <a:gd name="connsiteX274" fmla="*/ 2858 w 1754884"/>
              <a:gd name="connsiteY274" fmla="*/ 1248338 h 2109129"/>
              <a:gd name="connsiteX275" fmla="*/ 0 w 1754884"/>
              <a:gd name="connsiteY275" fmla="*/ 1240720 h 2109129"/>
              <a:gd name="connsiteX276" fmla="*/ 2858 w 1754884"/>
              <a:gd name="connsiteY276" fmla="*/ 1235007 h 2109129"/>
              <a:gd name="connsiteX277" fmla="*/ 8574 w 1754884"/>
              <a:gd name="connsiteY277" fmla="*/ 1229294 h 2109129"/>
              <a:gd name="connsiteX278" fmla="*/ 14291 w 1754884"/>
              <a:gd name="connsiteY278" fmla="*/ 1224533 h 2109129"/>
              <a:gd name="connsiteX279" fmla="*/ 20960 w 1754884"/>
              <a:gd name="connsiteY279" fmla="*/ 1218820 h 2109129"/>
              <a:gd name="connsiteX280" fmla="*/ 25723 w 1754884"/>
              <a:gd name="connsiteY280" fmla="*/ 1214059 h 2109129"/>
              <a:gd name="connsiteX281" fmla="*/ 30487 w 1754884"/>
              <a:gd name="connsiteY281" fmla="*/ 1212154 h 2109129"/>
              <a:gd name="connsiteX282" fmla="*/ 38108 w 1754884"/>
              <a:gd name="connsiteY282" fmla="*/ 1210250 h 2109129"/>
              <a:gd name="connsiteX283" fmla="*/ 54304 w 1754884"/>
              <a:gd name="connsiteY283" fmla="*/ 1209298 h 2109129"/>
              <a:gd name="connsiteX284" fmla="*/ 68595 w 1754884"/>
              <a:gd name="connsiteY284" fmla="*/ 1209298 h 2109129"/>
              <a:gd name="connsiteX285" fmla="*/ 81933 w 1754884"/>
              <a:gd name="connsiteY285" fmla="*/ 1210250 h 2109129"/>
              <a:gd name="connsiteX286" fmla="*/ 97176 w 1754884"/>
              <a:gd name="connsiteY286" fmla="*/ 1213107 h 2109129"/>
              <a:gd name="connsiteX287" fmla="*/ 139095 w 1754884"/>
              <a:gd name="connsiteY287" fmla="*/ 1223581 h 2109129"/>
              <a:gd name="connsiteX288" fmla="*/ 149575 w 1754884"/>
              <a:gd name="connsiteY288" fmla="*/ 1226437 h 2109129"/>
              <a:gd name="connsiteX289" fmla="*/ 154339 w 1754884"/>
              <a:gd name="connsiteY289" fmla="*/ 1227390 h 2109129"/>
              <a:gd name="connsiteX290" fmla="*/ 158149 w 1754884"/>
              <a:gd name="connsiteY290" fmla="*/ 1225485 h 2109129"/>
              <a:gd name="connsiteX291" fmla="*/ 171487 w 1754884"/>
              <a:gd name="connsiteY291" fmla="*/ 1212154 h 2109129"/>
              <a:gd name="connsiteX292" fmla="*/ 183872 w 1754884"/>
              <a:gd name="connsiteY292" fmla="*/ 1199776 h 2109129"/>
              <a:gd name="connsiteX293" fmla="*/ 183872 w 1754884"/>
              <a:gd name="connsiteY293" fmla="*/ 1195015 h 2109129"/>
              <a:gd name="connsiteX294" fmla="*/ 181967 w 1754884"/>
              <a:gd name="connsiteY294" fmla="*/ 1185493 h 2109129"/>
              <a:gd name="connsiteX295" fmla="*/ 178156 w 1754884"/>
              <a:gd name="connsiteY295" fmla="*/ 1176923 h 2109129"/>
              <a:gd name="connsiteX296" fmla="*/ 176251 w 1754884"/>
              <a:gd name="connsiteY296" fmla="*/ 1170257 h 2109129"/>
              <a:gd name="connsiteX297" fmla="*/ 165771 w 1754884"/>
              <a:gd name="connsiteY297" fmla="*/ 1141691 h 2109129"/>
              <a:gd name="connsiteX298" fmla="*/ 161960 w 1754884"/>
              <a:gd name="connsiteY298" fmla="*/ 1132169 h 2109129"/>
              <a:gd name="connsiteX299" fmla="*/ 159102 w 1754884"/>
              <a:gd name="connsiteY299" fmla="*/ 1121695 h 2109129"/>
              <a:gd name="connsiteX300" fmla="*/ 152433 w 1754884"/>
              <a:gd name="connsiteY300" fmla="*/ 1101699 h 2109129"/>
              <a:gd name="connsiteX301" fmla="*/ 152433 w 1754884"/>
              <a:gd name="connsiteY301" fmla="*/ 1092177 h 2109129"/>
              <a:gd name="connsiteX302" fmla="*/ 155291 w 1754884"/>
              <a:gd name="connsiteY302" fmla="*/ 1080750 h 2109129"/>
              <a:gd name="connsiteX303" fmla="*/ 160055 w 1754884"/>
              <a:gd name="connsiteY303" fmla="*/ 1068372 h 2109129"/>
              <a:gd name="connsiteX304" fmla="*/ 162913 w 1754884"/>
              <a:gd name="connsiteY304" fmla="*/ 1058850 h 2109129"/>
              <a:gd name="connsiteX305" fmla="*/ 162913 w 1754884"/>
              <a:gd name="connsiteY305" fmla="*/ 1055041 h 2109129"/>
              <a:gd name="connsiteX306" fmla="*/ 161960 w 1754884"/>
              <a:gd name="connsiteY306" fmla="*/ 1051232 h 2109129"/>
              <a:gd name="connsiteX307" fmla="*/ 161007 w 1754884"/>
              <a:gd name="connsiteY307" fmla="*/ 1048375 h 2109129"/>
              <a:gd name="connsiteX308" fmla="*/ 159102 w 1754884"/>
              <a:gd name="connsiteY308" fmla="*/ 1045519 h 2109129"/>
              <a:gd name="connsiteX309" fmla="*/ 158149 w 1754884"/>
              <a:gd name="connsiteY309" fmla="*/ 1041710 h 2109129"/>
              <a:gd name="connsiteX310" fmla="*/ 158149 w 1754884"/>
              <a:gd name="connsiteY310" fmla="*/ 1037901 h 2109129"/>
              <a:gd name="connsiteX311" fmla="*/ 157197 w 1754884"/>
              <a:gd name="connsiteY311" fmla="*/ 1029331 h 2109129"/>
              <a:gd name="connsiteX312" fmla="*/ 154339 w 1754884"/>
              <a:gd name="connsiteY312" fmla="*/ 1001717 h 2109129"/>
              <a:gd name="connsiteX313" fmla="*/ 152433 w 1754884"/>
              <a:gd name="connsiteY313" fmla="*/ 987434 h 2109129"/>
              <a:gd name="connsiteX314" fmla="*/ 141953 w 1754884"/>
              <a:gd name="connsiteY314" fmla="*/ 896975 h 2109129"/>
              <a:gd name="connsiteX315" fmla="*/ 134332 w 1754884"/>
              <a:gd name="connsiteY315" fmla="*/ 829369 h 2109129"/>
              <a:gd name="connsiteX316" fmla="*/ 155291 w 1754884"/>
              <a:gd name="connsiteY316" fmla="*/ 828417 h 2109129"/>
              <a:gd name="connsiteX317" fmla="*/ 160055 w 1754884"/>
              <a:gd name="connsiteY317" fmla="*/ 828417 h 2109129"/>
              <a:gd name="connsiteX318" fmla="*/ 161960 w 1754884"/>
              <a:gd name="connsiteY318" fmla="*/ 826512 h 2109129"/>
              <a:gd name="connsiteX319" fmla="*/ 162913 w 1754884"/>
              <a:gd name="connsiteY319" fmla="*/ 822703 h 2109129"/>
              <a:gd name="connsiteX320" fmla="*/ 162913 w 1754884"/>
              <a:gd name="connsiteY320" fmla="*/ 816038 h 2109129"/>
              <a:gd name="connsiteX321" fmla="*/ 165771 w 1754884"/>
              <a:gd name="connsiteY321" fmla="*/ 783663 h 2109129"/>
              <a:gd name="connsiteX322" fmla="*/ 170534 w 1754884"/>
              <a:gd name="connsiteY322" fmla="*/ 727483 h 2109129"/>
              <a:gd name="connsiteX323" fmla="*/ 172440 w 1754884"/>
              <a:gd name="connsiteY323" fmla="*/ 699869 h 2109129"/>
              <a:gd name="connsiteX324" fmla="*/ 175298 w 1754884"/>
              <a:gd name="connsiteY324" fmla="*/ 672255 h 2109129"/>
              <a:gd name="connsiteX325" fmla="*/ 177203 w 1754884"/>
              <a:gd name="connsiteY325" fmla="*/ 650355 h 2109129"/>
              <a:gd name="connsiteX326" fmla="*/ 178156 w 1754884"/>
              <a:gd name="connsiteY326" fmla="*/ 640833 h 2109129"/>
              <a:gd name="connsiteX327" fmla="*/ 178156 w 1754884"/>
              <a:gd name="connsiteY327" fmla="*/ 634167 h 2109129"/>
              <a:gd name="connsiteX328" fmla="*/ 178156 w 1754884"/>
              <a:gd name="connsiteY328" fmla="*/ 628454 h 2109129"/>
              <a:gd name="connsiteX329" fmla="*/ 180061 w 1754884"/>
              <a:gd name="connsiteY329" fmla="*/ 622741 h 2109129"/>
              <a:gd name="connsiteX330" fmla="*/ 184825 w 1754884"/>
              <a:gd name="connsiteY330" fmla="*/ 612266 h 2109129"/>
              <a:gd name="connsiteX331" fmla="*/ 184825 w 1754884"/>
              <a:gd name="connsiteY331" fmla="*/ 608458 h 2109129"/>
              <a:gd name="connsiteX332" fmla="*/ 184825 w 1754884"/>
              <a:gd name="connsiteY332" fmla="*/ 603697 h 2109129"/>
              <a:gd name="connsiteX333" fmla="*/ 184825 w 1754884"/>
              <a:gd name="connsiteY333" fmla="*/ 598936 h 2109129"/>
              <a:gd name="connsiteX334" fmla="*/ 182920 w 1754884"/>
              <a:gd name="connsiteY334" fmla="*/ 577035 h 2109129"/>
              <a:gd name="connsiteX335" fmla="*/ 181014 w 1754884"/>
              <a:gd name="connsiteY335" fmla="*/ 555134 h 2109129"/>
              <a:gd name="connsiteX336" fmla="*/ 179109 w 1754884"/>
              <a:gd name="connsiteY336" fmla="*/ 532281 h 2109129"/>
              <a:gd name="connsiteX337" fmla="*/ 177203 w 1754884"/>
              <a:gd name="connsiteY337" fmla="*/ 510381 h 2109129"/>
              <a:gd name="connsiteX338" fmla="*/ 176251 w 1754884"/>
              <a:gd name="connsiteY338" fmla="*/ 497050 h 2109129"/>
              <a:gd name="connsiteX339" fmla="*/ 172440 w 1754884"/>
              <a:gd name="connsiteY339" fmla="*/ 454201 h 2109129"/>
              <a:gd name="connsiteX340" fmla="*/ 171487 w 1754884"/>
              <a:gd name="connsiteY340" fmla="*/ 445631 h 2109129"/>
              <a:gd name="connsiteX341" fmla="*/ 169582 w 1754884"/>
              <a:gd name="connsiteY341" fmla="*/ 439918 h 2109129"/>
              <a:gd name="connsiteX342" fmla="*/ 166724 w 1754884"/>
              <a:gd name="connsiteY342" fmla="*/ 435157 h 2109129"/>
              <a:gd name="connsiteX343" fmla="*/ 161007 w 1754884"/>
              <a:gd name="connsiteY343" fmla="*/ 429443 h 2109129"/>
              <a:gd name="connsiteX344" fmla="*/ 152433 w 1754884"/>
              <a:gd name="connsiteY344" fmla="*/ 422778 h 2109129"/>
              <a:gd name="connsiteX345" fmla="*/ 145764 w 1754884"/>
              <a:gd name="connsiteY345" fmla="*/ 417065 h 2109129"/>
              <a:gd name="connsiteX346" fmla="*/ 138142 w 1754884"/>
              <a:gd name="connsiteY346" fmla="*/ 413256 h 2109129"/>
              <a:gd name="connsiteX347" fmla="*/ 128615 w 1754884"/>
              <a:gd name="connsiteY347" fmla="*/ 410399 h 2109129"/>
              <a:gd name="connsiteX348" fmla="*/ 122899 w 1754884"/>
              <a:gd name="connsiteY348" fmla="*/ 408495 h 2109129"/>
              <a:gd name="connsiteX349" fmla="*/ 117183 w 1754884"/>
              <a:gd name="connsiteY349" fmla="*/ 406591 h 2109129"/>
              <a:gd name="connsiteX350" fmla="*/ 111467 w 1754884"/>
              <a:gd name="connsiteY350" fmla="*/ 403734 h 2109129"/>
              <a:gd name="connsiteX351" fmla="*/ 106703 w 1754884"/>
              <a:gd name="connsiteY351" fmla="*/ 400877 h 2109129"/>
              <a:gd name="connsiteX352" fmla="*/ 89554 w 1754884"/>
              <a:gd name="connsiteY352" fmla="*/ 386594 h 2109129"/>
              <a:gd name="connsiteX353" fmla="*/ 38108 w 1754884"/>
              <a:gd name="connsiteY353" fmla="*/ 342793 h 2109129"/>
              <a:gd name="connsiteX354" fmla="*/ 34297 w 1754884"/>
              <a:gd name="connsiteY354" fmla="*/ 338032 h 2109129"/>
              <a:gd name="connsiteX355" fmla="*/ 33345 w 1754884"/>
              <a:gd name="connsiteY355" fmla="*/ 333271 h 2109129"/>
              <a:gd name="connsiteX356" fmla="*/ 34297 w 1754884"/>
              <a:gd name="connsiteY356" fmla="*/ 327558 h 2109129"/>
              <a:gd name="connsiteX357" fmla="*/ 35250 w 1754884"/>
              <a:gd name="connsiteY357" fmla="*/ 319940 h 2109129"/>
              <a:gd name="connsiteX358" fmla="*/ 37155 w 1754884"/>
              <a:gd name="connsiteY358" fmla="*/ 309466 h 2109129"/>
              <a:gd name="connsiteX359" fmla="*/ 40967 w 1754884"/>
              <a:gd name="connsiteY359" fmla="*/ 276139 h 2109129"/>
              <a:gd name="connsiteX360" fmla="*/ 44777 w 1754884"/>
              <a:gd name="connsiteY360" fmla="*/ 246621 h 2109129"/>
              <a:gd name="connsiteX361" fmla="*/ 48588 w 1754884"/>
              <a:gd name="connsiteY361" fmla="*/ 216150 h 2109129"/>
              <a:gd name="connsiteX362" fmla="*/ 52399 w 1754884"/>
              <a:gd name="connsiteY362" fmla="*/ 186632 h 2109129"/>
              <a:gd name="connsiteX363" fmla="*/ 56210 w 1754884"/>
              <a:gd name="connsiteY363" fmla="*/ 158066 h 2109129"/>
              <a:gd name="connsiteX364" fmla="*/ 268663 w 1754884"/>
              <a:gd name="connsiteY364" fmla="*/ 158066 h 2109129"/>
              <a:gd name="connsiteX365" fmla="*/ 282001 w 1754884"/>
              <a:gd name="connsiteY365" fmla="*/ 158066 h 2109129"/>
              <a:gd name="connsiteX366" fmla="*/ 282001 w 1754884"/>
              <a:gd name="connsiteY366" fmla="*/ 156161 h 2109129"/>
              <a:gd name="connsiteX367" fmla="*/ 282001 w 1754884"/>
              <a:gd name="connsiteY367" fmla="*/ 120930 h 2109129"/>
              <a:gd name="connsiteX368" fmla="*/ 282001 w 1754884"/>
              <a:gd name="connsiteY368" fmla="*/ 116169 h 2109129"/>
              <a:gd name="connsiteX369" fmla="*/ 282001 w 1754884"/>
              <a:gd name="connsiteY369" fmla="*/ 79033 h 2109129"/>
              <a:gd name="connsiteX370" fmla="*/ 282001 w 1754884"/>
              <a:gd name="connsiteY370" fmla="*/ 77128 h 2109129"/>
              <a:gd name="connsiteX371" fmla="*/ 282001 w 1754884"/>
              <a:gd name="connsiteY371" fmla="*/ 41897 h 2109129"/>
              <a:gd name="connsiteX372" fmla="*/ 282001 w 1754884"/>
              <a:gd name="connsiteY372" fmla="*/ 37136 h 2109129"/>
              <a:gd name="connsiteX373" fmla="*/ 282001 w 1754884"/>
              <a:gd name="connsiteY373" fmla="*/ 0 h 2109129"/>
              <a:gd name="connsiteX374" fmla="*/ 312488 w 1754884"/>
              <a:gd name="connsiteY374" fmla="*/ 0 h 2109129"/>
              <a:gd name="connsiteX375" fmla="*/ 321062 w 1754884"/>
              <a:gd name="connsiteY375" fmla="*/ 0 h 2109129"/>
              <a:gd name="connsiteX376" fmla="*/ 398231 w 1754884"/>
              <a:gd name="connsiteY376" fmla="*/ 0 h 2109129"/>
              <a:gd name="connsiteX377" fmla="*/ 405853 w 1754884"/>
              <a:gd name="connsiteY377" fmla="*/ 0 h 2109129"/>
              <a:gd name="connsiteX378" fmla="*/ 452535 w 1754884"/>
              <a:gd name="connsiteY378" fmla="*/ 0 h 2109129"/>
              <a:gd name="connsiteX379" fmla="*/ 468732 w 1754884"/>
              <a:gd name="connsiteY379" fmla="*/ 0 h 2109129"/>
              <a:gd name="connsiteX380" fmla="*/ 499218 w 1754884"/>
              <a:gd name="connsiteY380" fmla="*/ 0 h 2109129"/>
              <a:gd name="connsiteX381" fmla="*/ 530657 w 1754884"/>
              <a:gd name="connsiteY381" fmla="*/ 0 h 2109129"/>
              <a:gd name="connsiteX382" fmla="*/ 538279 w 1754884"/>
              <a:gd name="connsiteY382" fmla="*/ 0 h 2109129"/>
              <a:gd name="connsiteX383" fmla="*/ 561144 w 1754884"/>
              <a:gd name="connsiteY383" fmla="*/ 952 h 2109129"/>
              <a:gd name="connsiteX384" fmla="*/ 600205 w 1754884"/>
              <a:gd name="connsiteY384" fmla="*/ 952 h 2109129"/>
              <a:gd name="connsiteX385" fmla="*/ 654509 w 1754884"/>
              <a:gd name="connsiteY385" fmla="*/ 952 h 2109129"/>
              <a:gd name="connsiteX386" fmla="*/ 670705 w 1754884"/>
              <a:gd name="connsiteY386" fmla="*/ 952 h 2109129"/>
              <a:gd name="connsiteX387" fmla="*/ 740253 w 1754884"/>
              <a:gd name="connsiteY387" fmla="*/ 952 h 2109129"/>
              <a:gd name="connsiteX388" fmla="*/ 763118 w 1754884"/>
              <a:gd name="connsiteY388" fmla="*/ 952 h 2109129"/>
              <a:gd name="connsiteX389" fmla="*/ 791699 w 1754884"/>
              <a:gd name="connsiteY389" fmla="*/ 952 h 2109129"/>
              <a:gd name="connsiteX390" fmla="*/ 794557 w 1754884"/>
              <a:gd name="connsiteY390" fmla="*/ 1904 h 2109129"/>
              <a:gd name="connsiteX391" fmla="*/ 799320 w 1754884"/>
              <a:gd name="connsiteY391" fmla="*/ 6665 h 2109129"/>
              <a:gd name="connsiteX392" fmla="*/ 805037 w 1754884"/>
              <a:gd name="connsiteY392" fmla="*/ 7618 h 2109129"/>
              <a:gd name="connsiteX393" fmla="*/ 818375 w 1754884"/>
              <a:gd name="connsiteY393" fmla="*/ 6665 h 2109129"/>
              <a:gd name="connsiteX394" fmla="*/ 828854 w 1754884"/>
              <a:gd name="connsiteY394" fmla="*/ 10474 h 2109129"/>
              <a:gd name="connsiteX395" fmla="*/ 839334 w 1754884"/>
              <a:gd name="connsiteY395" fmla="*/ 20948 h 2109129"/>
              <a:gd name="connsiteX396" fmla="*/ 847908 w 1754884"/>
              <a:gd name="connsiteY396" fmla="*/ 33327 h 2109129"/>
              <a:gd name="connsiteX397" fmla="*/ 853625 w 1754884"/>
              <a:gd name="connsiteY397" fmla="*/ 45706 h 2109129"/>
              <a:gd name="connsiteX398" fmla="*/ 861246 w 1754884"/>
              <a:gd name="connsiteY398" fmla="*/ 69511 h 2109129"/>
              <a:gd name="connsiteX399" fmla="*/ 864105 w 1754884"/>
              <a:gd name="connsiteY399" fmla="*/ 75224 h 2109129"/>
              <a:gd name="connsiteX400" fmla="*/ 877442 w 1754884"/>
              <a:gd name="connsiteY400" fmla="*/ 90459 h 2109129"/>
              <a:gd name="connsiteX401" fmla="*/ 880300 w 1754884"/>
              <a:gd name="connsiteY401" fmla="*/ 96172 h 2109129"/>
              <a:gd name="connsiteX402" fmla="*/ 881253 w 1754884"/>
              <a:gd name="connsiteY402" fmla="*/ 99981 h 2109129"/>
              <a:gd name="connsiteX403" fmla="*/ 881253 w 1754884"/>
              <a:gd name="connsiteY403" fmla="*/ 101886 h 2109129"/>
              <a:gd name="connsiteX404" fmla="*/ 882206 w 1754884"/>
              <a:gd name="connsiteY404" fmla="*/ 103790 h 2109129"/>
              <a:gd name="connsiteX405" fmla="*/ 884111 w 1754884"/>
              <a:gd name="connsiteY405" fmla="*/ 105695 h 2109129"/>
              <a:gd name="connsiteX406" fmla="*/ 894591 w 1754884"/>
              <a:gd name="connsiteY406" fmla="*/ 111408 h 2109129"/>
              <a:gd name="connsiteX407" fmla="*/ 897449 w 1754884"/>
              <a:gd name="connsiteY407" fmla="*/ 116169 h 2109129"/>
              <a:gd name="connsiteX408" fmla="*/ 904118 w 1754884"/>
              <a:gd name="connsiteY408" fmla="*/ 119025 h 2109129"/>
              <a:gd name="connsiteX409" fmla="*/ 917456 w 1754884"/>
              <a:gd name="connsiteY409" fmla="*/ 122834 h 2109129"/>
              <a:gd name="connsiteX410" fmla="*/ 926983 w 1754884"/>
              <a:gd name="connsiteY410" fmla="*/ 128547 h 2109129"/>
              <a:gd name="connsiteX411" fmla="*/ 932699 w 1754884"/>
              <a:gd name="connsiteY411" fmla="*/ 131404 h 2109129"/>
              <a:gd name="connsiteX412" fmla="*/ 940321 w 1754884"/>
              <a:gd name="connsiteY412" fmla="*/ 132356 h 2109129"/>
              <a:gd name="connsiteX413" fmla="*/ 945085 w 1754884"/>
              <a:gd name="connsiteY413" fmla="*/ 134261 h 2109129"/>
              <a:gd name="connsiteX414" fmla="*/ 958422 w 1754884"/>
              <a:gd name="connsiteY414" fmla="*/ 142830 h 2109129"/>
              <a:gd name="connsiteX415" fmla="*/ 962233 w 1754884"/>
              <a:gd name="connsiteY415" fmla="*/ 146639 h 2109129"/>
              <a:gd name="connsiteX416" fmla="*/ 964139 w 1754884"/>
              <a:gd name="connsiteY416" fmla="*/ 149496 h 2109129"/>
              <a:gd name="connsiteX417" fmla="*/ 966997 w 1754884"/>
              <a:gd name="connsiteY417" fmla="*/ 155209 h 2109129"/>
              <a:gd name="connsiteX418" fmla="*/ 968902 w 1754884"/>
              <a:gd name="connsiteY418" fmla="*/ 159018 h 2109129"/>
              <a:gd name="connsiteX419" fmla="*/ 974619 w 1754884"/>
              <a:gd name="connsiteY419" fmla="*/ 161874 h 2109129"/>
              <a:gd name="connsiteX420" fmla="*/ 977477 w 1754884"/>
              <a:gd name="connsiteY420" fmla="*/ 164731 h 2109129"/>
              <a:gd name="connsiteX421" fmla="*/ 977477 w 1754884"/>
              <a:gd name="connsiteY421" fmla="*/ 165683 h 2109129"/>
              <a:gd name="connsiteX422" fmla="*/ 983193 w 1754884"/>
              <a:gd name="connsiteY422" fmla="*/ 167588 h 2109129"/>
              <a:gd name="connsiteX423" fmla="*/ 987956 w 1754884"/>
              <a:gd name="connsiteY423" fmla="*/ 172349 h 2109129"/>
              <a:gd name="connsiteX424" fmla="*/ 1011774 w 1754884"/>
              <a:gd name="connsiteY424" fmla="*/ 199010 h 2109129"/>
              <a:gd name="connsiteX425" fmla="*/ 1013679 w 1754884"/>
              <a:gd name="connsiteY425" fmla="*/ 205676 h 2109129"/>
              <a:gd name="connsiteX426" fmla="*/ 1016538 w 1754884"/>
              <a:gd name="connsiteY426" fmla="*/ 210437 h 2109129"/>
              <a:gd name="connsiteX427" fmla="*/ 1039402 w 1754884"/>
              <a:gd name="connsiteY427" fmla="*/ 224720 h 2109129"/>
              <a:gd name="connsiteX428" fmla="*/ 1044166 w 1754884"/>
              <a:gd name="connsiteY428" fmla="*/ 226624 h 2109129"/>
              <a:gd name="connsiteX429" fmla="*/ 1047024 w 1754884"/>
              <a:gd name="connsiteY429" fmla="*/ 228529 h 2109129"/>
              <a:gd name="connsiteX430" fmla="*/ 1053693 w 1754884"/>
              <a:gd name="connsiteY430" fmla="*/ 237098 h 2109129"/>
              <a:gd name="connsiteX431" fmla="*/ 1060362 w 1754884"/>
              <a:gd name="connsiteY431" fmla="*/ 241860 h 2109129"/>
              <a:gd name="connsiteX432" fmla="*/ 1065126 w 1754884"/>
              <a:gd name="connsiteY432" fmla="*/ 244716 h 2109129"/>
              <a:gd name="connsiteX433" fmla="*/ 1069889 w 1754884"/>
              <a:gd name="connsiteY433" fmla="*/ 248525 h 2109129"/>
              <a:gd name="connsiteX434" fmla="*/ 1073700 w 1754884"/>
              <a:gd name="connsiteY434" fmla="*/ 255190 h 2109129"/>
              <a:gd name="connsiteX435" fmla="*/ 1077511 w 1754884"/>
              <a:gd name="connsiteY435" fmla="*/ 267569 h 2109129"/>
              <a:gd name="connsiteX436" fmla="*/ 1080369 w 1754884"/>
              <a:gd name="connsiteY436" fmla="*/ 272330 h 2109129"/>
              <a:gd name="connsiteX437" fmla="*/ 1087991 w 1754884"/>
              <a:gd name="connsiteY437" fmla="*/ 276139 h 2109129"/>
              <a:gd name="connsiteX438" fmla="*/ 1098470 w 1754884"/>
              <a:gd name="connsiteY438" fmla="*/ 288517 h 2109129"/>
              <a:gd name="connsiteX439" fmla="*/ 1122288 w 1754884"/>
              <a:gd name="connsiteY439" fmla="*/ 307561 h 2109129"/>
              <a:gd name="connsiteX440" fmla="*/ 1134673 w 1754884"/>
              <a:gd name="connsiteY440" fmla="*/ 322797 h 2109129"/>
              <a:gd name="connsiteX441" fmla="*/ 1137531 w 1754884"/>
              <a:gd name="connsiteY441" fmla="*/ 325653 h 2109129"/>
              <a:gd name="connsiteX442" fmla="*/ 1147058 w 1754884"/>
              <a:gd name="connsiteY442" fmla="*/ 327558 h 2109129"/>
              <a:gd name="connsiteX443" fmla="*/ 1164207 w 1754884"/>
              <a:gd name="connsiteY443" fmla="*/ 336128 h 2109129"/>
              <a:gd name="connsiteX444" fmla="*/ 1166112 w 1754884"/>
              <a:gd name="connsiteY444" fmla="*/ 338032 h 2109129"/>
              <a:gd name="connsiteX445" fmla="*/ 1167065 w 1754884"/>
              <a:gd name="connsiteY445" fmla="*/ 339936 h 2109129"/>
              <a:gd name="connsiteX446" fmla="*/ 1168971 w 1754884"/>
              <a:gd name="connsiteY446" fmla="*/ 341841 h 2109129"/>
              <a:gd name="connsiteX447" fmla="*/ 1172781 w 1754884"/>
              <a:gd name="connsiteY447" fmla="*/ 343745 h 2109129"/>
              <a:gd name="connsiteX448" fmla="*/ 1173734 w 1754884"/>
              <a:gd name="connsiteY448" fmla="*/ 343745 h 2109129"/>
              <a:gd name="connsiteX449" fmla="*/ 1174687 w 1754884"/>
              <a:gd name="connsiteY449" fmla="*/ 342793 h 2109129"/>
              <a:gd name="connsiteX450" fmla="*/ 1177545 w 1754884"/>
              <a:gd name="connsiteY450" fmla="*/ 339936 h 2109129"/>
              <a:gd name="connsiteX451" fmla="*/ 1178498 w 1754884"/>
              <a:gd name="connsiteY451" fmla="*/ 339936 h 2109129"/>
              <a:gd name="connsiteX452" fmla="*/ 1181356 w 1754884"/>
              <a:gd name="connsiteY452" fmla="*/ 340889 h 2109129"/>
              <a:gd name="connsiteX453" fmla="*/ 1183261 w 1754884"/>
              <a:gd name="connsiteY453" fmla="*/ 340889 h 2109129"/>
              <a:gd name="connsiteX454" fmla="*/ 1186119 w 1754884"/>
              <a:gd name="connsiteY454" fmla="*/ 342793 h 2109129"/>
              <a:gd name="connsiteX455" fmla="*/ 1188977 w 1754884"/>
              <a:gd name="connsiteY455" fmla="*/ 347554 h 2109129"/>
              <a:gd name="connsiteX456" fmla="*/ 1191835 w 1754884"/>
              <a:gd name="connsiteY456" fmla="*/ 348506 h 2109129"/>
              <a:gd name="connsiteX457" fmla="*/ 1194693 w 1754884"/>
              <a:gd name="connsiteY457" fmla="*/ 348506 h 2109129"/>
              <a:gd name="connsiteX458" fmla="*/ 1196599 w 1754884"/>
              <a:gd name="connsiteY458" fmla="*/ 349458 h 2109129"/>
              <a:gd name="connsiteX459" fmla="*/ 1198505 w 1754884"/>
              <a:gd name="connsiteY459" fmla="*/ 352315 h 2109129"/>
              <a:gd name="connsiteX460" fmla="*/ 1198505 w 1754884"/>
              <a:gd name="connsiteY460" fmla="*/ 356124 h 2109129"/>
              <a:gd name="connsiteX461" fmla="*/ 1199457 w 1754884"/>
              <a:gd name="connsiteY461" fmla="*/ 355172 h 2109129"/>
              <a:gd name="connsiteX462" fmla="*/ 1201363 w 1754884"/>
              <a:gd name="connsiteY462" fmla="*/ 356124 h 2109129"/>
              <a:gd name="connsiteX463" fmla="*/ 1205173 w 1754884"/>
              <a:gd name="connsiteY463" fmla="*/ 360885 h 2109129"/>
              <a:gd name="connsiteX464" fmla="*/ 1207079 w 1754884"/>
              <a:gd name="connsiteY464" fmla="*/ 358028 h 2109129"/>
              <a:gd name="connsiteX465" fmla="*/ 1221369 w 1754884"/>
              <a:gd name="connsiteY465" fmla="*/ 375168 h 2109129"/>
              <a:gd name="connsiteX466" fmla="*/ 1227086 w 1754884"/>
              <a:gd name="connsiteY466" fmla="*/ 377072 h 2109129"/>
              <a:gd name="connsiteX467" fmla="*/ 1231849 w 1754884"/>
              <a:gd name="connsiteY467" fmla="*/ 378025 h 2109129"/>
              <a:gd name="connsiteX468" fmla="*/ 1238518 w 1754884"/>
              <a:gd name="connsiteY468" fmla="*/ 381833 h 2109129"/>
              <a:gd name="connsiteX469" fmla="*/ 1244234 w 1754884"/>
              <a:gd name="connsiteY469" fmla="*/ 386594 h 2109129"/>
              <a:gd name="connsiteX470" fmla="*/ 1248045 w 1754884"/>
              <a:gd name="connsiteY470" fmla="*/ 391355 h 2109129"/>
              <a:gd name="connsiteX471" fmla="*/ 1248998 w 1754884"/>
              <a:gd name="connsiteY471" fmla="*/ 395164 h 2109129"/>
              <a:gd name="connsiteX472" fmla="*/ 1249951 w 1754884"/>
              <a:gd name="connsiteY472" fmla="*/ 398973 h 2109129"/>
              <a:gd name="connsiteX473" fmla="*/ 1250903 w 1754884"/>
              <a:gd name="connsiteY473" fmla="*/ 402782 h 2109129"/>
              <a:gd name="connsiteX474" fmla="*/ 1252809 w 1754884"/>
              <a:gd name="connsiteY474" fmla="*/ 405638 h 2109129"/>
              <a:gd name="connsiteX475" fmla="*/ 1255667 w 1754884"/>
              <a:gd name="connsiteY475" fmla="*/ 406591 h 2109129"/>
              <a:gd name="connsiteX476" fmla="*/ 1265194 w 1754884"/>
              <a:gd name="connsiteY476" fmla="*/ 408495 h 2109129"/>
              <a:gd name="connsiteX477" fmla="*/ 1267099 w 1754884"/>
              <a:gd name="connsiteY477" fmla="*/ 409447 h 2109129"/>
              <a:gd name="connsiteX478" fmla="*/ 1269005 w 1754884"/>
              <a:gd name="connsiteY478" fmla="*/ 413256 h 2109129"/>
              <a:gd name="connsiteX479" fmla="*/ 1277579 w 1754884"/>
              <a:gd name="connsiteY479" fmla="*/ 423730 h 2109129"/>
              <a:gd name="connsiteX480" fmla="*/ 1281390 w 1754884"/>
              <a:gd name="connsiteY480" fmla="*/ 429443 h 2109129"/>
              <a:gd name="connsiteX481" fmla="*/ 1282343 w 1754884"/>
              <a:gd name="connsiteY481" fmla="*/ 433252 h 2109129"/>
              <a:gd name="connsiteX482" fmla="*/ 1282343 w 1754884"/>
              <a:gd name="connsiteY482" fmla="*/ 440870 h 2109129"/>
              <a:gd name="connsiteX483" fmla="*/ 1283295 w 1754884"/>
              <a:gd name="connsiteY483" fmla="*/ 444679 h 2109129"/>
              <a:gd name="connsiteX484" fmla="*/ 1288059 w 1754884"/>
              <a:gd name="connsiteY484" fmla="*/ 447535 h 2109129"/>
              <a:gd name="connsiteX485" fmla="*/ 1289012 w 1754884"/>
              <a:gd name="connsiteY485" fmla="*/ 448488 h 2109129"/>
              <a:gd name="connsiteX486" fmla="*/ 1289012 w 1754884"/>
              <a:gd name="connsiteY486" fmla="*/ 451344 h 2109129"/>
              <a:gd name="connsiteX487" fmla="*/ 1288059 w 1754884"/>
              <a:gd name="connsiteY487" fmla="*/ 455153 h 2109129"/>
              <a:gd name="connsiteX488" fmla="*/ 1287106 w 1754884"/>
              <a:gd name="connsiteY488" fmla="*/ 457057 h 2109129"/>
              <a:gd name="connsiteX489" fmla="*/ 1288059 w 1754884"/>
              <a:gd name="connsiteY489" fmla="*/ 460866 h 2109129"/>
              <a:gd name="connsiteX490" fmla="*/ 1290917 w 1754884"/>
              <a:gd name="connsiteY490" fmla="*/ 465627 h 2109129"/>
              <a:gd name="connsiteX491" fmla="*/ 1291870 w 1754884"/>
              <a:gd name="connsiteY491" fmla="*/ 469436 h 2109129"/>
              <a:gd name="connsiteX492" fmla="*/ 1290917 w 1754884"/>
              <a:gd name="connsiteY492" fmla="*/ 474197 h 2109129"/>
              <a:gd name="connsiteX493" fmla="*/ 1290917 w 1754884"/>
              <a:gd name="connsiteY493" fmla="*/ 477054 h 2109129"/>
              <a:gd name="connsiteX494" fmla="*/ 1290917 w 1754884"/>
              <a:gd name="connsiteY494" fmla="*/ 478958 h 2109129"/>
              <a:gd name="connsiteX495" fmla="*/ 1293775 w 1754884"/>
              <a:gd name="connsiteY495" fmla="*/ 482767 h 2109129"/>
              <a:gd name="connsiteX496" fmla="*/ 1295680 w 1754884"/>
              <a:gd name="connsiteY496" fmla="*/ 484671 h 2109129"/>
              <a:gd name="connsiteX497" fmla="*/ 1299491 w 1754884"/>
              <a:gd name="connsiteY497" fmla="*/ 487528 h 2109129"/>
              <a:gd name="connsiteX498" fmla="*/ 1301397 w 1754884"/>
              <a:gd name="connsiteY498" fmla="*/ 489432 h 2109129"/>
              <a:gd name="connsiteX499" fmla="*/ 1302349 w 1754884"/>
              <a:gd name="connsiteY499" fmla="*/ 492289 h 2109129"/>
              <a:gd name="connsiteX500" fmla="*/ 1302349 w 1754884"/>
              <a:gd name="connsiteY500" fmla="*/ 496098 h 2109129"/>
              <a:gd name="connsiteX501" fmla="*/ 1303302 w 1754884"/>
              <a:gd name="connsiteY501" fmla="*/ 499907 h 2109129"/>
              <a:gd name="connsiteX502" fmla="*/ 1305207 w 1754884"/>
              <a:gd name="connsiteY502" fmla="*/ 501811 h 2109129"/>
              <a:gd name="connsiteX503" fmla="*/ 1310924 w 1754884"/>
              <a:gd name="connsiteY503" fmla="*/ 504668 h 2109129"/>
              <a:gd name="connsiteX504" fmla="*/ 1314734 w 1754884"/>
              <a:gd name="connsiteY504" fmla="*/ 513237 h 2109129"/>
              <a:gd name="connsiteX505" fmla="*/ 1318545 w 1754884"/>
              <a:gd name="connsiteY505" fmla="*/ 522759 h 2109129"/>
              <a:gd name="connsiteX506" fmla="*/ 1322356 w 1754884"/>
              <a:gd name="connsiteY506" fmla="*/ 530377 h 2109129"/>
              <a:gd name="connsiteX507" fmla="*/ 1324262 w 1754884"/>
              <a:gd name="connsiteY507" fmla="*/ 531329 h 2109129"/>
              <a:gd name="connsiteX508" fmla="*/ 1329978 w 1754884"/>
              <a:gd name="connsiteY508" fmla="*/ 534186 h 2109129"/>
              <a:gd name="connsiteX509" fmla="*/ 1332836 w 1754884"/>
              <a:gd name="connsiteY509" fmla="*/ 537042 h 2109129"/>
              <a:gd name="connsiteX510" fmla="*/ 1338552 w 1754884"/>
              <a:gd name="connsiteY510" fmla="*/ 549421 h 2109129"/>
              <a:gd name="connsiteX511" fmla="*/ 1342363 w 1754884"/>
              <a:gd name="connsiteY511" fmla="*/ 555134 h 2109129"/>
              <a:gd name="connsiteX512" fmla="*/ 1343316 w 1754884"/>
              <a:gd name="connsiteY512" fmla="*/ 562752 h 2109129"/>
              <a:gd name="connsiteX513" fmla="*/ 1343316 w 1754884"/>
              <a:gd name="connsiteY513" fmla="*/ 575131 h 2109129"/>
              <a:gd name="connsiteX514" fmla="*/ 1341410 w 1754884"/>
              <a:gd name="connsiteY514" fmla="*/ 583700 h 2109129"/>
              <a:gd name="connsiteX515" fmla="*/ 1337599 w 1754884"/>
              <a:gd name="connsiteY515" fmla="*/ 596079 h 2109129"/>
              <a:gd name="connsiteX516" fmla="*/ 1336647 w 1754884"/>
              <a:gd name="connsiteY516" fmla="*/ 602744 h 2109129"/>
              <a:gd name="connsiteX517" fmla="*/ 1337599 w 1754884"/>
              <a:gd name="connsiteY517" fmla="*/ 611314 h 2109129"/>
              <a:gd name="connsiteX518" fmla="*/ 1343316 w 1754884"/>
              <a:gd name="connsiteY518" fmla="*/ 630358 h 2109129"/>
              <a:gd name="connsiteX519" fmla="*/ 1343316 w 1754884"/>
              <a:gd name="connsiteY519" fmla="*/ 633215 h 2109129"/>
              <a:gd name="connsiteX520" fmla="*/ 1342363 w 1754884"/>
              <a:gd name="connsiteY520" fmla="*/ 637976 h 2109129"/>
              <a:gd name="connsiteX521" fmla="*/ 1343316 w 1754884"/>
              <a:gd name="connsiteY521" fmla="*/ 641785 h 2109129"/>
              <a:gd name="connsiteX522" fmla="*/ 1344268 w 1754884"/>
              <a:gd name="connsiteY522" fmla="*/ 643689 h 2109129"/>
              <a:gd name="connsiteX523" fmla="*/ 1348079 w 1754884"/>
              <a:gd name="connsiteY523" fmla="*/ 648450 h 2109129"/>
              <a:gd name="connsiteX524" fmla="*/ 1349032 w 1754884"/>
              <a:gd name="connsiteY524" fmla="*/ 650355 h 2109129"/>
              <a:gd name="connsiteX525" fmla="*/ 1349985 w 1754884"/>
              <a:gd name="connsiteY525" fmla="*/ 653211 h 2109129"/>
              <a:gd name="connsiteX526" fmla="*/ 1355701 w 1754884"/>
              <a:gd name="connsiteY526" fmla="*/ 660829 h 2109129"/>
              <a:gd name="connsiteX527" fmla="*/ 1360465 w 1754884"/>
              <a:gd name="connsiteY527" fmla="*/ 677016 h 2109129"/>
              <a:gd name="connsiteX528" fmla="*/ 1361417 w 1754884"/>
              <a:gd name="connsiteY528" fmla="*/ 679873 h 2109129"/>
              <a:gd name="connsiteX529" fmla="*/ 1367133 w 1754884"/>
              <a:gd name="connsiteY529" fmla="*/ 685586 h 2109129"/>
              <a:gd name="connsiteX530" fmla="*/ 1371897 w 1754884"/>
              <a:gd name="connsiteY530" fmla="*/ 690347 h 2109129"/>
              <a:gd name="connsiteX531" fmla="*/ 1376660 w 1754884"/>
              <a:gd name="connsiteY531" fmla="*/ 695108 h 2109129"/>
              <a:gd name="connsiteX532" fmla="*/ 1378566 w 1754884"/>
              <a:gd name="connsiteY532" fmla="*/ 710343 h 2109129"/>
              <a:gd name="connsiteX533" fmla="*/ 1384282 w 1754884"/>
              <a:gd name="connsiteY533" fmla="*/ 719865 h 2109129"/>
              <a:gd name="connsiteX534" fmla="*/ 1386187 w 1754884"/>
              <a:gd name="connsiteY534" fmla="*/ 724626 h 2109129"/>
              <a:gd name="connsiteX535" fmla="*/ 1387140 w 1754884"/>
              <a:gd name="connsiteY535" fmla="*/ 730340 h 2109129"/>
              <a:gd name="connsiteX536" fmla="*/ 1387140 w 1754884"/>
              <a:gd name="connsiteY536" fmla="*/ 733196 h 2109129"/>
              <a:gd name="connsiteX537" fmla="*/ 1388093 w 1754884"/>
              <a:gd name="connsiteY537" fmla="*/ 737005 h 2109129"/>
              <a:gd name="connsiteX538" fmla="*/ 1391904 w 1754884"/>
              <a:gd name="connsiteY538" fmla="*/ 741766 h 2109129"/>
              <a:gd name="connsiteX539" fmla="*/ 1406194 w 1754884"/>
              <a:gd name="connsiteY539" fmla="*/ 751288 h 2109129"/>
              <a:gd name="connsiteX540" fmla="*/ 1410958 w 1754884"/>
              <a:gd name="connsiteY540" fmla="*/ 756049 h 2109129"/>
              <a:gd name="connsiteX541" fmla="*/ 1411911 w 1754884"/>
              <a:gd name="connsiteY541" fmla="*/ 757953 h 2109129"/>
              <a:gd name="connsiteX542" fmla="*/ 1412863 w 1754884"/>
              <a:gd name="connsiteY542" fmla="*/ 760810 h 2109129"/>
              <a:gd name="connsiteX543" fmla="*/ 1413816 w 1754884"/>
              <a:gd name="connsiteY543" fmla="*/ 763667 h 2109129"/>
              <a:gd name="connsiteX544" fmla="*/ 1415721 w 1754884"/>
              <a:gd name="connsiteY544" fmla="*/ 765571 h 2109129"/>
              <a:gd name="connsiteX545" fmla="*/ 1418579 w 1754884"/>
              <a:gd name="connsiteY545" fmla="*/ 766523 h 2109129"/>
              <a:gd name="connsiteX546" fmla="*/ 1442397 w 1754884"/>
              <a:gd name="connsiteY546" fmla="*/ 781759 h 2109129"/>
              <a:gd name="connsiteX547" fmla="*/ 1446208 w 1754884"/>
              <a:gd name="connsiteY547" fmla="*/ 786520 h 2109129"/>
              <a:gd name="connsiteX548" fmla="*/ 1450972 w 1754884"/>
              <a:gd name="connsiteY548" fmla="*/ 783663 h 2109129"/>
              <a:gd name="connsiteX549" fmla="*/ 1459546 w 1754884"/>
              <a:gd name="connsiteY549" fmla="*/ 783663 h 2109129"/>
              <a:gd name="connsiteX550" fmla="*/ 1467167 w 1754884"/>
              <a:gd name="connsiteY550" fmla="*/ 785567 h 2109129"/>
              <a:gd name="connsiteX551" fmla="*/ 1471931 w 1754884"/>
              <a:gd name="connsiteY551" fmla="*/ 792233 h 2109129"/>
              <a:gd name="connsiteX552" fmla="*/ 1479553 w 1754884"/>
              <a:gd name="connsiteY552" fmla="*/ 796994 h 2109129"/>
              <a:gd name="connsiteX553" fmla="*/ 1481458 w 1754884"/>
              <a:gd name="connsiteY553" fmla="*/ 797946 h 2109129"/>
              <a:gd name="connsiteX554" fmla="*/ 1483364 w 1754884"/>
              <a:gd name="connsiteY554" fmla="*/ 799850 h 2109129"/>
              <a:gd name="connsiteX555" fmla="*/ 1489080 w 1754884"/>
              <a:gd name="connsiteY555" fmla="*/ 812229 h 2109129"/>
              <a:gd name="connsiteX556" fmla="*/ 1498607 w 1754884"/>
              <a:gd name="connsiteY556" fmla="*/ 823655 h 2109129"/>
              <a:gd name="connsiteX557" fmla="*/ 1505276 w 1754884"/>
              <a:gd name="connsiteY557" fmla="*/ 829369 h 2109129"/>
              <a:gd name="connsiteX558" fmla="*/ 1515756 w 1754884"/>
              <a:gd name="connsiteY558" fmla="*/ 834130 h 2109129"/>
              <a:gd name="connsiteX559" fmla="*/ 1530046 w 1754884"/>
              <a:gd name="connsiteY559" fmla="*/ 850317 h 2109129"/>
              <a:gd name="connsiteX560" fmla="*/ 1541479 w 1754884"/>
              <a:gd name="connsiteY560" fmla="*/ 856983 h 2109129"/>
              <a:gd name="connsiteX561" fmla="*/ 1569107 w 1754884"/>
              <a:gd name="connsiteY561" fmla="*/ 866505 h 2109129"/>
              <a:gd name="connsiteX562" fmla="*/ 1588161 w 1754884"/>
              <a:gd name="connsiteY562" fmla="*/ 870313 h 2109129"/>
              <a:gd name="connsiteX563" fmla="*/ 1609121 w 1754884"/>
              <a:gd name="connsiteY563" fmla="*/ 871266 h 2109129"/>
              <a:gd name="connsiteX564" fmla="*/ 1611979 w 1754884"/>
              <a:gd name="connsiteY564" fmla="*/ 872218 h 2109129"/>
              <a:gd name="connsiteX565" fmla="*/ 1614837 w 1754884"/>
              <a:gd name="connsiteY565" fmla="*/ 875074 h 2109129"/>
              <a:gd name="connsiteX566" fmla="*/ 1616742 w 1754884"/>
              <a:gd name="connsiteY566" fmla="*/ 877931 h 2109129"/>
              <a:gd name="connsiteX567" fmla="*/ 1613884 w 1754884"/>
              <a:gd name="connsiteY567" fmla="*/ 885549 h 2109129"/>
              <a:gd name="connsiteX568" fmla="*/ 1615790 w 1754884"/>
              <a:gd name="connsiteY568" fmla="*/ 887453 h 2109129"/>
              <a:gd name="connsiteX569" fmla="*/ 1619600 w 1754884"/>
              <a:gd name="connsiteY569" fmla="*/ 888405 h 2109129"/>
              <a:gd name="connsiteX570" fmla="*/ 1622459 w 1754884"/>
              <a:gd name="connsiteY570" fmla="*/ 890310 h 2109129"/>
              <a:gd name="connsiteX571" fmla="*/ 1636749 w 1754884"/>
              <a:gd name="connsiteY571" fmla="*/ 902688 h 2109129"/>
              <a:gd name="connsiteX572" fmla="*/ 1645324 w 1754884"/>
              <a:gd name="connsiteY572" fmla="*/ 907449 h 2109129"/>
              <a:gd name="connsiteX573" fmla="*/ 1671999 w 1754884"/>
              <a:gd name="connsiteY573" fmla="*/ 914115 h 2109129"/>
              <a:gd name="connsiteX574" fmla="*/ 1680574 w 1754884"/>
              <a:gd name="connsiteY574" fmla="*/ 913163 h 2109129"/>
              <a:gd name="connsiteX575" fmla="*/ 1682479 w 1754884"/>
              <a:gd name="connsiteY575" fmla="*/ 914115 h 2109129"/>
              <a:gd name="connsiteX576" fmla="*/ 1685337 w 1754884"/>
              <a:gd name="connsiteY576" fmla="*/ 916019 h 2109129"/>
              <a:gd name="connsiteX577" fmla="*/ 1686290 w 1754884"/>
              <a:gd name="connsiteY577" fmla="*/ 917924 h 2109129"/>
              <a:gd name="connsiteX578" fmla="*/ 1687243 w 1754884"/>
              <a:gd name="connsiteY578" fmla="*/ 920780 h 2109129"/>
              <a:gd name="connsiteX579" fmla="*/ 1688195 w 1754884"/>
              <a:gd name="connsiteY579" fmla="*/ 923637 h 2109129"/>
              <a:gd name="connsiteX580" fmla="*/ 1704391 w 1754884"/>
              <a:gd name="connsiteY580" fmla="*/ 938872 h 2109129"/>
              <a:gd name="connsiteX581" fmla="*/ 1716777 w 1754884"/>
              <a:gd name="connsiteY581" fmla="*/ 945537 h 2109129"/>
              <a:gd name="connsiteX582" fmla="*/ 1720587 w 1754884"/>
              <a:gd name="connsiteY582" fmla="*/ 947442 h 2109129"/>
              <a:gd name="connsiteX583" fmla="*/ 1723445 w 1754884"/>
              <a:gd name="connsiteY583" fmla="*/ 948394 h 2109129"/>
              <a:gd name="connsiteX584" fmla="*/ 1732020 w 1754884"/>
              <a:gd name="connsiteY584" fmla="*/ 956964 h 2109129"/>
              <a:gd name="connsiteX585" fmla="*/ 1735831 w 1754884"/>
              <a:gd name="connsiteY585" fmla="*/ 958868 h 2109129"/>
              <a:gd name="connsiteX586" fmla="*/ 1739641 w 1754884"/>
              <a:gd name="connsiteY586" fmla="*/ 956964 h 2109129"/>
              <a:gd name="connsiteX587" fmla="*/ 1742499 w 1754884"/>
              <a:gd name="connsiteY587" fmla="*/ 953155 h 2109129"/>
              <a:gd name="connsiteX588" fmla="*/ 1744405 w 1754884"/>
              <a:gd name="connsiteY588" fmla="*/ 953155 h 2109129"/>
              <a:gd name="connsiteX589" fmla="*/ 1748216 w 1754884"/>
              <a:gd name="connsiteY589" fmla="*/ 958868 h 2109129"/>
              <a:gd name="connsiteX590" fmla="*/ 1750121 w 1754884"/>
              <a:gd name="connsiteY590" fmla="*/ 957916 h 2109129"/>
              <a:gd name="connsiteX591" fmla="*/ 1754885 w 1754884"/>
              <a:gd name="connsiteY591" fmla="*/ 956012 h 2109129"/>
              <a:gd name="connsiteX592" fmla="*/ 1753932 w 1754884"/>
              <a:gd name="connsiteY592" fmla="*/ 957916 h 210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</a:cxnLst>
            <a:rect l="l" t="t" r="r" b="b"/>
            <a:pathLst>
              <a:path w="1754884" h="2109129">
                <a:moveTo>
                  <a:pt x="1753932" y="957916"/>
                </a:moveTo>
                <a:lnTo>
                  <a:pt x="1730114" y="1006478"/>
                </a:lnTo>
                <a:lnTo>
                  <a:pt x="1705344" y="1055041"/>
                </a:lnTo>
                <a:lnTo>
                  <a:pt x="1680574" y="1102651"/>
                </a:lnTo>
                <a:lnTo>
                  <a:pt x="1655803" y="1150261"/>
                </a:lnTo>
                <a:lnTo>
                  <a:pt x="1637702" y="1186445"/>
                </a:lnTo>
                <a:lnTo>
                  <a:pt x="1618648" y="1222629"/>
                </a:lnTo>
                <a:lnTo>
                  <a:pt x="1606263" y="1246434"/>
                </a:lnTo>
                <a:lnTo>
                  <a:pt x="1593878" y="1271191"/>
                </a:lnTo>
                <a:lnTo>
                  <a:pt x="1581492" y="1294996"/>
                </a:lnTo>
                <a:lnTo>
                  <a:pt x="1568154" y="1318801"/>
                </a:lnTo>
                <a:lnTo>
                  <a:pt x="1558627" y="1335941"/>
                </a:lnTo>
                <a:lnTo>
                  <a:pt x="1560533" y="1346415"/>
                </a:lnTo>
                <a:lnTo>
                  <a:pt x="1572918" y="1399738"/>
                </a:lnTo>
                <a:lnTo>
                  <a:pt x="1579587" y="1431161"/>
                </a:lnTo>
                <a:lnTo>
                  <a:pt x="1594830" y="1495911"/>
                </a:lnTo>
                <a:lnTo>
                  <a:pt x="1626269" y="1626362"/>
                </a:lnTo>
                <a:lnTo>
                  <a:pt x="1641513" y="1691112"/>
                </a:lnTo>
                <a:lnTo>
                  <a:pt x="1646276" y="1710156"/>
                </a:lnTo>
                <a:lnTo>
                  <a:pt x="1659614" y="1767289"/>
                </a:lnTo>
                <a:lnTo>
                  <a:pt x="1611979" y="1747292"/>
                </a:lnTo>
                <a:lnTo>
                  <a:pt x="1565296" y="1727296"/>
                </a:lnTo>
                <a:lnTo>
                  <a:pt x="1557675" y="1724439"/>
                </a:lnTo>
                <a:lnTo>
                  <a:pt x="1551006" y="1722535"/>
                </a:lnTo>
                <a:lnTo>
                  <a:pt x="1544337" y="1722535"/>
                </a:lnTo>
                <a:lnTo>
                  <a:pt x="1535762" y="1722535"/>
                </a:lnTo>
                <a:lnTo>
                  <a:pt x="1524330" y="1722535"/>
                </a:lnTo>
                <a:lnTo>
                  <a:pt x="1512898" y="1723487"/>
                </a:lnTo>
                <a:lnTo>
                  <a:pt x="1500512" y="1725392"/>
                </a:lnTo>
                <a:lnTo>
                  <a:pt x="1490032" y="1729200"/>
                </a:lnTo>
                <a:lnTo>
                  <a:pt x="1476695" y="1740627"/>
                </a:lnTo>
                <a:lnTo>
                  <a:pt x="1466215" y="1753958"/>
                </a:lnTo>
                <a:lnTo>
                  <a:pt x="1455735" y="1769193"/>
                </a:lnTo>
                <a:lnTo>
                  <a:pt x="1445255" y="1784428"/>
                </a:lnTo>
                <a:lnTo>
                  <a:pt x="1431918" y="1802520"/>
                </a:lnTo>
                <a:lnTo>
                  <a:pt x="1405242" y="1839656"/>
                </a:lnTo>
                <a:lnTo>
                  <a:pt x="1390951" y="1858700"/>
                </a:lnTo>
                <a:lnTo>
                  <a:pt x="1380471" y="1869174"/>
                </a:lnTo>
                <a:lnTo>
                  <a:pt x="1368086" y="1865365"/>
                </a:lnTo>
                <a:lnTo>
                  <a:pt x="1355701" y="1854891"/>
                </a:lnTo>
                <a:lnTo>
                  <a:pt x="1345221" y="1845369"/>
                </a:lnTo>
                <a:lnTo>
                  <a:pt x="1329978" y="1833943"/>
                </a:lnTo>
                <a:lnTo>
                  <a:pt x="1313782" y="1825373"/>
                </a:lnTo>
                <a:lnTo>
                  <a:pt x="1297586" y="1819660"/>
                </a:lnTo>
                <a:lnTo>
                  <a:pt x="1278532" y="1816803"/>
                </a:lnTo>
                <a:lnTo>
                  <a:pt x="1271863" y="1814899"/>
                </a:lnTo>
                <a:lnTo>
                  <a:pt x="1265194" y="1813946"/>
                </a:lnTo>
                <a:lnTo>
                  <a:pt x="1257572" y="1812994"/>
                </a:lnTo>
                <a:lnTo>
                  <a:pt x="1250903" y="1813946"/>
                </a:lnTo>
                <a:lnTo>
                  <a:pt x="1247092" y="1817755"/>
                </a:lnTo>
                <a:lnTo>
                  <a:pt x="1243282" y="1824421"/>
                </a:lnTo>
                <a:lnTo>
                  <a:pt x="1239471" y="1829182"/>
                </a:lnTo>
                <a:lnTo>
                  <a:pt x="1233754" y="1826325"/>
                </a:lnTo>
                <a:lnTo>
                  <a:pt x="1223275" y="1810138"/>
                </a:lnTo>
                <a:lnTo>
                  <a:pt x="1215653" y="1801568"/>
                </a:lnTo>
                <a:lnTo>
                  <a:pt x="1211842" y="1797759"/>
                </a:lnTo>
                <a:lnTo>
                  <a:pt x="1203268" y="1801568"/>
                </a:lnTo>
                <a:lnTo>
                  <a:pt x="1178498" y="1814899"/>
                </a:lnTo>
                <a:lnTo>
                  <a:pt x="1163254" y="1823468"/>
                </a:lnTo>
                <a:lnTo>
                  <a:pt x="1154680" y="1828229"/>
                </a:lnTo>
                <a:lnTo>
                  <a:pt x="1148964" y="1829182"/>
                </a:lnTo>
                <a:lnTo>
                  <a:pt x="1123240" y="1814899"/>
                </a:lnTo>
                <a:lnTo>
                  <a:pt x="1080369" y="1791094"/>
                </a:lnTo>
                <a:lnTo>
                  <a:pt x="1073700" y="1786333"/>
                </a:lnTo>
                <a:lnTo>
                  <a:pt x="1067984" y="1780619"/>
                </a:lnTo>
                <a:lnTo>
                  <a:pt x="1062267" y="1773954"/>
                </a:lnTo>
                <a:lnTo>
                  <a:pt x="1056551" y="1768241"/>
                </a:lnTo>
                <a:lnTo>
                  <a:pt x="1051788" y="1760623"/>
                </a:lnTo>
                <a:lnTo>
                  <a:pt x="1047977" y="1753005"/>
                </a:lnTo>
                <a:lnTo>
                  <a:pt x="1043213" y="1748244"/>
                </a:lnTo>
                <a:lnTo>
                  <a:pt x="1035592" y="1749197"/>
                </a:lnTo>
                <a:lnTo>
                  <a:pt x="1027970" y="1751101"/>
                </a:lnTo>
                <a:lnTo>
                  <a:pt x="1020348" y="1751101"/>
                </a:lnTo>
                <a:lnTo>
                  <a:pt x="1011774" y="1750149"/>
                </a:lnTo>
                <a:lnTo>
                  <a:pt x="1004152" y="1750149"/>
                </a:lnTo>
                <a:lnTo>
                  <a:pt x="991767" y="1743483"/>
                </a:lnTo>
                <a:lnTo>
                  <a:pt x="980335" y="1733961"/>
                </a:lnTo>
                <a:lnTo>
                  <a:pt x="968902" y="1724439"/>
                </a:lnTo>
                <a:lnTo>
                  <a:pt x="957470" y="1714917"/>
                </a:lnTo>
                <a:lnTo>
                  <a:pt x="947943" y="1708252"/>
                </a:lnTo>
                <a:lnTo>
                  <a:pt x="943179" y="1705395"/>
                </a:lnTo>
                <a:lnTo>
                  <a:pt x="938416" y="1701587"/>
                </a:lnTo>
                <a:lnTo>
                  <a:pt x="934605" y="1706348"/>
                </a:lnTo>
                <a:lnTo>
                  <a:pt x="933652" y="1708252"/>
                </a:lnTo>
                <a:lnTo>
                  <a:pt x="931747" y="1711109"/>
                </a:lnTo>
                <a:lnTo>
                  <a:pt x="928888" y="1717774"/>
                </a:lnTo>
                <a:lnTo>
                  <a:pt x="922220" y="1730153"/>
                </a:lnTo>
                <a:lnTo>
                  <a:pt x="919361" y="1735866"/>
                </a:lnTo>
                <a:lnTo>
                  <a:pt x="916503" y="1732057"/>
                </a:lnTo>
                <a:lnTo>
                  <a:pt x="912693" y="1727296"/>
                </a:lnTo>
                <a:lnTo>
                  <a:pt x="907929" y="1725392"/>
                </a:lnTo>
                <a:lnTo>
                  <a:pt x="903166" y="1727296"/>
                </a:lnTo>
                <a:lnTo>
                  <a:pt x="899355" y="1733961"/>
                </a:lnTo>
                <a:lnTo>
                  <a:pt x="898402" y="1743483"/>
                </a:lnTo>
                <a:lnTo>
                  <a:pt x="898402" y="1753958"/>
                </a:lnTo>
                <a:lnTo>
                  <a:pt x="898402" y="1761575"/>
                </a:lnTo>
                <a:lnTo>
                  <a:pt x="897449" y="1770145"/>
                </a:lnTo>
                <a:lnTo>
                  <a:pt x="897449" y="1774906"/>
                </a:lnTo>
                <a:lnTo>
                  <a:pt x="895544" y="1777763"/>
                </a:lnTo>
                <a:lnTo>
                  <a:pt x="890780" y="1780619"/>
                </a:lnTo>
                <a:lnTo>
                  <a:pt x="885064" y="1785380"/>
                </a:lnTo>
                <a:lnTo>
                  <a:pt x="880300" y="1790141"/>
                </a:lnTo>
                <a:lnTo>
                  <a:pt x="879348" y="1794902"/>
                </a:lnTo>
                <a:lnTo>
                  <a:pt x="884111" y="1809185"/>
                </a:lnTo>
                <a:lnTo>
                  <a:pt x="886017" y="1815851"/>
                </a:lnTo>
                <a:lnTo>
                  <a:pt x="888875" y="1822516"/>
                </a:lnTo>
                <a:lnTo>
                  <a:pt x="889827" y="1829182"/>
                </a:lnTo>
                <a:lnTo>
                  <a:pt x="887922" y="1833943"/>
                </a:lnTo>
                <a:lnTo>
                  <a:pt x="884111" y="1836799"/>
                </a:lnTo>
                <a:lnTo>
                  <a:pt x="878395" y="1838704"/>
                </a:lnTo>
                <a:lnTo>
                  <a:pt x="852672" y="1847274"/>
                </a:lnTo>
                <a:lnTo>
                  <a:pt x="825996" y="1854891"/>
                </a:lnTo>
                <a:lnTo>
                  <a:pt x="817422" y="1861557"/>
                </a:lnTo>
                <a:lnTo>
                  <a:pt x="815517" y="1871079"/>
                </a:lnTo>
                <a:lnTo>
                  <a:pt x="818375" y="1881553"/>
                </a:lnTo>
                <a:lnTo>
                  <a:pt x="823138" y="1892027"/>
                </a:lnTo>
                <a:lnTo>
                  <a:pt x="827902" y="1903454"/>
                </a:lnTo>
                <a:lnTo>
                  <a:pt x="832665" y="1914880"/>
                </a:lnTo>
                <a:lnTo>
                  <a:pt x="834571" y="1926306"/>
                </a:lnTo>
                <a:lnTo>
                  <a:pt x="833618" y="1938685"/>
                </a:lnTo>
                <a:lnTo>
                  <a:pt x="831713" y="1945350"/>
                </a:lnTo>
                <a:lnTo>
                  <a:pt x="829807" y="1952968"/>
                </a:lnTo>
                <a:lnTo>
                  <a:pt x="826949" y="1959633"/>
                </a:lnTo>
                <a:lnTo>
                  <a:pt x="824091" y="1965347"/>
                </a:lnTo>
                <a:lnTo>
                  <a:pt x="819327" y="1969156"/>
                </a:lnTo>
                <a:lnTo>
                  <a:pt x="813611" y="1970108"/>
                </a:lnTo>
                <a:lnTo>
                  <a:pt x="808847" y="1970108"/>
                </a:lnTo>
                <a:lnTo>
                  <a:pt x="803131" y="1970108"/>
                </a:lnTo>
                <a:lnTo>
                  <a:pt x="793604" y="1975821"/>
                </a:lnTo>
                <a:lnTo>
                  <a:pt x="789793" y="1985343"/>
                </a:lnTo>
                <a:lnTo>
                  <a:pt x="788841" y="1996769"/>
                </a:lnTo>
                <a:lnTo>
                  <a:pt x="788841" y="2010100"/>
                </a:lnTo>
                <a:lnTo>
                  <a:pt x="786935" y="2046284"/>
                </a:lnTo>
                <a:lnTo>
                  <a:pt x="785983" y="2051997"/>
                </a:lnTo>
                <a:lnTo>
                  <a:pt x="783125" y="2055806"/>
                </a:lnTo>
                <a:lnTo>
                  <a:pt x="779314" y="2059615"/>
                </a:lnTo>
                <a:lnTo>
                  <a:pt x="775503" y="2063424"/>
                </a:lnTo>
                <a:lnTo>
                  <a:pt x="769787" y="2068185"/>
                </a:lnTo>
                <a:lnTo>
                  <a:pt x="746922" y="2088181"/>
                </a:lnTo>
                <a:lnTo>
                  <a:pt x="742158" y="2093894"/>
                </a:lnTo>
                <a:lnTo>
                  <a:pt x="736442" y="2099607"/>
                </a:lnTo>
                <a:lnTo>
                  <a:pt x="730726" y="2105321"/>
                </a:lnTo>
                <a:lnTo>
                  <a:pt x="725009" y="2108177"/>
                </a:lnTo>
                <a:lnTo>
                  <a:pt x="719293" y="2109129"/>
                </a:lnTo>
                <a:lnTo>
                  <a:pt x="712624" y="2108177"/>
                </a:lnTo>
                <a:lnTo>
                  <a:pt x="705003" y="2107225"/>
                </a:lnTo>
                <a:lnTo>
                  <a:pt x="699286" y="2106273"/>
                </a:lnTo>
                <a:lnTo>
                  <a:pt x="665942" y="2102464"/>
                </a:lnTo>
                <a:lnTo>
                  <a:pt x="657367" y="2094846"/>
                </a:lnTo>
                <a:lnTo>
                  <a:pt x="648793" y="2089133"/>
                </a:lnTo>
                <a:lnTo>
                  <a:pt x="639266" y="2083420"/>
                </a:lnTo>
                <a:lnTo>
                  <a:pt x="629739" y="2078659"/>
                </a:lnTo>
                <a:lnTo>
                  <a:pt x="624023" y="2072946"/>
                </a:lnTo>
                <a:lnTo>
                  <a:pt x="619259" y="2066280"/>
                </a:lnTo>
                <a:lnTo>
                  <a:pt x="613543" y="2058663"/>
                </a:lnTo>
                <a:lnTo>
                  <a:pt x="608779" y="2051997"/>
                </a:lnTo>
                <a:lnTo>
                  <a:pt x="601158" y="2045332"/>
                </a:lnTo>
                <a:lnTo>
                  <a:pt x="593536" y="2039619"/>
                </a:lnTo>
                <a:lnTo>
                  <a:pt x="585914" y="2034858"/>
                </a:lnTo>
                <a:lnTo>
                  <a:pt x="577340" y="2030097"/>
                </a:lnTo>
                <a:lnTo>
                  <a:pt x="570671" y="2028192"/>
                </a:lnTo>
                <a:lnTo>
                  <a:pt x="568766" y="2026288"/>
                </a:lnTo>
                <a:lnTo>
                  <a:pt x="567813" y="2021527"/>
                </a:lnTo>
                <a:lnTo>
                  <a:pt x="567813" y="2016766"/>
                </a:lnTo>
                <a:lnTo>
                  <a:pt x="566860" y="2012005"/>
                </a:lnTo>
                <a:lnTo>
                  <a:pt x="565907" y="2008196"/>
                </a:lnTo>
                <a:lnTo>
                  <a:pt x="564955" y="2003435"/>
                </a:lnTo>
                <a:lnTo>
                  <a:pt x="562097" y="1999626"/>
                </a:lnTo>
                <a:lnTo>
                  <a:pt x="559239" y="1997722"/>
                </a:lnTo>
                <a:lnTo>
                  <a:pt x="555428" y="1996769"/>
                </a:lnTo>
                <a:lnTo>
                  <a:pt x="552570" y="1993913"/>
                </a:lnTo>
                <a:lnTo>
                  <a:pt x="551617" y="1990104"/>
                </a:lnTo>
                <a:lnTo>
                  <a:pt x="550664" y="1985343"/>
                </a:lnTo>
                <a:lnTo>
                  <a:pt x="548759" y="1980582"/>
                </a:lnTo>
                <a:lnTo>
                  <a:pt x="547806" y="1974869"/>
                </a:lnTo>
                <a:lnTo>
                  <a:pt x="546853" y="1970108"/>
                </a:lnTo>
                <a:lnTo>
                  <a:pt x="545901" y="1964395"/>
                </a:lnTo>
                <a:lnTo>
                  <a:pt x="543043" y="1954872"/>
                </a:lnTo>
                <a:lnTo>
                  <a:pt x="538279" y="1947255"/>
                </a:lnTo>
                <a:lnTo>
                  <a:pt x="530657" y="1941542"/>
                </a:lnTo>
                <a:lnTo>
                  <a:pt x="522083" y="1939637"/>
                </a:lnTo>
                <a:lnTo>
                  <a:pt x="461110" y="1926306"/>
                </a:lnTo>
                <a:lnTo>
                  <a:pt x="441103" y="1921545"/>
                </a:lnTo>
                <a:lnTo>
                  <a:pt x="428718" y="1919641"/>
                </a:lnTo>
                <a:lnTo>
                  <a:pt x="419191" y="1917737"/>
                </a:lnTo>
                <a:lnTo>
                  <a:pt x="413474" y="1914880"/>
                </a:lnTo>
                <a:lnTo>
                  <a:pt x="410616" y="1910119"/>
                </a:lnTo>
                <a:lnTo>
                  <a:pt x="409664" y="1900597"/>
                </a:lnTo>
                <a:lnTo>
                  <a:pt x="405853" y="1870126"/>
                </a:lnTo>
                <a:lnTo>
                  <a:pt x="402042" y="1839656"/>
                </a:lnTo>
                <a:lnTo>
                  <a:pt x="400137" y="1821564"/>
                </a:lnTo>
                <a:lnTo>
                  <a:pt x="398231" y="1801568"/>
                </a:lnTo>
                <a:lnTo>
                  <a:pt x="396326" y="1781572"/>
                </a:lnTo>
                <a:lnTo>
                  <a:pt x="390610" y="1766336"/>
                </a:lnTo>
                <a:lnTo>
                  <a:pt x="384893" y="1758719"/>
                </a:lnTo>
                <a:lnTo>
                  <a:pt x="372508" y="1746340"/>
                </a:lnTo>
                <a:lnTo>
                  <a:pt x="366792" y="1738722"/>
                </a:lnTo>
                <a:lnTo>
                  <a:pt x="360123" y="1729200"/>
                </a:lnTo>
                <a:lnTo>
                  <a:pt x="353454" y="1719678"/>
                </a:lnTo>
                <a:lnTo>
                  <a:pt x="346785" y="1709204"/>
                </a:lnTo>
                <a:lnTo>
                  <a:pt x="342021" y="1698730"/>
                </a:lnTo>
                <a:lnTo>
                  <a:pt x="342021" y="1681590"/>
                </a:lnTo>
                <a:lnTo>
                  <a:pt x="340116" y="1673973"/>
                </a:lnTo>
                <a:lnTo>
                  <a:pt x="332494" y="1670164"/>
                </a:lnTo>
                <a:lnTo>
                  <a:pt x="318204" y="1667307"/>
                </a:lnTo>
                <a:lnTo>
                  <a:pt x="302008" y="1663498"/>
                </a:lnTo>
                <a:lnTo>
                  <a:pt x="286765" y="1656833"/>
                </a:lnTo>
                <a:lnTo>
                  <a:pt x="277238" y="1644454"/>
                </a:lnTo>
                <a:lnTo>
                  <a:pt x="273427" y="1638741"/>
                </a:lnTo>
                <a:lnTo>
                  <a:pt x="270568" y="1633028"/>
                </a:lnTo>
                <a:lnTo>
                  <a:pt x="265805" y="1630171"/>
                </a:lnTo>
                <a:lnTo>
                  <a:pt x="259136" y="1628267"/>
                </a:lnTo>
                <a:lnTo>
                  <a:pt x="252467" y="1629219"/>
                </a:lnTo>
                <a:lnTo>
                  <a:pt x="244846" y="1630171"/>
                </a:lnTo>
                <a:lnTo>
                  <a:pt x="238177" y="1627315"/>
                </a:lnTo>
                <a:lnTo>
                  <a:pt x="234366" y="1620649"/>
                </a:lnTo>
                <a:lnTo>
                  <a:pt x="227697" y="1630171"/>
                </a:lnTo>
                <a:lnTo>
                  <a:pt x="221028" y="1638741"/>
                </a:lnTo>
                <a:lnTo>
                  <a:pt x="214359" y="1646359"/>
                </a:lnTo>
                <a:lnTo>
                  <a:pt x="206737" y="1653976"/>
                </a:lnTo>
                <a:lnTo>
                  <a:pt x="204832" y="1650168"/>
                </a:lnTo>
                <a:lnTo>
                  <a:pt x="202927" y="1647311"/>
                </a:lnTo>
                <a:lnTo>
                  <a:pt x="201021" y="1643502"/>
                </a:lnTo>
                <a:lnTo>
                  <a:pt x="199116" y="1639693"/>
                </a:lnTo>
                <a:lnTo>
                  <a:pt x="197210" y="1637789"/>
                </a:lnTo>
                <a:lnTo>
                  <a:pt x="195305" y="1636837"/>
                </a:lnTo>
                <a:lnTo>
                  <a:pt x="190541" y="1638741"/>
                </a:lnTo>
                <a:lnTo>
                  <a:pt x="184825" y="1639693"/>
                </a:lnTo>
                <a:lnTo>
                  <a:pt x="181014" y="1638741"/>
                </a:lnTo>
                <a:lnTo>
                  <a:pt x="178156" y="1636837"/>
                </a:lnTo>
                <a:lnTo>
                  <a:pt x="174345" y="1632076"/>
                </a:lnTo>
                <a:lnTo>
                  <a:pt x="166724" y="1623506"/>
                </a:lnTo>
                <a:lnTo>
                  <a:pt x="160055" y="1613032"/>
                </a:lnTo>
                <a:lnTo>
                  <a:pt x="154339" y="1602557"/>
                </a:lnTo>
                <a:lnTo>
                  <a:pt x="147669" y="1592083"/>
                </a:lnTo>
                <a:lnTo>
                  <a:pt x="142906" y="1585418"/>
                </a:lnTo>
                <a:lnTo>
                  <a:pt x="140048" y="1577800"/>
                </a:lnTo>
                <a:lnTo>
                  <a:pt x="140048" y="1570183"/>
                </a:lnTo>
                <a:lnTo>
                  <a:pt x="141953" y="1562565"/>
                </a:lnTo>
                <a:lnTo>
                  <a:pt x="146717" y="1553995"/>
                </a:lnTo>
                <a:lnTo>
                  <a:pt x="151480" y="1548282"/>
                </a:lnTo>
                <a:lnTo>
                  <a:pt x="155291" y="1541616"/>
                </a:lnTo>
                <a:lnTo>
                  <a:pt x="153386" y="1531142"/>
                </a:lnTo>
                <a:lnTo>
                  <a:pt x="151480" y="1525429"/>
                </a:lnTo>
                <a:lnTo>
                  <a:pt x="148622" y="1519716"/>
                </a:lnTo>
                <a:lnTo>
                  <a:pt x="146717" y="1514003"/>
                </a:lnTo>
                <a:lnTo>
                  <a:pt x="146717" y="1508289"/>
                </a:lnTo>
                <a:lnTo>
                  <a:pt x="147669" y="1501624"/>
                </a:lnTo>
                <a:lnTo>
                  <a:pt x="149575" y="1494958"/>
                </a:lnTo>
                <a:lnTo>
                  <a:pt x="150528" y="1488293"/>
                </a:lnTo>
                <a:lnTo>
                  <a:pt x="150528" y="1481628"/>
                </a:lnTo>
                <a:lnTo>
                  <a:pt x="150528" y="1474962"/>
                </a:lnTo>
                <a:lnTo>
                  <a:pt x="148622" y="1470201"/>
                </a:lnTo>
                <a:lnTo>
                  <a:pt x="145764" y="1465440"/>
                </a:lnTo>
                <a:lnTo>
                  <a:pt x="141001" y="1461631"/>
                </a:lnTo>
                <a:lnTo>
                  <a:pt x="132426" y="1456870"/>
                </a:lnTo>
                <a:lnTo>
                  <a:pt x="125757" y="1451157"/>
                </a:lnTo>
                <a:lnTo>
                  <a:pt x="119088" y="1444492"/>
                </a:lnTo>
                <a:lnTo>
                  <a:pt x="112419" y="1436874"/>
                </a:lnTo>
                <a:lnTo>
                  <a:pt x="112419" y="1432113"/>
                </a:lnTo>
                <a:lnTo>
                  <a:pt x="112419" y="1427352"/>
                </a:lnTo>
                <a:lnTo>
                  <a:pt x="114325" y="1422591"/>
                </a:lnTo>
                <a:lnTo>
                  <a:pt x="117183" y="1418782"/>
                </a:lnTo>
                <a:lnTo>
                  <a:pt x="84791" y="1391168"/>
                </a:lnTo>
                <a:lnTo>
                  <a:pt x="80980" y="1384503"/>
                </a:lnTo>
                <a:lnTo>
                  <a:pt x="79075" y="1376885"/>
                </a:lnTo>
                <a:lnTo>
                  <a:pt x="78122" y="1370220"/>
                </a:lnTo>
                <a:lnTo>
                  <a:pt x="74311" y="1364507"/>
                </a:lnTo>
                <a:lnTo>
                  <a:pt x="54304" y="1353080"/>
                </a:lnTo>
                <a:lnTo>
                  <a:pt x="45730" y="1347367"/>
                </a:lnTo>
                <a:lnTo>
                  <a:pt x="41919" y="1344511"/>
                </a:lnTo>
                <a:lnTo>
                  <a:pt x="40014" y="1339750"/>
                </a:lnTo>
                <a:lnTo>
                  <a:pt x="30487" y="1316897"/>
                </a:lnTo>
                <a:lnTo>
                  <a:pt x="20960" y="1294044"/>
                </a:lnTo>
                <a:lnTo>
                  <a:pt x="2858" y="1248338"/>
                </a:lnTo>
                <a:lnTo>
                  <a:pt x="0" y="1240720"/>
                </a:lnTo>
                <a:lnTo>
                  <a:pt x="2858" y="1235007"/>
                </a:lnTo>
                <a:lnTo>
                  <a:pt x="8574" y="1229294"/>
                </a:lnTo>
                <a:lnTo>
                  <a:pt x="14291" y="1224533"/>
                </a:lnTo>
                <a:lnTo>
                  <a:pt x="20960" y="1218820"/>
                </a:lnTo>
                <a:lnTo>
                  <a:pt x="25723" y="1214059"/>
                </a:lnTo>
                <a:lnTo>
                  <a:pt x="30487" y="1212154"/>
                </a:lnTo>
                <a:lnTo>
                  <a:pt x="38108" y="1210250"/>
                </a:lnTo>
                <a:lnTo>
                  <a:pt x="54304" y="1209298"/>
                </a:lnTo>
                <a:lnTo>
                  <a:pt x="68595" y="1209298"/>
                </a:lnTo>
                <a:lnTo>
                  <a:pt x="81933" y="1210250"/>
                </a:lnTo>
                <a:lnTo>
                  <a:pt x="97176" y="1213107"/>
                </a:lnTo>
                <a:lnTo>
                  <a:pt x="139095" y="1223581"/>
                </a:lnTo>
                <a:lnTo>
                  <a:pt x="149575" y="1226437"/>
                </a:lnTo>
                <a:lnTo>
                  <a:pt x="154339" y="1227390"/>
                </a:lnTo>
                <a:lnTo>
                  <a:pt x="158149" y="1225485"/>
                </a:lnTo>
                <a:lnTo>
                  <a:pt x="171487" y="1212154"/>
                </a:lnTo>
                <a:lnTo>
                  <a:pt x="183872" y="1199776"/>
                </a:lnTo>
                <a:lnTo>
                  <a:pt x="183872" y="1195015"/>
                </a:lnTo>
                <a:lnTo>
                  <a:pt x="181967" y="1185493"/>
                </a:lnTo>
                <a:lnTo>
                  <a:pt x="178156" y="1176923"/>
                </a:lnTo>
                <a:lnTo>
                  <a:pt x="176251" y="1170257"/>
                </a:lnTo>
                <a:lnTo>
                  <a:pt x="165771" y="1141691"/>
                </a:lnTo>
                <a:lnTo>
                  <a:pt x="161960" y="1132169"/>
                </a:lnTo>
                <a:lnTo>
                  <a:pt x="159102" y="1121695"/>
                </a:lnTo>
                <a:lnTo>
                  <a:pt x="152433" y="1101699"/>
                </a:lnTo>
                <a:lnTo>
                  <a:pt x="152433" y="1092177"/>
                </a:lnTo>
                <a:lnTo>
                  <a:pt x="155291" y="1080750"/>
                </a:lnTo>
                <a:lnTo>
                  <a:pt x="160055" y="1068372"/>
                </a:lnTo>
                <a:lnTo>
                  <a:pt x="162913" y="1058850"/>
                </a:lnTo>
                <a:lnTo>
                  <a:pt x="162913" y="1055041"/>
                </a:lnTo>
                <a:lnTo>
                  <a:pt x="161960" y="1051232"/>
                </a:lnTo>
                <a:lnTo>
                  <a:pt x="161007" y="1048375"/>
                </a:lnTo>
                <a:lnTo>
                  <a:pt x="159102" y="1045519"/>
                </a:lnTo>
                <a:lnTo>
                  <a:pt x="158149" y="1041710"/>
                </a:lnTo>
                <a:lnTo>
                  <a:pt x="158149" y="1037901"/>
                </a:lnTo>
                <a:lnTo>
                  <a:pt x="157197" y="1029331"/>
                </a:lnTo>
                <a:lnTo>
                  <a:pt x="154339" y="1001717"/>
                </a:lnTo>
                <a:lnTo>
                  <a:pt x="152433" y="987434"/>
                </a:lnTo>
                <a:lnTo>
                  <a:pt x="141953" y="896975"/>
                </a:lnTo>
                <a:lnTo>
                  <a:pt x="134332" y="829369"/>
                </a:lnTo>
                <a:lnTo>
                  <a:pt x="155291" y="828417"/>
                </a:lnTo>
                <a:lnTo>
                  <a:pt x="160055" y="828417"/>
                </a:lnTo>
                <a:lnTo>
                  <a:pt x="161960" y="826512"/>
                </a:lnTo>
                <a:lnTo>
                  <a:pt x="162913" y="822703"/>
                </a:lnTo>
                <a:lnTo>
                  <a:pt x="162913" y="816038"/>
                </a:lnTo>
                <a:lnTo>
                  <a:pt x="165771" y="783663"/>
                </a:lnTo>
                <a:lnTo>
                  <a:pt x="170534" y="727483"/>
                </a:lnTo>
                <a:lnTo>
                  <a:pt x="172440" y="699869"/>
                </a:lnTo>
                <a:lnTo>
                  <a:pt x="175298" y="672255"/>
                </a:lnTo>
                <a:lnTo>
                  <a:pt x="177203" y="650355"/>
                </a:lnTo>
                <a:lnTo>
                  <a:pt x="178156" y="640833"/>
                </a:lnTo>
                <a:lnTo>
                  <a:pt x="178156" y="634167"/>
                </a:lnTo>
                <a:lnTo>
                  <a:pt x="178156" y="628454"/>
                </a:lnTo>
                <a:lnTo>
                  <a:pt x="180061" y="622741"/>
                </a:lnTo>
                <a:lnTo>
                  <a:pt x="184825" y="612266"/>
                </a:lnTo>
                <a:lnTo>
                  <a:pt x="184825" y="608458"/>
                </a:lnTo>
                <a:lnTo>
                  <a:pt x="184825" y="603697"/>
                </a:lnTo>
                <a:lnTo>
                  <a:pt x="184825" y="598936"/>
                </a:lnTo>
                <a:lnTo>
                  <a:pt x="182920" y="577035"/>
                </a:lnTo>
                <a:lnTo>
                  <a:pt x="181014" y="555134"/>
                </a:lnTo>
                <a:lnTo>
                  <a:pt x="179109" y="532281"/>
                </a:lnTo>
                <a:lnTo>
                  <a:pt x="177203" y="510381"/>
                </a:lnTo>
                <a:lnTo>
                  <a:pt x="176251" y="497050"/>
                </a:lnTo>
                <a:lnTo>
                  <a:pt x="172440" y="454201"/>
                </a:lnTo>
                <a:lnTo>
                  <a:pt x="171487" y="445631"/>
                </a:lnTo>
                <a:lnTo>
                  <a:pt x="169582" y="439918"/>
                </a:lnTo>
                <a:lnTo>
                  <a:pt x="166724" y="435157"/>
                </a:lnTo>
                <a:lnTo>
                  <a:pt x="161007" y="429443"/>
                </a:lnTo>
                <a:lnTo>
                  <a:pt x="152433" y="422778"/>
                </a:lnTo>
                <a:lnTo>
                  <a:pt x="145764" y="417065"/>
                </a:lnTo>
                <a:lnTo>
                  <a:pt x="138142" y="413256"/>
                </a:lnTo>
                <a:lnTo>
                  <a:pt x="128615" y="410399"/>
                </a:lnTo>
                <a:lnTo>
                  <a:pt x="122899" y="408495"/>
                </a:lnTo>
                <a:lnTo>
                  <a:pt x="117183" y="406591"/>
                </a:lnTo>
                <a:lnTo>
                  <a:pt x="111467" y="403734"/>
                </a:lnTo>
                <a:lnTo>
                  <a:pt x="106703" y="400877"/>
                </a:lnTo>
                <a:lnTo>
                  <a:pt x="89554" y="386594"/>
                </a:lnTo>
                <a:lnTo>
                  <a:pt x="38108" y="342793"/>
                </a:lnTo>
                <a:lnTo>
                  <a:pt x="34297" y="338032"/>
                </a:lnTo>
                <a:lnTo>
                  <a:pt x="33345" y="333271"/>
                </a:lnTo>
                <a:lnTo>
                  <a:pt x="34297" y="327558"/>
                </a:lnTo>
                <a:lnTo>
                  <a:pt x="35250" y="319940"/>
                </a:lnTo>
                <a:lnTo>
                  <a:pt x="37155" y="309466"/>
                </a:lnTo>
                <a:lnTo>
                  <a:pt x="40967" y="276139"/>
                </a:lnTo>
                <a:lnTo>
                  <a:pt x="44777" y="246621"/>
                </a:lnTo>
                <a:lnTo>
                  <a:pt x="48588" y="216150"/>
                </a:lnTo>
                <a:lnTo>
                  <a:pt x="52399" y="186632"/>
                </a:lnTo>
                <a:lnTo>
                  <a:pt x="56210" y="158066"/>
                </a:lnTo>
                <a:lnTo>
                  <a:pt x="268663" y="158066"/>
                </a:lnTo>
                <a:lnTo>
                  <a:pt x="282001" y="158066"/>
                </a:lnTo>
                <a:lnTo>
                  <a:pt x="282001" y="156161"/>
                </a:lnTo>
                <a:lnTo>
                  <a:pt x="282001" y="120930"/>
                </a:lnTo>
                <a:lnTo>
                  <a:pt x="282001" y="116169"/>
                </a:lnTo>
                <a:lnTo>
                  <a:pt x="282001" y="79033"/>
                </a:lnTo>
                <a:lnTo>
                  <a:pt x="282001" y="77128"/>
                </a:lnTo>
                <a:lnTo>
                  <a:pt x="282001" y="41897"/>
                </a:lnTo>
                <a:lnTo>
                  <a:pt x="282001" y="37136"/>
                </a:lnTo>
                <a:lnTo>
                  <a:pt x="282001" y="0"/>
                </a:lnTo>
                <a:lnTo>
                  <a:pt x="312488" y="0"/>
                </a:lnTo>
                <a:lnTo>
                  <a:pt x="321062" y="0"/>
                </a:lnTo>
                <a:lnTo>
                  <a:pt x="398231" y="0"/>
                </a:lnTo>
                <a:lnTo>
                  <a:pt x="405853" y="0"/>
                </a:lnTo>
                <a:lnTo>
                  <a:pt x="452535" y="0"/>
                </a:lnTo>
                <a:lnTo>
                  <a:pt x="468732" y="0"/>
                </a:lnTo>
                <a:lnTo>
                  <a:pt x="499218" y="0"/>
                </a:lnTo>
                <a:lnTo>
                  <a:pt x="530657" y="0"/>
                </a:lnTo>
                <a:lnTo>
                  <a:pt x="538279" y="0"/>
                </a:lnTo>
                <a:lnTo>
                  <a:pt x="561144" y="952"/>
                </a:lnTo>
                <a:lnTo>
                  <a:pt x="600205" y="952"/>
                </a:lnTo>
                <a:lnTo>
                  <a:pt x="654509" y="952"/>
                </a:lnTo>
                <a:lnTo>
                  <a:pt x="670705" y="952"/>
                </a:lnTo>
                <a:lnTo>
                  <a:pt x="740253" y="952"/>
                </a:lnTo>
                <a:lnTo>
                  <a:pt x="763118" y="952"/>
                </a:lnTo>
                <a:lnTo>
                  <a:pt x="791699" y="952"/>
                </a:lnTo>
                <a:lnTo>
                  <a:pt x="794557" y="1904"/>
                </a:lnTo>
                <a:lnTo>
                  <a:pt x="799320" y="6665"/>
                </a:lnTo>
                <a:lnTo>
                  <a:pt x="805037" y="7618"/>
                </a:lnTo>
                <a:lnTo>
                  <a:pt x="818375" y="6665"/>
                </a:lnTo>
                <a:lnTo>
                  <a:pt x="828854" y="10474"/>
                </a:lnTo>
                <a:lnTo>
                  <a:pt x="839334" y="20948"/>
                </a:lnTo>
                <a:lnTo>
                  <a:pt x="847908" y="33327"/>
                </a:lnTo>
                <a:lnTo>
                  <a:pt x="853625" y="45706"/>
                </a:lnTo>
                <a:lnTo>
                  <a:pt x="861246" y="69511"/>
                </a:lnTo>
                <a:lnTo>
                  <a:pt x="864105" y="75224"/>
                </a:lnTo>
                <a:lnTo>
                  <a:pt x="877442" y="90459"/>
                </a:lnTo>
                <a:lnTo>
                  <a:pt x="880300" y="96172"/>
                </a:lnTo>
                <a:lnTo>
                  <a:pt x="881253" y="99981"/>
                </a:lnTo>
                <a:lnTo>
                  <a:pt x="881253" y="101886"/>
                </a:lnTo>
                <a:lnTo>
                  <a:pt x="882206" y="103790"/>
                </a:lnTo>
                <a:lnTo>
                  <a:pt x="884111" y="105695"/>
                </a:lnTo>
                <a:lnTo>
                  <a:pt x="894591" y="111408"/>
                </a:lnTo>
                <a:lnTo>
                  <a:pt x="897449" y="116169"/>
                </a:lnTo>
                <a:lnTo>
                  <a:pt x="904118" y="119025"/>
                </a:lnTo>
                <a:lnTo>
                  <a:pt x="917456" y="122834"/>
                </a:lnTo>
                <a:lnTo>
                  <a:pt x="926983" y="128547"/>
                </a:lnTo>
                <a:lnTo>
                  <a:pt x="932699" y="131404"/>
                </a:lnTo>
                <a:lnTo>
                  <a:pt x="940321" y="132356"/>
                </a:lnTo>
                <a:lnTo>
                  <a:pt x="945085" y="134261"/>
                </a:lnTo>
                <a:lnTo>
                  <a:pt x="958422" y="142830"/>
                </a:lnTo>
                <a:lnTo>
                  <a:pt x="962233" y="146639"/>
                </a:lnTo>
                <a:lnTo>
                  <a:pt x="964139" y="149496"/>
                </a:lnTo>
                <a:lnTo>
                  <a:pt x="966997" y="155209"/>
                </a:lnTo>
                <a:lnTo>
                  <a:pt x="968902" y="159018"/>
                </a:lnTo>
                <a:lnTo>
                  <a:pt x="974619" y="161874"/>
                </a:lnTo>
                <a:lnTo>
                  <a:pt x="977477" y="164731"/>
                </a:lnTo>
                <a:lnTo>
                  <a:pt x="977477" y="165683"/>
                </a:lnTo>
                <a:lnTo>
                  <a:pt x="983193" y="167588"/>
                </a:lnTo>
                <a:lnTo>
                  <a:pt x="987956" y="172349"/>
                </a:lnTo>
                <a:lnTo>
                  <a:pt x="1011774" y="199010"/>
                </a:lnTo>
                <a:lnTo>
                  <a:pt x="1013679" y="205676"/>
                </a:lnTo>
                <a:lnTo>
                  <a:pt x="1016538" y="210437"/>
                </a:lnTo>
                <a:lnTo>
                  <a:pt x="1039402" y="224720"/>
                </a:lnTo>
                <a:lnTo>
                  <a:pt x="1044166" y="226624"/>
                </a:lnTo>
                <a:lnTo>
                  <a:pt x="1047024" y="228529"/>
                </a:lnTo>
                <a:lnTo>
                  <a:pt x="1053693" y="237098"/>
                </a:lnTo>
                <a:lnTo>
                  <a:pt x="1060362" y="241860"/>
                </a:lnTo>
                <a:lnTo>
                  <a:pt x="1065126" y="244716"/>
                </a:lnTo>
                <a:lnTo>
                  <a:pt x="1069889" y="248525"/>
                </a:lnTo>
                <a:lnTo>
                  <a:pt x="1073700" y="255190"/>
                </a:lnTo>
                <a:lnTo>
                  <a:pt x="1077511" y="267569"/>
                </a:lnTo>
                <a:lnTo>
                  <a:pt x="1080369" y="272330"/>
                </a:lnTo>
                <a:lnTo>
                  <a:pt x="1087991" y="276139"/>
                </a:lnTo>
                <a:lnTo>
                  <a:pt x="1098470" y="288517"/>
                </a:lnTo>
                <a:lnTo>
                  <a:pt x="1122288" y="307561"/>
                </a:lnTo>
                <a:lnTo>
                  <a:pt x="1134673" y="322797"/>
                </a:lnTo>
                <a:lnTo>
                  <a:pt x="1137531" y="325653"/>
                </a:lnTo>
                <a:lnTo>
                  <a:pt x="1147058" y="327558"/>
                </a:lnTo>
                <a:lnTo>
                  <a:pt x="1164207" y="336128"/>
                </a:lnTo>
                <a:lnTo>
                  <a:pt x="1166112" y="338032"/>
                </a:lnTo>
                <a:lnTo>
                  <a:pt x="1167065" y="339936"/>
                </a:lnTo>
                <a:lnTo>
                  <a:pt x="1168971" y="341841"/>
                </a:lnTo>
                <a:lnTo>
                  <a:pt x="1172781" y="343745"/>
                </a:lnTo>
                <a:lnTo>
                  <a:pt x="1173734" y="343745"/>
                </a:lnTo>
                <a:lnTo>
                  <a:pt x="1174687" y="342793"/>
                </a:lnTo>
                <a:lnTo>
                  <a:pt x="1177545" y="339936"/>
                </a:lnTo>
                <a:lnTo>
                  <a:pt x="1178498" y="339936"/>
                </a:lnTo>
                <a:lnTo>
                  <a:pt x="1181356" y="340889"/>
                </a:lnTo>
                <a:lnTo>
                  <a:pt x="1183261" y="340889"/>
                </a:lnTo>
                <a:lnTo>
                  <a:pt x="1186119" y="342793"/>
                </a:lnTo>
                <a:lnTo>
                  <a:pt x="1188977" y="347554"/>
                </a:lnTo>
                <a:lnTo>
                  <a:pt x="1191835" y="348506"/>
                </a:lnTo>
                <a:lnTo>
                  <a:pt x="1194693" y="348506"/>
                </a:lnTo>
                <a:lnTo>
                  <a:pt x="1196599" y="349458"/>
                </a:lnTo>
                <a:lnTo>
                  <a:pt x="1198505" y="352315"/>
                </a:lnTo>
                <a:lnTo>
                  <a:pt x="1198505" y="356124"/>
                </a:lnTo>
                <a:lnTo>
                  <a:pt x="1199457" y="355172"/>
                </a:lnTo>
                <a:lnTo>
                  <a:pt x="1201363" y="356124"/>
                </a:lnTo>
                <a:lnTo>
                  <a:pt x="1205173" y="360885"/>
                </a:lnTo>
                <a:lnTo>
                  <a:pt x="1207079" y="358028"/>
                </a:lnTo>
                <a:lnTo>
                  <a:pt x="1221369" y="375168"/>
                </a:lnTo>
                <a:lnTo>
                  <a:pt x="1227086" y="377072"/>
                </a:lnTo>
                <a:lnTo>
                  <a:pt x="1231849" y="378025"/>
                </a:lnTo>
                <a:lnTo>
                  <a:pt x="1238518" y="381833"/>
                </a:lnTo>
                <a:lnTo>
                  <a:pt x="1244234" y="386594"/>
                </a:lnTo>
                <a:lnTo>
                  <a:pt x="1248045" y="391355"/>
                </a:lnTo>
                <a:lnTo>
                  <a:pt x="1248998" y="395164"/>
                </a:lnTo>
                <a:lnTo>
                  <a:pt x="1249951" y="398973"/>
                </a:lnTo>
                <a:lnTo>
                  <a:pt x="1250903" y="402782"/>
                </a:lnTo>
                <a:lnTo>
                  <a:pt x="1252809" y="405638"/>
                </a:lnTo>
                <a:lnTo>
                  <a:pt x="1255667" y="406591"/>
                </a:lnTo>
                <a:lnTo>
                  <a:pt x="1265194" y="408495"/>
                </a:lnTo>
                <a:lnTo>
                  <a:pt x="1267099" y="409447"/>
                </a:lnTo>
                <a:lnTo>
                  <a:pt x="1269005" y="413256"/>
                </a:lnTo>
                <a:lnTo>
                  <a:pt x="1277579" y="423730"/>
                </a:lnTo>
                <a:lnTo>
                  <a:pt x="1281390" y="429443"/>
                </a:lnTo>
                <a:lnTo>
                  <a:pt x="1282343" y="433252"/>
                </a:lnTo>
                <a:lnTo>
                  <a:pt x="1282343" y="440870"/>
                </a:lnTo>
                <a:lnTo>
                  <a:pt x="1283295" y="444679"/>
                </a:lnTo>
                <a:lnTo>
                  <a:pt x="1288059" y="447535"/>
                </a:lnTo>
                <a:lnTo>
                  <a:pt x="1289012" y="448488"/>
                </a:lnTo>
                <a:lnTo>
                  <a:pt x="1289012" y="451344"/>
                </a:lnTo>
                <a:lnTo>
                  <a:pt x="1288059" y="455153"/>
                </a:lnTo>
                <a:lnTo>
                  <a:pt x="1287106" y="457057"/>
                </a:lnTo>
                <a:lnTo>
                  <a:pt x="1288059" y="460866"/>
                </a:lnTo>
                <a:lnTo>
                  <a:pt x="1290917" y="465627"/>
                </a:lnTo>
                <a:lnTo>
                  <a:pt x="1291870" y="469436"/>
                </a:lnTo>
                <a:lnTo>
                  <a:pt x="1290917" y="474197"/>
                </a:lnTo>
                <a:lnTo>
                  <a:pt x="1290917" y="477054"/>
                </a:lnTo>
                <a:lnTo>
                  <a:pt x="1290917" y="478958"/>
                </a:lnTo>
                <a:lnTo>
                  <a:pt x="1293775" y="482767"/>
                </a:lnTo>
                <a:lnTo>
                  <a:pt x="1295680" y="484671"/>
                </a:lnTo>
                <a:lnTo>
                  <a:pt x="1299491" y="487528"/>
                </a:lnTo>
                <a:lnTo>
                  <a:pt x="1301397" y="489432"/>
                </a:lnTo>
                <a:lnTo>
                  <a:pt x="1302349" y="492289"/>
                </a:lnTo>
                <a:lnTo>
                  <a:pt x="1302349" y="496098"/>
                </a:lnTo>
                <a:lnTo>
                  <a:pt x="1303302" y="499907"/>
                </a:lnTo>
                <a:lnTo>
                  <a:pt x="1305207" y="501811"/>
                </a:lnTo>
                <a:lnTo>
                  <a:pt x="1310924" y="504668"/>
                </a:lnTo>
                <a:lnTo>
                  <a:pt x="1314734" y="513237"/>
                </a:lnTo>
                <a:lnTo>
                  <a:pt x="1318545" y="522759"/>
                </a:lnTo>
                <a:lnTo>
                  <a:pt x="1322356" y="530377"/>
                </a:lnTo>
                <a:lnTo>
                  <a:pt x="1324262" y="531329"/>
                </a:lnTo>
                <a:lnTo>
                  <a:pt x="1329978" y="534186"/>
                </a:lnTo>
                <a:lnTo>
                  <a:pt x="1332836" y="537042"/>
                </a:lnTo>
                <a:lnTo>
                  <a:pt x="1338552" y="549421"/>
                </a:lnTo>
                <a:lnTo>
                  <a:pt x="1342363" y="555134"/>
                </a:lnTo>
                <a:lnTo>
                  <a:pt x="1343316" y="562752"/>
                </a:lnTo>
                <a:lnTo>
                  <a:pt x="1343316" y="575131"/>
                </a:lnTo>
                <a:lnTo>
                  <a:pt x="1341410" y="583700"/>
                </a:lnTo>
                <a:lnTo>
                  <a:pt x="1337599" y="596079"/>
                </a:lnTo>
                <a:lnTo>
                  <a:pt x="1336647" y="602744"/>
                </a:lnTo>
                <a:lnTo>
                  <a:pt x="1337599" y="611314"/>
                </a:lnTo>
                <a:lnTo>
                  <a:pt x="1343316" y="630358"/>
                </a:lnTo>
                <a:lnTo>
                  <a:pt x="1343316" y="633215"/>
                </a:lnTo>
                <a:lnTo>
                  <a:pt x="1342363" y="637976"/>
                </a:lnTo>
                <a:lnTo>
                  <a:pt x="1343316" y="641785"/>
                </a:lnTo>
                <a:lnTo>
                  <a:pt x="1344268" y="643689"/>
                </a:lnTo>
                <a:lnTo>
                  <a:pt x="1348079" y="648450"/>
                </a:lnTo>
                <a:lnTo>
                  <a:pt x="1349032" y="650355"/>
                </a:lnTo>
                <a:lnTo>
                  <a:pt x="1349985" y="653211"/>
                </a:lnTo>
                <a:lnTo>
                  <a:pt x="1355701" y="660829"/>
                </a:lnTo>
                <a:lnTo>
                  <a:pt x="1360465" y="677016"/>
                </a:lnTo>
                <a:lnTo>
                  <a:pt x="1361417" y="679873"/>
                </a:lnTo>
                <a:lnTo>
                  <a:pt x="1367133" y="685586"/>
                </a:lnTo>
                <a:lnTo>
                  <a:pt x="1371897" y="690347"/>
                </a:lnTo>
                <a:lnTo>
                  <a:pt x="1376660" y="695108"/>
                </a:lnTo>
                <a:lnTo>
                  <a:pt x="1378566" y="710343"/>
                </a:lnTo>
                <a:lnTo>
                  <a:pt x="1384282" y="719865"/>
                </a:lnTo>
                <a:lnTo>
                  <a:pt x="1386187" y="724626"/>
                </a:lnTo>
                <a:lnTo>
                  <a:pt x="1387140" y="730340"/>
                </a:lnTo>
                <a:lnTo>
                  <a:pt x="1387140" y="733196"/>
                </a:lnTo>
                <a:lnTo>
                  <a:pt x="1388093" y="737005"/>
                </a:lnTo>
                <a:lnTo>
                  <a:pt x="1391904" y="741766"/>
                </a:lnTo>
                <a:lnTo>
                  <a:pt x="1406194" y="751288"/>
                </a:lnTo>
                <a:lnTo>
                  <a:pt x="1410958" y="756049"/>
                </a:lnTo>
                <a:lnTo>
                  <a:pt x="1411911" y="757953"/>
                </a:lnTo>
                <a:lnTo>
                  <a:pt x="1412863" y="760810"/>
                </a:lnTo>
                <a:lnTo>
                  <a:pt x="1413816" y="763667"/>
                </a:lnTo>
                <a:lnTo>
                  <a:pt x="1415721" y="765571"/>
                </a:lnTo>
                <a:lnTo>
                  <a:pt x="1418579" y="766523"/>
                </a:lnTo>
                <a:lnTo>
                  <a:pt x="1442397" y="781759"/>
                </a:lnTo>
                <a:lnTo>
                  <a:pt x="1446208" y="786520"/>
                </a:lnTo>
                <a:lnTo>
                  <a:pt x="1450972" y="783663"/>
                </a:lnTo>
                <a:lnTo>
                  <a:pt x="1459546" y="783663"/>
                </a:lnTo>
                <a:lnTo>
                  <a:pt x="1467167" y="785567"/>
                </a:lnTo>
                <a:lnTo>
                  <a:pt x="1471931" y="792233"/>
                </a:lnTo>
                <a:lnTo>
                  <a:pt x="1479553" y="796994"/>
                </a:lnTo>
                <a:lnTo>
                  <a:pt x="1481458" y="797946"/>
                </a:lnTo>
                <a:lnTo>
                  <a:pt x="1483364" y="799850"/>
                </a:lnTo>
                <a:lnTo>
                  <a:pt x="1489080" y="812229"/>
                </a:lnTo>
                <a:lnTo>
                  <a:pt x="1498607" y="823655"/>
                </a:lnTo>
                <a:lnTo>
                  <a:pt x="1505276" y="829369"/>
                </a:lnTo>
                <a:lnTo>
                  <a:pt x="1515756" y="834130"/>
                </a:lnTo>
                <a:lnTo>
                  <a:pt x="1530046" y="850317"/>
                </a:lnTo>
                <a:lnTo>
                  <a:pt x="1541479" y="856983"/>
                </a:lnTo>
                <a:lnTo>
                  <a:pt x="1569107" y="866505"/>
                </a:lnTo>
                <a:lnTo>
                  <a:pt x="1588161" y="870313"/>
                </a:lnTo>
                <a:lnTo>
                  <a:pt x="1609121" y="871266"/>
                </a:lnTo>
                <a:lnTo>
                  <a:pt x="1611979" y="872218"/>
                </a:lnTo>
                <a:lnTo>
                  <a:pt x="1614837" y="875074"/>
                </a:lnTo>
                <a:lnTo>
                  <a:pt x="1616742" y="877931"/>
                </a:lnTo>
                <a:lnTo>
                  <a:pt x="1613884" y="885549"/>
                </a:lnTo>
                <a:lnTo>
                  <a:pt x="1615790" y="887453"/>
                </a:lnTo>
                <a:lnTo>
                  <a:pt x="1619600" y="888405"/>
                </a:lnTo>
                <a:lnTo>
                  <a:pt x="1622459" y="890310"/>
                </a:lnTo>
                <a:lnTo>
                  <a:pt x="1636749" y="902688"/>
                </a:lnTo>
                <a:lnTo>
                  <a:pt x="1645324" y="907449"/>
                </a:lnTo>
                <a:lnTo>
                  <a:pt x="1671999" y="914115"/>
                </a:lnTo>
                <a:lnTo>
                  <a:pt x="1680574" y="913163"/>
                </a:lnTo>
                <a:lnTo>
                  <a:pt x="1682479" y="914115"/>
                </a:lnTo>
                <a:lnTo>
                  <a:pt x="1685337" y="916019"/>
                </a:lnTo>
                <a:lnTo>
                  <a:pt x="1686290" y="917924"/>
                </a:lnTo>
                <a:lnTo>
                  <a:pt x="1687243" y="920780"/>
                </a:lnTo>
                <a:lnTo>
                  <a:pt x="1688195" y="923637"/>
                </a:lnTo>
                <a:lnTo>
                  <a:pt x="1704391" y="938872"/>
                </a:lnTo>
                <a:lnTo>
                  <a:pt x="1716777" y="945537"/>
                </a:lnTo>
                <a:lnTo>
                  <a:pt x="1720587" y="947442"/>
                </a:lnTo>
                <a:lnTo>
                  <a:pt x="1723445" y="948394"/>
                </a:lnTo>
                <a:lnTo>
                  <a:pt x="1732020" y="956964"/>
                </a:lnTo>
                <a:lnTo>
                  <a:pt x="1735831" y="958868"/>
                </a:lnTo>
                <a:lnTo>
                  <a:pt x="1739641" y="956964"/>
                </a:lnTo>
                <a:lnTo>
                  <a:pt x="1742499" y="953155"/>
                </a:lnTo>
                <a:lnTo>
                  <a:pt x="1744405" y="953155"/>
                </a:lnTo>
                <a:lnTo>
                  <a:pt x="1748216" y="958868"/>
                </a:lnTo>
                <a:lnTo>
                  <a:pt x="1750121" y="957916"/>
                </a:lnTo>
                <a:lnTo>
                  <a:pt x="1754885" y="956012"/>
                </a:lnTo>
                <a:lnTo>
                  <a:pt x="1753932" y="957916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16" name="Forma libre 12">
            <a:extLst>
              <a:ext uri="{FF2B5EF4-FFF2-40B4-BE49-F238E27FC236}">
                <a16:creationId xmlns:a16="http://schemas.microsoft.com/office/drawing/2014/main" id="{42C451D3-F819-F067-E324-FAFD35507BA3}"/>
              </a:ext>
            </a:extLst>
          </p:cNvPr>
          <p:cNvSpPr/>
          <p:nvPr/>
        </p:nvSpPr>
        <p:spPr>
          <a:xfrm>
            <a:off x="7426194" y="2540525"/>
            <a:ext cx="1043967" cy="1119832"/>
          </a:xfrm>
          <a:custGeom>
            <a:avLst/>
            <a:gdLst>
              <a:gd name="connsiteX0" fmla="*/ 1050835 w 1391903"/>
              <a:gd name="connsiteY0" fmla="*/ 65702 h 1493053"/>
              <a:gd name="connsiteX1" fmla="*/ 1065126 w 1391903"/>
              <a:gd name="connsiteY1" fmla="*/ 78081 h 1493053"/>
              <a:gd name="connsiteX2" fmla="*/ 1088943 w 1391903"/>
              <a:gd name="connsiteY2" fmla="*/ 99029 h 1493053"/>
              <a:gd name="connsiteX3" fmla="*/ 1101328 w 1391903"/>
              <a:gd name="connsiteY3" fmla="*/ 109503 h 1493053"/>
              <a:gd name="connsiteX4" fmla="*/ 1112761 w 1391903"/>
              <a:gd name="connsiteY4" fmla="*/ 120930 h 1493053"/>
              <a:gd name="connsiteX5" fmla="*/ 1126099 w 1391903"/>
              <a:gd name="connsiteY5" fmla="*/ 131404 h 1493053"/>
              <a:gd name="connsiteX6" fmla="*/ 1141342 w 1391903"/>
              <a:gd name="connsiteY6" fmla="*/ 144735 h 1493053"/>
              <a:gd name="connsiteX7" fmla="*/ 1153727 w 1391903"/>
              <a:gd name="connsiteY7" fmla="*/ 159018 h 1493053"/>
              <a:gd name="connsiteX8" fmla="*/ 1157538 w 1391903"/>
              <a:gd name="connsiteY8" fmla="*/ 176158 h 1493053"/>
              <a:gd name="connsiteX9" fmla="*/ 1154680 w 1391903"/>
              <a:gd name="connsiteY9" fmla="*/ 193297 h 1493053"/>
              <a:gd name="connsiteX10" fmla="*/ 1147058 w 1391903"/>
              <a:gd name="connsiteY10" fmla="*/ 208532 h 1493053"/>
              <a:gd name="connsiteX11" fmla="*/ 1140389 w 1391903"/>
              <a:gd name="connsiteY11" fmla="*/ 223768 h 1493053"/>
              <a:gd name="connsiteX12" fmla="*/ 1135626 w 1391903"/>
              <a:gd name="connsiteY12" fmla="*/ 239955 h 1493053"/>
              <a:gd name="connsiteX13" fmla="*/ 1133720 w 1391903"/>
              <a:gd name="connsiteY13" fmla="*/ 256143 h 1493053"/>
              <a:gd name="connsiteX14" fmla="*/ 1134673 w 1391903"/>
              <a:gd name="connsiteY14" fmla="*/ 274234 h 1493053"/>
              <a:gd name="connsiteX15" fmla="*/ 1136579 w 1391903"/>
              <a:gd name="connsiteY15" fmla="*/ 291374 h 1493053"/>
              <a:gd name="connsiteX16" fmla="*/ 1138484 w 1391903"/>
              <a:gd name="connsiteY16" fmla="*/ 308514 h 1493053"/>
              <a:gd name="connsiteX17" fmla="*/ 1139437 w 1391903"/>
              <a:gd name="connsiteY17" fmla="*/ 318036 h 1493053"/>
              <a:gd name="connsiteX18" fmla="*/ 1140389 w 1391903"/>
              <a:gd name="connsiteY18" fmla="*/ 327558 h 1493053"/>
              <a:gd name="connsiteX19" fmla="*/ 1141342 w 1391903"/>
              <a:gd name="connsiteY19" fmla="*/ 337080 h 1493053"/>
              <a:gd name="connsiteX20" fmla="*/ 1142295 w 1391903"/>
              <a:gd name="connsiteY20" fmla="*/ 353267 h 1493053"/>
              <a:gd name="connsiteX21" fmla="*/ 1143247 w 1391903"/>
              <a:gd name="connsiteY21" fmla="*/ 361837 h 1493053"/>
              <a:gd name="connsiteX22" fmla="*/ 1143247 w 1391903"/>
              <a:gd name="connsiteY22" fmla="*/ 372311 h 1493053"/>
              <a:gd name="connsiteX23" fmla="*/ 1142295 w 1391903"/>
              <a:gd name="connsiteY23" fmla="*/ 381833 h 1493053"/>
              <a:gd name="connsiteX24" fmla="*/ 1139437 w 1391903"/>
              <a:gd name="connsiteY24" fmla="*/ 386594 h 1493053"/>
              <a:gd name="connsiteX25" fmla="*/ 1133720 w 1391903"/>
              <a:gd name="connsiteY25" fmla="*/ 389451 h 1493053"/>
              <a:gd name="connsiteX26" fmla="*/ 1130862 w 1391903"/>
              <a:gd name="connsiteY26" fmla="*/ 393260 h 1493053"/>
              <a:gd name="connsiteX27" fmla="*/ 1128957 w 1391903"/>
              <a:gd name="connsiteY27" fmla="*/ 398021 h 1493053"/>
              <a:gd name="connsiteX28" fmla="*/ 1126099 w 1391903"/>
              <a:gd name="connsiteY28" fmla="*/ 403734 h 1493053"/>
              <a:gd name="connsiteX29" fmla="*/ 1120382 w 1391903"/>
              <a:gd name="connsiteY29" fmla="*/ 409447 h 1493053"/>
              <a:gd name="connsiteX30" fmla="*/ 1118477 w 1391903"/>
              <a:gd name="connsiteY30" fmla="*/ 412304 h 1493053"/>
              <a:gd name="connsiteX31" fmla="*/ 1115619 w 1391903"/>
              <a:gd name="connsiteY31" fmla="*/ 416112 h 1493053"/>
              <a:gd name="connsiteX32" fmla="*/ 1113714 w 1391903"/>
              <a:gd name="connsiteY32" fmla="*/ 418969 h 1493053"/>
              <a:gd name="connsiteX33" fmla="*/ 1109903 w 1391903"/>
              <a:gd name="connsiteY33" fmla="*/ 419922 h 1493053"/>
              <a:gd name="connsiteX34" fmla="*/ 1107045 w 1391903"/>
              <a:gd name="connsiteY34" fmla="*/ 421826 h 1493053"/>
              <a:gd name="connsiteX35" fmla="*/ 1104187 w 1391903"/>
              <a:gd name="connsiteY35" fmla="*/ 424683 h 1493053"/>
              <a:gd name="connsiteX36" fmla="*/ 1099423 w 1391903"/>
              <a:gd name="connsiteY36" fmla="*/ 427539 h 1493053"/>
              <a:gd name="connsiteX37" fmla="*/ 1095612 w 1391903"/>
              <a:gd name="connsiteY37" fmla="*/ 430396 h 1493053"/>
              <a:gd name="connsiteX38" fmla="*/ 1092754 w 1391903"/>
              <a:gd name="connsiteY38" fmla="*/ 434205 h 1493053"/>
              <a:gd name="connsiteX39" fmla="*/ 1090849 w 1391903"/>
              <a:gd name="connsiteY39" fmla="*/ 439918 h 1493053"/>
              <a:gd name="connsiteX40" fmla="*/ 1090849 w 1391903"/>
              <a:gd name="connsiteY40" fmla="*/ 446583 h 1493053"/>
              <a:gd name="connsiteX41" fmla="*/ 1093707 w 1391903"/>
              <a:gd name="connsiteY41" fmla="*/ 452296 h 1493053"/>
              <a:gd name="connsiteX42" fmla="*/ 1097518 w 1391903"/>
              <a:gd name="connsiteY42" fmla="*/ 457057 h 1493053"/>
              <a:gd name="connsiteX43" fmla="*/ 1102281 w 1391903"/>
              <a:gd name="connsiteY43" fmla="*/ 461818 h 1493053"/>
              <a:gd name="connsiteX44" fmla="*/ 1105139 w 1391903"/>
              <a:gd name="connsiteY44" fmla="*/ 464675 h 1493053"/>
              <a:gd name="connsiteX45" fmla="*/ 1108950 w 1391903"/>
              <a:gd name="connsiteY45" fmla="*/ 468484 h 1493053"/>
              <a:gd name="connsiteX46" fmla="*/ 1110855 w 1391903"/>
              <a:gd name="connsiteY46" fmla="*/ 472293 h 1493053"/>
              <a:gd name="connsiteX47" fmla="*/ 1111808 w 1391903"/>
              <a:gd name="connsiteY47" fmla="*/ 475149 h 1493053"/>
              <a:gd name="connsiteX48" fmla="*/ 1109903 w 1391903"/>
              <a:gd name="connsiteY48" fmla="*/ 477054 h 1493053"/>
              <a:gd name="connsiteX49" fmla="*/ 1103234 w 1391903"/>
              <a:gd name="connsiteY49" fmla="*/ 478958 h 1493053"/>
              <a:gd name="connsiteX50" fmla="*/ 1100376 w 1391903"/>
              <a:gd name="connsiteY50" fmla="*/ 480862 h 1493053"/>
              <a:gd name="connsiteX51" fmla="*/ 1094660 w 1391903"/>
              <a:gd name="connsiteY51" fmla="*/ 488480 h 1493053"/>
              <a:gd name="connsiteX52" fmla="*/ 1090849 w 1391903"/>
              <a:gd name="connsiteY52" fmla="*/ 497050 h 1493053"/>
              <a:gd name="connsiteX53" fmla="*/ 1087038 w 1391903"/>
              <a:gd name="connsiteY53" fmla="*/ 505620 h 1493053"/>
              <a:gd name="connsiteX54" fmla="*/ 1086085 w 1391903"/>
              <a:gd name="connsiteY54" fmla="*/ 515142 h 1493053"/>
              <a:gd name="connsiteX55" fmla="*/ 1087038 w 1391903"/>
              <a:gd name="connsiteY55" fmla="*/ 520855 h 1493053"/>
              <a:gd name="connsiteX56" fmla="*/ 1088943 w 1391903"/>
              <a:gd name="connsiteY56" fmla="*/ 524664 h 1493053"/>
              <a:gd name="connsiteX57" fmla="*/ 1092754 w 1391903"/>
              <a:gd name="connsiteY57" fmla="*/ 528473 h 1493053"/>
              <a:gd name="connsiteX58" fmla="*/ 1097518 w 1391903"/>
              <a:gd name="connsiteY58" fmla="*/ 531329 h 1493053"/>
              <a:gd name="connsiteX59" fmla="*/ 1103234 w 1391903"/>
              <a:gd name="connsiteY59" fmla="*/ 536090 h 1493053"/>
              <a:gd name="connsiteX60" fmla="*/ 1107997 w 1391903"/>
              <a:gd name="connsiteY60" fmla="*/ 541803 h 1493053"/>
              <a:gd name="connsiteX61" fmla="*/ 1111808 w 1391903"/>
              <a:gd name="connsiteY61" fmla="*/ 548469 h 1493053"/>
              <a:gd name="connsiteX62" fmla="*/ 1115619 w 1391903"/>
              <a:gd name="connsiteY62" fmla="*/ 557039 h 1493053"/>
              <a:gd name="connsiteX63" fmla="*/ 1122288 w 1391903"/>
              <a:gd name="connsiteY63" fmla="*/ 567513 h 1493053"/>
              <a:gd name="connsiteX64" fmla="*/ 1133720 w 1391903"/>
              <a:gd name="connsiteY64" fmla="*/ 575130 h 1493053"/>
              <a:gd name="connsiteX65" fmla="*/ 1146106 w 1391903"/>
              <a:gd name="connsiteY65" fmla="*/ 581796 h 1493053"/>
              <a:gd name="connsiteX66" fmla="*/ 1156586 w 1391903"/>
              <a:gd name="connsiteY66" fmla="*/ 589414 h 1493053"/>
              <a:gd name="connsiteX67" fmla="*/ 1161349 w 1391903"/>
              <a:gd name="connsiteY67" fmla="*/ 599888 h 1493053"/>
              <a:gd name="connsiteX68" fmla="*/ 1161349 w 1391903"/>
              <a:gd name="connsiteY68" fmla="*/ 613219 h 1493053"/>
              <a:gd name="connsiteX69" fmla="*/ 1161349 w 1391903"/>
              <a:gd name="connsiteY69" fmla="*/ 626549 h 1493053"/>
              <a:gd name="connsiteX70" fmla="*/ 1163254 w 1391903"/>
              <a:gd name="connsiteY70" fmla="*/ 638928 h 1493053"/>
              <a:gd name="connsiteX71" fmla="*/ 1170876 w 1391903"/>
              <a:gd name="connsiteY71" fmla="*/ 651307 h 1493053"/>
              <a:gd name="connsiteX72" fmla="*/ 1183261 w 1391903"/>
              <a:gd name="connsiteY72" fmla="*/ 658924 h 1493053"/>
              <a:gd name="connsiteX73" fmla="*/ 1196599 w 1391903"/>
              <a:gd name="connsiteY73" fmla="*/ 663685 h 1493053"/>
              <a:gd name="connsiteX74" fmla="*/ 1209937 w 1391903"/>
              <a:gd name="connsiteY74" fmla="*/ 667494 h 1493053"/>
              <a:gd name="connsiteX75" fmla="*/ 1222322 w 1391903"/>
              <a:gd name="connsiteY75" fmla="*/ 670351 h 1493053"/>
              <a:gd name="connsiteX76" fmla="*/ 1234707 w 1391903"/>
              <a:gd name="connsiteY76" fmla="*/ 673207 h 1493053"/>
              <a:gd name="connsiteX77" fmla="*/ 1247093 w 1391903"/>
              <a:gd name="connsiteY77" fmla="*/ 677968 h 1493053"/>
              <a:gd name="connsiteX78" fmla="*/ 1259478 w 1391903"/>
              <a:gd name="connsiteY78" fmla="*/ 683682 h 1493053"/>
              <a:gd name="connsiteX79" fmla="*/ 1266147 w 1391903"/>
              <a:gd name="connsiteY79" fmla="*/ 688443 h 1493053"/>
              <a:gd name="connsiteX80" fmla="*/ 1272815 w 1391903"/>
              <a:gd name="connsiteY80" fmla="*/ 693204 h 1493053"/>
              <a:gd name="connsiteX81" fmla="*/ 1279485 w 1391903"/>
              <a:gd name="connsiteY81" fmla="*/ 697965 h 1493053"/>
              <a:gd name="connsiteX82" fmla="*/ 1286153 w 1391903"/>
              <a:gd name="connsiteY82" fmla="*/ 703678 h 1493053"/>
              <a:gd name="connsiteX83" fmla="*/ 1287106 w 1391903"/>
              <a:gd name="connsiteY83" fmla="*/ 647498 h 1493053"/>
              <a:gd name="connsiteX84" fmla="*/ 1293775 w 1391903"/>
              <a:gd name="connsiteY84" fmla="*/ 645593 h 1493053"/>
              <a:gd name="connsiteX85" fmla="*/ 1301397 w 1391903"/>
              <a:gd name="connsiteY85" fmla="*/ 637976 h 1493053"/>
              <a:gd name="connsiteX86" fmla="*/ 1307113 w 1391903"/>
              <a:gd name="connsiteY86" fmla="*/ 629406 h 1493053"/>
              <a:gd name="connsiteX87" fmla="*/ 1311876 w 1391903"/>
              <a:gd name="connsiteY87" fmla="*/ 622741 h 1493053"/>
              <a:gd name="connsiteX88" fmla="*/ 1338552 w 1391903"/>
              <a:gd name="connsiteY88" fmla="*/ 587509 h 1493053"/>
              <a:gd name="connsiteX89" fmla="*/ 1343316 w 1391903"/>
              <a:gd name="connsiteY89" fmla="*/ 597983 h 1493053"/>
              <a:gd name="connsiteX90" fmla="*/ 1349032 w 1391903"/>
              <a:gd name="connsiteY90" fmla="*/ 607505 h 1493053"/>
              <a:gd name="connsiteX91" fmla="*/ 1355701 w 1391903"/>
              <a:gd name="connsiteY91" fmla="*/ 617027 h 1493053"/>
              <a:gd name="connsiteX92" fmla="*/ 1362370 w 1391903"/>
              <a:gd name="connsiteY92" fmla="*/ 625597 h 1493053"/>
              <a:gd name="connsiteX93" fmla="*/ 1370944 w 1391903"/>
              <a:gd name="connsiteY93" fmla="*/ 636071 h 1493053"/>
              <a:gd name="connsiteX94" fmla="*/ 1380471 w 1391903"/>
              <a:gd name="connsiteY94" fmla="*/ 647498 h 1493053"/>
              <a:gd name="connsiteX95" fmla="*/ 1388093 w 1391903"/>
              <a:gd name="connsiteY95" fmla="*/ 659876 h 1493053"/>
              <a:gd name="connsiteX96" fmla="*/ 1391904 w 1391903"/>
              <a:gd name="connsiteY96" fmla="*/ 672255 h 1493053"/>
              <a:gd name="connsiteX97" fmla="*/ 1391904 w 1391903"/>
              <a:gd name="connsiteY97" fmla="*/ 693204 h 1493053"/>
              <a:gd name="connsiteX98" fmla="*/ 1391904 w 1391903"/>
              <a:gd name="connsiteY98" fmla="*/ 714152 h 1493053"/>
              <a:gd name="connsiteX99" fmla="*/ 1391904 w 1391903"/>
              <a:gd name="connsiteY99" fmla="*/ 735100 h 1493053"/>
              <a:gd name="connsiteX100" fmla="*/ 1391904 w 1391903"/>
              <a:gd name="connsiteY100" fmla="*/ 757001 h 1493053"/>
              <a:gd name="connsiteX101" fmla="*/ 1391904 w 1391903"/>
              <a:gd name="connsiteY101" fmla="*/ 778902 h 1493053"/>
              <a:gd name="connsiteX102" fmla="*/ 1391904 w 1391903"/>
              <a:gd name="connsiteY102" fmla="*/ 787472 h 1493053"/>
              <a:gd name="connsiteX103" fmla="*/ 1390951 w 1391903"/>
              <a:gd name="connsiteY103" fmla="*/ 792233 h 1493053"/>
              <a:gd name="connsiteX104" fmla="*/ 1387140 w 1391903"/>
              <a:gd name="connsiteY104" fmla="*/ 794137 h 1493053"/>
              <a:gd name="connsiteX105" fmla="*/ 1366181 w 1391903"/>
              <a:gd name="connsiteY105" fmla="*/ 796042 h 1493053"/>
              <a:gd name="connsiteX106" fmla="*/ 1352843 w 1391903"/>
              <a:gd name="connsiteY106" fmla="*/ 798898 h 1493053"/>
              <a:gd name="connsiteX107" fmla="*/ 1338552 w 1391903"/>
              <a:gd name="connsiteY107" fmla="*/ 802707 h 1493053"/>
              <a:gd name="connsiteX108" fmla="*/ 1325214 w 1391903"/>
              <a:gd name="connsiteY108" fmla="*/ 806516 h 1493053"/>
              <a:gd name="connsiteX109" fmla="*/ 1311876 w 1391903"/>
              <a:gd name="connsiteY109" fmla="*/ 809372 h 1493053"/>
              <a:gd name="connsiteX110" fmla="*/ 1298539 w 1391903"/>
              <a:gd name="connsiteY110" fmla="*/ 808420 h 1493053"/>
              <a:gd name="connsiteX111" fmla="*/ 1285201 w 1391903"/>
              <a:gd name="connsiteY111" fmla="*/ 806516 h 1493053"/>
              <a:gd name="connsiteX112" fmla="*/ 1271863 w 1391903"/>
              <a:gd name="connsiteY112" fmla="*/ 804611 h 1493053"/>
              <a:gd name="connsiteX113" fmla="*/ 1218511 w 1391903"/>
              <a:gd name="connsiteY113" fmla="*/ 793185 h 1493053"/>
              <a:gd name="connsiteX114" fmla="*/ 1165160 w 1391903"/>
              <a:gd name="connsiteY114" fmla="*/ 781759 h 1493053"/>
              <a:gd name="connsiteX115" fmla="*/ 1153727 w 1391903"/>
              <a:gd name="connsiteY115" fmla="*/ 784615 h 1493053"/>
              <a:gd name="connsiteX116" fmla="*/ 1140389 w 1391903"/>
              <a:gd name="connsiteY116" fmla="*/ 789376 h 1493053"/>
              <a:gd name="connsiteX117" fmla="*/ 1128004 w 1391903"/>
              <a:gd name="connsiteY117" fmla="*/ 796042 h 1493053"/>
              <a:gd name="connsiteX118" fmla="*/ 1119430 w 1391903"/>
              <a:gd name="connsiteY118" fmla="*/ 803659 h 1493053"/>
              <a:gd name="connsiteX119" fmla="*/ 1117524 w 1391903"/>
              <a:gd name="connsiteY119" fmla="*/ 809372 h 1493053"/>
              <a:gd name="connsiteX120" fmla="*/ 1117524 w 1391903"/>
              <a:gd name="connsiteY120" fmla="*/ 815086 h 1493053"/>
              <a:gd name="connsiteX121" fmla="*/ 1117524 w 1391903"/>
              <a:gd name="connsiteY121" fmla="*/ 820799 h 1493053"/>
              <a:gd name="connsiteX122" fmla="*/ 1114666 w 1391903"/>
              <a:gd name="connsiteY122" fmla="*/ 825560 h 1493053"/>
              <a:gd name="connsiteX123" fmla="*/ 1109903 w 1391903"/>
              <a:gd name="connsiteY123" fmla="*/ 827464 h 1493053"/>
              <a:gd name="connsiteX124" fmla="*/ 1104187 w 1391903"/>
              <a:gd name="connsiteY124" fmla="*/ 828417 h 1493053"/>
              <a:gd name="connsiteX125" fmla="*/ 1097518 w 1391903"/>
              <a:gd name="connsiteY125" fmla="*/ 828417 h 1493053"/>
              <a:gd name="connsiteX126" fmla="*/ 1092754 w 1391903"/>
              <a:gd name="connsiteY126" fmla="*/ 828417 h 1493053"/>
              <a:gd name="connsiteX127" fmla="*/ 1087991 w 1391903"/>
              <a:gd name="connsiteY127" fmla="*/ 829369 h 1493053"/>
              <a:gd name="connsiteX128" fmla="*/ 1084180 w 1391903"/>
              <a:gd name="connsiteY128" fmla="*/ 831273 h 1493053"/>
              <a:gd name="connsiteX129" fmla="*/ 1082274 w 1391903"/>
              <a:gd name="connsiteY129" fmla="*/ 836034 h 1493053"/>
              <a:gd name="connsiteX130" fmla="*/ 1082274 w 1391903"/>
              <a:gd name="connsiteY130" fmla="*/ 840795 h 1493053"/>
              <a:gd name="connsiteX131" fmla="*/ 1080369 w 1391903"/>
              <a:gd name="connsiteY131" fmla="*/ 845556 h 1493053"/>
              <a:gd name="connsiteX132" fmla="*/ 1076558 w 1391903"/>
              <a:gd name="connsiteY132" fmla="*/ 847461 h 1493053"/>
              <a:gd name="connsiteX133" fmla="*/ 1070842 w 1391903"/>
              <a:gd name="connsiteY133" fmla="*/ 847461 h 1493053"/>
              <a:gd name="connsiteX134" fmla="*/ 1065126 w 1391903"/>
              <a:gd name="connsiteY134" fmla="*/ 848413 h 1493053"/>
              <a:gd name="connsiteX135" fmla="*/ 1061315 w 1391903"/>
              <a:gd name="connsiteY135" fmla="*/ 852222 h 1493053"/>
              <a:gd name="connsiteX136" fmla="*/ 1059409 w 1391903"/>
              <a:gd name="connsiteY136" fmla="*/ 856030 h 1493053"/>
              <a:gd name="connsiteX137" fmla="*/ 1057504 w 1391903"/>
              <a:gd name="connsiteY137" fmla="*/ 860791 h 1493053"/>
              <a:gd name="connsiteX138" fmla="*/ 1055599 w 1391903"/>
              <a:gd name="connsiteY138" fmla="*/ 864600 h 1493053"/>
              <a:gd name="connsiteX139" fmla="*/ 1048930 w 1391903"/>
              <a:gd name="connsiteY139" fmla="*/ 875074 h 1493053"/>
              <a:gd name="connsiteX140" fmla="*/ 1043213 w 1391903"/>
              <a:gd name="connsiteY140" fmla="*/ 883644 h 1493053"/>
              <a:gd name="connsiteX141" fmla="*/ 1037497 w 1391903"/>
              <a:gd name="connsiteY141" fmla="*/ 890310 h 1493053"/>
              <a:gd name="connsiteX142" fmla="*/ 1027970 w 1391903"/>
              <a:gd name="connsiteY142" fmla="*/ 896975 h 1493053"/>
              <a:gd name="connsiteX143" fmla="*/ 1019396 w 1391903"/>
              <a:gd name="connsiteY143" fmla="*/ 900784 h 1493053"/>
              <a:gd name="connsiteX144" fmla="*/ 1011774 w 1391903"/>
              <a:gd name="connsiteY144" fmla="*/ 903640 h 1493053"/>
              <a:gd name="connsiteX145" fmla="*/ 998436 w 1391903"/>
              <a:gd name="connsiteY145" fmla="*/ 909354 h 1493053"/>
              <a:gd name="connsiteX146" fmla="*/ 987956 w 1391903"/>
              <a:gd name="connsiteY146" fmla="*/ 916019 h 1493053"/>
              <a:gd name="connsiteX147" fmla="*/ 985098 w 1391903"/>
              <a:gd name="connsiteY147" fmla="*/ 920780 h 1493053"/>
              <a:gd name="connsiteX148" fmla="*/ 987004 w 1391903"/>
              <a:gd name="connsiteY148" fmla="*/ 927446 h 1493053"/>
              <a:gd name="connsiteX149" fmla="*/ 986051 w 1391903"/>
              <a:gd name="connsiteY149" fmla="*/ 934111 h 1493053"/>
              <a:gd name="connsiteX150" fmla="*/ 985098 w 1391903"/>
              <a:gd name="connsiteY150" fmla="*/ 942681 h 1493053"/>
              <a:gd name="connsiteX151" fmla="*/ 987004 w 1391903"/>
              <a:gd name="connsiteY151" fmla="*/ 951251 h 1493053"/>
              <a:gd name="connsiteX152" fmla="*/ 987004 w 1391903"/>
              <a:gd name="connsiteY152" fmla="*/ 961725 h 1493053"/>
              <a:gd name="connsiteX153" fmla="*/ 976524 w 1391903"/>
              <a:gd name="connsiteY153" fmla="*/ 965534 h 1493053"/>
              <a:gd name="connsiteX154" fmla="*/ 966997 w 1391903"/>
              <a:gd name="connsiteY154" fmla="*/ 968390 h 1493053"/>
              <a:gd name="connsiteX155" fmla="*/ 969855 w 1391903"/>
              <a:gd name="connsiteY155" fmla="*/ 976008 h 1493053"/>
              <a:gd name="connsiteX156" fmla="*/ 974619 w 1391903"/>
              <a:gd name="connsiteY156" fmla="*/ 981721 h 1493053"/>
              <a:gd name="connsiteX157" fmla="*/ 979382 w 1391903"/>
              <a:gd name="connsiteY157" fmla="*/ 986482 h 1493053"/>
              <a:gd name="connsiteX158" fmla="*/ 983193 w 1391903"/>
              <a:gd name="connsiteY158" fmla="*/ 993147 h 1493053"/>
              <a:gd name="connsiteX159" fmla="*/ 984146 w 1391903"/>
              <a:gd name="connsiteY159" fmla="*/ 1000765 h 1493053"/>
              <a:gd name="connsiteX160" fmla="*/ 982240 w 1391903"/>
              <a:gd name="connsiteY160" fmla="*/ 1005526 h 1493053"/>
              <a:gd name="connsiteX161" fmla="*/ 979382 w 1391903"/>
              <a:gd name="connsiteY161" fmla="*/ 1009335 h 1493053"/>
              <a:gd name="connsiteX162" fmla="*/ 977477 w 1391903"/>
              <a:gd name="connsiteY162" fmla="*/ 1014096 h 1493053"/>
              <a:gd name="connsiteX163" fmla="*/ 974619 w 1391903"/>
              <a:gd name="connsiteY163" fmla="*/ 1017905 h 1493053"/>
              <a:gd name="connsiteX164" fmla="*/ 978429 w 1391903"/>
              <a:gd name="connsiteY164" fmla="*/ 1026475 h 1493053"/>
              <a:gd name="connsiteX165" fmla="*/ 986051 w 1391903"/>
              <a:gd name="connsiteY165" fmla="*/ 1031236 h 1493053"/>
              <a:gd name="connsiteX166" fmla="*/ 992720 w 1391903"/>
              <a:gd name="connsiteY166" fmla="*/ 1036949 h 1493053"/>
              <a:gd name="connsiteX167" fmla="*/ 996531 w 1391903"/>
              <a:gd name="connsiteY167" fmla="*/ 1044566 h 1493053"/>
              <a:gd name="connsiteX168" fmla="*/ 995578 w 1391903"/>
              <a:gd name="connsiteY168" fmla="*/ 1051232 h 1493053"/>
              <a:gd name="connsiteX169" fmla="*/ 992720 w 1391903"/>
              <a:gd name="connsiteY169" fmla="*/ 1059802 h 1493053"/>
              <a:gd name="connsiteX170" fmla="*/ 988909 w 1391903"/>
              <a:gd name="connsiteY170" fmla="*/ 1065515 h 1493053"/>
              <a:gd name="connsiteX171" fmla="*/ 983193 w 1391903"/>
              <a:gd name="connsiteY171" fmla="*/ 1063610 h 1493053"/>
              <a:gd name="connsiteX172" fmla="*/ 976524 w 1391903"/>
              <a:gd name="connsiteY172" fmla="*/ 1055993 h 1493053"/>
              <a:gd name="connsiteX173" fmla="*/ 969855 w 1391903"/>
              <a:gd name="connsiteY173" fmla="*/ 1054088 h 1493053"/>
              <a:gd name="connsiteX174" fmla="*/ 963186 w 1391903"/>
              <a:gd name="connsiteY174" fmla="*/ 1057897 h 1493053"/>
              <a:gd name="connsiteX175" fmla="*/ 959375 w 1391903"/>
              <a:gd name="connsiteY175" fmla="*/ 1066467 h 1493053"/>
              <a:gd name="connsiteX176" fmla="*/ 958422 w 1391903"/>
              <a:gd name="connsiteY176" fmla="*/ 1073133 h 1493053"/>
              <a:gd name="connsiteX177" fmla="*/ 957470 w 1391903"/>
              <a:gd name="connsiteY177" fmla="*/ 1079798 h 1493053"/>
              <a:gd name="connsiteX178" fmla="*/ 956517 w 1391903"/>
              <a:gd name="connsiteY178" fmla="*/ 1085511 h 1493053"/>
              <a:gd name="connsiteX179" fmla="*/ 952706 w 1391903"/>
              <a:gd name="connsiteY179" fmla="*/ 1091225 h 1493053"/>
              <a:gd name="connsiteX180" fmla="*/ 944132 w 1391903"/>
              <a:gd name="connsiteY180" fmla="*/ 1097890 h 1493053"/>
              <a:gd name="connsiteX181" fmla="*/ 935558 w 1391903"/>
              <a:gd name="connsiteY181" fmla="*/ 1104555 h 1493053"/>
              <a:gd name="connsiteX182" fmla="*/ 926030 w 1391903"/>
              <a:gd name="connsiteY182" fmla="*/ 1110269 h 1493053"/>
              <a:gd name="connsiteX183" fmla="*/ 917456 w 1391903"/>
              <a:gd name="connsiteY183" fmla="*/ 1115982 h 1493053"/>
              <a:gd name="connsiteX184" fmla="*/ 910787 w 1391903"/>
              <a:gd name="connsiteY184" fmla="*/ 1120743 h 1493053"/>
              <a:gd name="connsiteX185" fmla="*/ 907929 w 1391903"/>
              <a:gd name="connsiteY185" fmla="*/ 1123599 h 1493053"/>
              <a:gd name="connsiteX186" fmla="*/ 906024 w 1391903"/>
              <a:gd name="connsiteY186" fmla="*/ 1129313 h 1493053"/>
              <a:gd name="connsiteX187" fmla="*/ 905071 w 1391903"/>
              <a:gd name="connsiteY187" fmla="*/ 1136930 h 1493053"/>
              <a:gd name="connsiteX188" fmla="*/ 902213 w 1391903"/>
              <a:gd name="connsiteY188" fmla="*/ 1175018 h 1493053"/>
              <a:gd name="connsiteX189" fmla="*/ 900307 w 1391903"/>
              <a:gd name="connsiteY189" fmla="*/ 1187397 h 1493053"/>
              <a:gd name="connsiteX190" fmla="*/ 899355 w 1391903"/>
              <a:gd name="connsiteY190" fmla="*/ 1202632 h 1493053"/>
              <a:gd name="connsiteX191" fmla="*/ 898402 w 1391903"/>
              <a:gd name="connsiteY191" fmla="*/ 1210250 h 1493053"/>
              <a:gd name="connsiteX192" fmla="*/ 895544 w 1391903"/>
              <a:gd name="connsiteY192" fmla="*/ 1215011 h 1493053"/>
              <a:gd name="connsiteX193" fmla="*/ 888875 w 1391903"/>
              <a:gd name="connsiteY193" fmla="*/ 1217867 h 1493053"/>
              <a:gd name="connsiteX194" fmla="*/ 885064 w 1391903"/>
              <a:gd name="connsiteY194" fmla="*/ 1220724 h 1493053"/>
              <a:gd name="connsiteX195" fmla="*/ 883159 w 1391903"/>
              <a:gd name="connsiteY195" fmla="*/ 1224533 h 1493053"/>
              <a:gd name="connsiteX196" fmla="*/ 882206 w 1391903"/>
              <a:gd name="connsiteY196" fmla="*/ 1233103 h 1493053"/>
              <a:gd name="connsiteX197" fmla="*/ 880301 w 1391903"/>
              <a:gd name="connsiteY197" fmla="*/ 1268334 h 1493053"/>
              <a:gd name="connsiteX198" fmla="*/ 879348 w 1391903"/>
              <a:gd name="connsiteY198" fmla="*/ 1303566 h 1493053"/>
              <a:gd name="connsiteX199" fmla="*/ 878395 w 1391903"/>
              <a:gd name="connsiteY199" fmla="*/ 1338797 h 1493053"/>
              <a:gd name="connsiteX200" fmla="*/ 877442 w 1391903"/>
              <a:gd name="connsiteY200" fmla="*/ 1374029 h 1493053"/>
              <a:gd name="connsiteX201" fmla="*/ 875537 w 1391903"/>
              <a:gd name="connsiteY201" fmla="*/ 1387359 h 1493053"/>
              <a:gd name="connsiteX202" fmla="*/ 872679 w 1391903"/>
              <a:gd name="connsiteY202" fmla="*/ 1400691 h 1493053"/>
              <a:gd name="connsiteX203" fmla="*/ 867915 w 1391903"/>
              <a:gd name="connsiteY203" fmla="*/ 1414021 h 1493053"/>
              <a:gd name="connsiteX204" fmla="*/ 864105 w 1391903"/>
              <a:gd name="connsiteY204" fmla="*/ 1426400 h 1493053"/>
              <a:gd name="connsiteX205" fmla="*/ 859341 w 1391903"/>
              <a:gd name="connsiteY205" fmla="*/ 1442587 h 1493053"/>
              <a:gd name="connsiteX206" fmla="*/ 849814 w 1391903"/>
              <a:gd name="connsiteY206" fmla="*/ 1475914 h 1493053"/>
              <a:gd name="connsiteX207" fmla="*/ 845050 w 1391903"/>
              <a:gd name="connsiteY207" fmla="*/ 1493054 h 1493053"/>
              <a:gd name="connsiteX208" fmla="*/ 843145 w 1391903"/>
              <a:gd name="connsiteY208" fmla="*/ 1480675 h 1493053"/>
              <a:gd name="connsiteX209" fmla="*/ 841240 w 1391903"/>
              <a:gd name="connsiteY209" fmla="*/ 1467345 h 1493053"/>
              <a:gd name="connsiteX210" fmla="*/ 838381 w 1391903"/>
              <a:gd name="connsiteY210" fmla="*/ 1442587 h 1493053"/>
              <a:gd name="connsiteX211" fmla="*/ 827902 w 1391903"/>
              <a:gd name="connsiteY211" fmla="*/ 1447348 h 1493053"/>
              <a:gd name="connsiteX212" fmla="*/ 805989 w 1391903"/>
              <a:gd name="connsiteY212" fmla="*/ 1455918 h 1493053"/>
              <a:gd name="connsiteX213" fmla="*/ 795510 w 1391903"/>
              <a:gd name="connsiteY213" fmla="*/ 1460679 h 1493053"/>
              <a:gd name="connsiteX214" fmla="*/ 786935 w 1391903"/>
              <a:gd name="connsiteY214" fmla="*/ 1461631 h 1493053"/>
              <a:gd name="connsiteX215" fmla="*/ 778361 w 1391903"/>
              <a:gd name="connsiteY215" fmla="*/ 1457823 h 1493053"/>
              <a:gd name="connsiteX216" fmla="*/ 762165 w 1391903"/>
              <a:gd name="connsiteY216" fmla="*/ 1447348 h 1493053"/>
              <a:gd name="connsiteX217" fmla="*/ 754543 w 1391903"/>
              <a:gd name="connsiteY217" fmla="*/ 1439731 h 1493053"/>
              <a:gd name="connsiteX218" fmla="*/ 749780 w 1391903"/>
              <a:gd name="connsiteY218" fmla="*/ 1430209 h 1493053"/>
              <a:gd name="connsiteX219" fmla="*/ 746922 w 1391903"/>
              <a:gd name="connsiteY219" fmla="*/ 1419735 h 1493053"/>
              <a:gd name="connsiteX220" fmla="*/ 743111 w 1391903"/>
              <a:gd name="connsiteY220" fmla="*/ 1404499 h 1493053"/>
              <a:gd name="connsiteX221" fmla="*/ 742158 w 1391903"/>
              <a:gd name="connsiteY221" fmla="*/ 1399738 h 1493053"/>
              <a:gd name="connsiteX222" fmla="*/ 740253 w 1391903"/>
              <a:gd name="connsiteY222" fmla="*/ 1395930 h 1493053"/>
              <a:gd name="connsiteX223" fmla="*/ 738347 w 1391903"/>
              <a:gd name="connsiteY223" fmla="*/ 1393073 h 1493053"/>
              <a:gd name="connsiteX224" fmla="*/ 731678 w 1391903"/>
              <a:gd name="connsiteY224" fmla="*/ 1389264 h 1493053"/>
              <a:gd name="connsiteX225" fmla="*/ 722151 w 1391903"/>
              <a:gd name="connsiteY225" fmla="*/ 1382598 h 1493053"/>
              <a:gd name="connsiteX226" fmla="*/ 712624 w 1391903"/>
              <a:gd name="connsiteY226" fmla="*/ 1377837 h 1493053"/>
              <a:gd name="connsiteX227" fmla="*/ 705955 w 1391903"/>
              <a:gd name="connsiteY227" fmla="*/ 1376885 h 1493053"/>
              <a:gd name="connsiteX228" fmla="*/ 687854 w 1391903"/>
              <a:gd name="connsiteY228" fmla="*/ 1390216 h 1493053"/>
              <a:gd name="connsiteX229" fmla="*/ 669753 w 1391903"/>
              <a:gd name="connsiteY229" fmla="*/ 1403547 h 1493053"/>
              <a:gd name="connsiteX230" fmla="*/ 664036 w 1391903"/>
              <a:gd name="connsiteY230" fmla="*/ 1409260 h 1493053"/>
              <a:gd name="connsiteX231" fmla="*/ 655462 w 1391903"/>
              <a:gd name="connsiteY231" fmla="*/ 1415926 h 1493053"/>
              <a:gd name="connsiteX232" fmla="*/ 646888 w 1391903"/>
              <a:gd name="connsiteY232" fmla="*/ 1420687 h 1493053"/>
              <a:gd name="connsiteX233" fmla="*/ 639266 w 1391903"/>
              <a:gd name="connsiteY233" fmla="*/ 1419735 h 1493053"/>
              <a:gd name="connsiteX234" fmla="*/ 637361 w 1391903"/>
              <a:gd name="connsiteY234" fmla="*/ 1414021 h 1493053"/>
              <a:gd name="connsiteX235" fmla="*/ 637361 w 1391903"/>
              <a:gd name="connsiteY235" fmla="*/ 1403547 h 1493053"/>
              <a:gd name="connsiteX236" fmla="*/ 639266 w 1391903"/>
              <a:gd name="connsiteY236" fmla="*/ 1385455 h 1493053"/>
              <a:gd name="connsiteX237" fmla="*/ 640219 w 1391903"/>
              <a:gd name="connsiteY237" fmla="*/ 1376885 h 1493053"/>
              <a:gd name="connsiteX238" fmla="*/ 642124 w 1391903"/>
              <a:gd name="connsiteY238" fmla="*/ 1372124 h 1493053"/>
              <a:gd name="connsiteX239" fmla="*/ 644982 w 1391903"/>
              <a:gd name="connsiteY239" fmla="*/ 1367363 h 1493053"/>
              <a:gd name="connsiteX240" fmla="*/ 650698 w 1391903"/>
              <a:gd name="connsiteY240" fmla="*/ 1361650 h 1493053"/>
              <a:gd name="connsiteX241" fmla="*/ 662131 w 1391903"/>
              <a:gd name="connsiteY241" fmla="*/ 1350224 h 1493053"/>
              <a:gd name="connsiteX242" fmla="*/ 668800 w 1391903"/>
              <a:gd name="connsiteY242" fmla="*/ 1343558 h 1493053"/>
              <a:gd name="connsiteX243" fmla="*/ 671658 w 1391903"/>
              <a:gd name="connsiteY243" fmla="*/ 1339749 h 1493053"/>
              <a:gd name="connsiteX244" fmla="*/ 657367 w 1391903"/>
              <a:gd name="connsiteY244" fmla="*/ 1305470 h 1493053"/>
              <a:gd name="connsiteX245" fmla="*/ 654509 w 1391903"/>
              <a:gd name="connsiteY245" fmla="*/ 1298805 h 1493053"/>
              <a:gd name="connsiteX246" fmla="*/ 651651 w 1391903"/>
              <a:gd name="connsiteY246" fmla="*/ 1294996 h 1493053"/>
              <a:gd name="connsiteX247" fmla="*/ 647840 w 1391903"/>
              <a:gd name="connsiteY247" fmla="*/ 1291187 h 1493053"/>
              <a:gd name="connsiteX248" fmla="*/ 641171 w 1391903"/>
              <a:gd name="connsiteY248" fmla="*/ 1287378 h 1493053"/>
              <a:gd name="connsiteX249" fmla="*/ 627834 w 1391903"/>
              <a:gd name="connsiteY249" fmla="*/ 1280713 h 1493053"/>
              <a:gd name="connsiteX250" fmla="*/ 613543 w 1391903"/>
              <a:gd name="connsiteY250" fmla="*/ 1273095 h 1493053"/>
              <a:gd name="connsiteX251" fmla="*/ 599252 w 1391903"/>
              <a:gd name="connsiteY251" fmla="*/ 1265478 h 1493053"/>
              <a:gd name="connsiteX252" fmla="*/ 584962 w 1391903"/>
              <a:gd name="connsiteY252" fmla="*/ 1260717 h 1493053"/>
              <a:gd name="connsiteX253" fmla="*/ 569718 w 1391903"/>
              <a:gd name="connsiteY253" fmla="*/ 1258812 h 1493053"/>
              <a:gd name="connsiteX254" fmla="*/ 553522 w 1391903"/>
              <a:gd name="connsiteY254" fmla="*/ 1258812 h 1493053"/>
              <a:gd name="connsiteX255" fmla="*/ 537327 w 1391903"/>
              <a:gd name="connsiteY255" fmla="*/ 1259764 h 1493053"/>
              <a:gd name="connsiteX256" fmla="*/ 522083 w 1391903"/>
              <a:gd name="connsiteY256" fmla="*/ 1260717 h 1493053"/>
              <a:gd name="connsiteX257" fmla="*/ 520178 w 1391903"/>
              <a:gd name="connsiteY257" fmla="*/ 1222628 h 1493053"/>
              <a:gd name="connsiteX258" fmla="*/ 508745 w 1391903"/>
              <a:gd name="connsiteY258" fmla="*/ 1223581 h 1493053"/>
              <a:gd name="connsiteX259" fmla="*/ 495407 w 1391903"/>
              <a:gd name="connsiteY259" fmla="*/ 1224533 h 1493053"/>
              <a:gd name="connsiteX260" fmla="*/ 483975 w 1391903"/>
              <a:gd name="connsiteY260" fmla="*/ 1223581 h 1493053"/>
              <a:gd name="connsiteX261" fmla="*/ 473495 w 1391903"/>
              <a:gd name="connsiteY261" fmla="*/ 1217867 h 1493053"/>
              <a:gd name="connsiteX262" fmla="*/ 468732 w 1391903"/>
              <a:gd name="connsiteY262" fmla="*/ 1213106 h 1493053"/>
              <a:gd name="connsiteX263" fmla="*/ 463968 w 1391903"/>
              <a:gd name="connsiteY263" fmla="*/ 1207393 h 1493053"/>
              <a:gd name="connsiteX264" fmla="*/ 458252 w 1391903"/>
              <a:gd name="connsiteY264" fmla="*/ 1202632 h 1493053"/>
              <a:gd name="connsiteX265" fmla="*/ 454441 w 1391903"/>
              <a:gd name="connsiteY265" fmla="*/ 1198823 h 1493053"/>
              <a:gd name="connsiteX266" fmla="*/ 451583 w 1391903"/>
              <a:gd name="connsiteY266" fmla="*/ 1196919 h 1493053"/>
              <a:gd name="connsiteX267" fmla="*/ 450630 w 1391903"/>
              <a:gd name="connsiteY267" fmla="*/ 1194062 h 1493053"/>
              <a:gd name="connsiteX268" fmla="*/ 449677 w 1391903"/>
              <a:gd name="connsiteY268" fmla="*/ 1191206 h 1493053"/>
              <a:gd name="connsiteX269" fmla="*/ 447772 w 1391903"/>
              <a:gd name="connsiteY269" fmla="*/ 1188349 h 1493053"/>
              <a:gd name="connsiteX270" fmla="*/ 443961 w 1391903"/>
              <a:gd name="connsiteY270" fmla="*/ 1184540 h 1493053"/>
              <a:gd name="connsiteX271" fmla="*/ 439198 w 1391903"/>
              <a:gd name="connsiteY271" fmla="*/ 1181684 h 1493053"/>
              <a:gd name="connsiteX272" fmla="*/ 434434 w 1391903"/>
              <a:gd name="connsiteY272" fmla="*/ 1178827 h 1493053"/>
              <a:gd name="connsiteX273" fmla="*/ 431576 w 1391903"/>
              <a:gd name="connsiteY273" fmla="*/ 1174066 h 1493053"/>
              <a:gd name="connsiteX274" fmla="*/ 431576 w 1391903"/>
              <a:gd name="connsiteY274" fmla="*/ 1170257 h 1493053"/>
              <a:gd name="connsiteX275" fmla="*/ 431576 w 1391903"/>
              <a:gd name="connsiteY275" fmla="*/ 1166449 h 1493053"/>
              <a:gd name="connsiteX276" fmla="*/ 431576 w 1391903"/>
              <a:gd name="connsiteY276" fmla="*/ 1162640 h 1493053"/>
              <a:gd name="connsiteX277" fmla="*/ 430623 w 1391903"/>
              <a:gd name="connsiteY277" fmla="*/ 1158831 h 1493053"/>
              <a:gd name="connsiteX278" fmla="*/ 428718 w 1391903"/>
              <a:gd name="connsiteY278" fmla="*/ 1155022 h 1493053"/>
              <a:gd name="connsiteX279" fmla="*/ 425860 w 1391903"/>
              <a:gd name="connsiteY279" fmla="*/ 1151213 h 1493053"/>
              <a:gd name="connsiteX280" fmla="*/ 423954 w 1391903"/>
              <a:gd name="connsiteY280" fmla="*/ 1148357 h 1493053"/>
              <a:gd name="connsiteX281" fmla="*/ 425860 w 1391903"/>
              <a:gd name="connsiteY281" fmla="*/ 1142643 h 1493053"/>
              <a:gd name="connsiteX282" fmla="*/ 426813 w 1391903"/>
              <a:gd name="connsiteY282" fmla="*/ 1139787 h 1493053"/>
              <a:gd name="connsiteX283" fmla="*/ 426813 w 1391903"/>
              <a:gd name="connsiteY283" fmla="*/ 1135978 h 1493053"/>
              <a:gd name="connsiteX284" fmla="*/ 425860 w 1391903"/>
              <a:gd name="connsiteY284" fmla="*/ 1133121 h 1493053"/>
              <a:gd name="connsiteX285" fmla="*/ 421096 w 1391903"/>
              <a:gd name="connsiteY285" fmla="*/ 1128360 h 1493053"/>
              <a:gd name="connsiteX286" fmla="*/ 422049 w 1391903"/>
              <a:gd name="connsiteY286" fmla="*/ 1125504 h 1493053"/>
              <a:gd name="connsiteX287" fmla="*/ 423002 w 1391903"/>
              <a:gd name="connsiteY287" fmla="*/ 1122647 h 1493053"/>
              <a:gd name="connsiteX288" fmla="*/ 423954 w 1391903"/>
              <a:gd name="connsiteY288" fmla="*/ 1119791 h 1493053"/>
              <a:gd name="connsiteX289" fmla="*/ 420143 w 1391903"/>
              <a:gd name="connsiteY289" fmla="*/ 1112173 h 1493053"/>
              <a:gd name="connsiteX290" fmla="*/ 415380 w 1391903"/>
              <a:gd name="connsiteY290" fmla="*/ 1105508 h 1493053"/>
              <a:gd name="connsiteX291" fmla="*/ 410616 w 1391903"/>
              <a:gd name="connsiteY291" fmla="*/ 1098842 h 1493053"/>
              <a:gd name="connsiteX292" fmla="*/ 408711 w 1391903"/>
              <a:gd name="connsiteY292" fmla="*/ 1091225 h 1493053"/>
              <a:gd name="connsiteX293" fmla="*/ 403948 w 1391903"/>
              <a:gd name="connsiteY293" fmla="*/ 1090272 h 1493053"/>
              <a:gd name="connsiteX294" fmla="*/ 399184 w 1391903"/>
              <a:gd name="connsiteY294" fmla="*/ 1089320 h 1493053"/>
              <a:gd name="connsiteX295" fmla="*/ 394421 w 1391903"/>
              <a:gd name="connsiteY295" fmla="*/ 1088368 h 1493053"/>
              <a:gd name="connsiteX296" fmla="*/ 390610 w 1391903"/>
              <a:gd name="connsiteY296" fmla="*/ 1086464 h 1493053"/>
              <a:gd name="connsiteX297" fmla="*/ 384894 w 1391903"/>
              <a:gd name="connsiteY297" fmla="*/ 1081703 h 1493053"/>
              <a:gd name="connsiteX298" fmla="*/ 382035 w 1391903"/>
              <a:gd name="connsiteY298" fmla="*/ 1075037 h 1493053"/>
              <a:gd name="connsiteX299" fmla="*/ 380130 w 1391903"/>
              <a:gd name="connsiteY299" fmla="*/ 1066467 h 1493053"/>
              <a:gd name="connsiteX300" fmla="*/ 379177 w 1391903"/>
              <a:gd name="connsiteY300" fmla="*/ 1059802 h 1493053"/>
              <a:gd name="connsiteX301" fmla="*/ 376319 w 1391903"/>
              <a:gd name="connsiteY301" fmla="*/ 1054088 h 1493053"/>
              <a:gd name="connsiteX302" fmla="*/ 373461 w 1391903"/>
              <a:gd name="connsiteY302" fmla="*/ 1048375 h 1493053"/>
              <a:gd name="connsiteX303" fmla="*/ 370603 w 1391903"/>
              <a:gd name="connsiteY303" fmla="*/ 1043614 h 1493053"/>
              <a:gd name="connsiteX304" fmla="*/ 368697 w 1391903"/>
              <a:gd name="connsiteY304" fmla="*/ 1037901 h 1493053"/>
              <a:gd name="connsiteX305" fmla="*/ 365839 w 1391903"/>
              <a:gd name="connsiteY305" fmla="*/ 1015048 h 1493053"/>
              <a:gd name="connsiteX306" fmla="*/ 363934 w 1391903"/>
              <a:gd name="connsiteY306" fmla="*/ 1002670 h 1493053"/>
              <a:gd name="connsiteX307" fmla="*/ 362028 w 1391903"/>
              <a:gd name="connsiteY307" fmla="*/ 989339 h 1493053"/>
              <a:gd name="connsiteX308" fmla="*/ 361076 w 1391903"/>
              <a:gd name="connsiteY308" fmla="*/ 976008 h 1493053"/>
              <a:gd name="connsiteX309" fmla="*/ 362981 w 1391903"/>
              <a:gd name="connsiteY309" fmla="*/ 963629 h 1493053"/>
              <a:gd name="connsiteX310" fmla="*/ 367745 w 1391903"/>
              <a:gd name="connsiteY310" fmla="*/ 953155 h 1493053"/>
              <a:gd name="connsiteX311" fmla="*/ 372508 w 1391903"/>
              <a:gd name="connsiteY311" fmla="*/ 943633 h 1493053"/>
              <a:gd name="connsiteX312" fmla="*/ 376319 w 1391903"/>
              <a:gd name="connsiteY312" fmla="*/ 933159 h 1493053"/>
              <a:gd name="connsiteX313" fmla="*/ 379177 w 1391903"/>
              <a:gd name="connsiteY313" fmla="*/ 922685 h 1493053"/>
              <a:gd name="connsiteX314" fmla="*/ 372508 w 1391903"/>
              <a:gd name="connsiteY314" fmla="*/ 925541 h 1493053"/>
              <a:gd name="connsiteX315" fmla="*/ 364887 w 1391903"/>
              <a:gd name="connsiteY315" fmla="*/ 926493 h 1493053"/>
              <a:gd name="connsiteX316" fmla="*/ 359170 w 1391903"/>
              <a:gd name="connsiteY316" fmla="*/ 925541 h 1493053"/>
              <a:gd name="connsiteX317" fmla="*/ 353454 w 1391903"/>
              <a:gd name="connsiteY317" fmla="*/ 919828 h 1493053"/>
              <a:gd name="connsiteX318" fmla="*/ 348691 w 1391903"/>
              <a:gd name="connsiteY318" fmla="*/ 912210 h 1493053"/>
              <a:gd name="connsiteX319" fmla="*/ 344880 w 1391903"/>
              <a:gd name="connsiteY319" fmla="*/ 903640 h 1493053"/>
              <a:gd name="connsiteX320" fmla="*/ 338211 w 1391903"/>
              <a:gd name="connsiteY320" fmla="*/ 886501 h 1493053"/>
              <a:gd name="connsiteX321" fmla="*/ 335353 w 1391903"/>
              <a:gd name="connsiteY321" fmla="*/ 877931 h 1493053"/>
              <a:gd name="connsiteX322" fmla="*/ 331542 w 1391903"/>
              <a:gd name="connsiteY322" fmla="*/ 867457 h 1493053"/>
              <a:gd name="connsiteX323" fmla="*/ 327731 w 1391903"/>
              <a:gd name="connsiteY323" fmla="*/ 857935 h 1493053"/>
              <a:gd name="connsiteX324" fmla="*/ 322015 w 1391903"/>
              <a:gd name="connsiteY324" fmla="*/ 850317 h 1493053"/>
              <a:gd name="connsiteX325" fmla="*/ 300102 w 1391903"/>
              <a:gd name="connsiteY325" fmla="*/ 830321 h 1493053"/>
              <a:gd name="connsiteX326" fmla="*/ 292481 w 1391903"/>
              <a:gd name="connsiteY326" fmla="*/ 823655 h 1493053"/>
              <a:gd name="connsiteX327" fmla="*/ 289623 w 1391903"/>
              <a:gd name="connsiteY327" fmla="*/ 820799 h 1493053"/>
              <a:gd name="connsiteX328" fmla="*/ 285812 w 1391903"/>
              <a:gd name="connsiteY328" fmla="*/ 818894 h 1493053"/>
              <a:gd name="connsiteX329" fmla="*/ 282954 w 1391903"/>
              <a:gd name="connsiteY329" fmla="*/ 816990 h 1493053"/>
              <a:gd name="connsiteX330" fmla="*/ 279143 w 1391903"/>
              <a:gd name="connsiteY330" fmla="*/ 815086 h 1493053"/>
              <a:gd name="connsiteX331" fmla="*/ 266758 w 1391903"/>
              <a:gd name="connsiteY331" fmla="*/ 813181 h 1493053"/>
              <a:gd name="connsiteX332" fmla="*/ 256278 w 1391903"/>
              <a:gd name="connsiteY332" fmla="*/ 815086 h 1493053"/>
              <a:gd name="connsiteX333" fmla="*/ 244846 w 1391903"/>
              <a:gd name="connsiteY333" fmla="*/ 820799 h 1493053"/>
              <a:gd name="connsiteX334" fmla="*/ 235319 w 1391903"/>
              <a:gd name="connsiteY334" fmla="*/ 828417 h 1493053"/>
              <a:gd name="connsiteX335" fmla="*/ 231508 w 1391903"/>
              <a:gd name="connsiteY335" fmla="*/ 833178 h 1493053"/>
              <a:gd name="connsiteX336" fmla="*/ 228649 w 1391903"/>
              <a:gd name="connsiteY336" fmla="*/ 837939 h 1493053"/>
              <a:gd name="connsiteX337" fmla="*/ 224839 w 1391903"/>
              <a:gd name="connsiteY337" fmla="*/ 842700 h 1493053"/>
              <a:gd name="connsiteX338" fmla="*/ 221028 w 1391903"/>
              <a:gd name="connsiteY338" fmla="*/ 846508 h 1493053"/>
              <a:gd name="connsiteX339" fmla="*/ 216264 w 1391903"/>
              <a:gd name="connsiteY339" fmla="*/ 848413 h 1493053"/>
              <a:gd name="connsiteX340" fmla="*/ 211501 w 1391903"/>
              <a:gd name="connsiteY340" fmla="*/ 849365 h 1493053"/>
              <a:gd name="connsiteX341" fmla="*/ 206737 w 1391903"/>
              <a:gd name="connsiteY341" fmla="*/ 849365 h 1493053"/>
              <a:gd name="connsiteX342" fmla="*/ 201974 w 1391903"/>
              <a:gd name="connsiteY342" fmla="*/ 849365 h 1493053"/>
              <a:gd name="connsiteX343" fmla="*/ 195305 w 1391903"/>
              <a:gd name="connsiteY343" fmla="*/ 849365 h 1493053"/>
              <a:gd name="connsiteX344" fmla="*/ 190541 w 1391903"/>
              <a:gd name="connsiteY344" fmla="*/ 849365 h 1493053"/>
              <a:gd name="connsiteX345" fmla="*/ 185778 w 1391903"/>
              <a:gd name="connsiteY345" fmla="*/ 847461 h 1493053"/>
              <a:gd name="connsiteX346" fmla="*/ 180062 w 1391903"/>
              <a:gd name="connsiteY346" fmla="*/ 842700 h 1493053"/>
              <a:gd name="connsiteX347" fmla="*/ 175298 w 1391903"/>
              <a:gd name="connsiteY347" fmla="*/ 837939 h 1493053"/>
              <a:gd name="connsiteX348" fmla="*/ 169582 w 1391903"/>
              <a:gd name="connsiteY348" fmla="*/ 833178 h 1493053"/>
              <a:gd name="connsiteX349" fmla="*/ 159102 w 1391903"/>
              <a:gd name="connsiteY349" fmla="*/ 822703 h 1493053"/>
              <a:gd name="connsiteX350" fmla="*/ 156244 w 1391903"/>
              <a:gd name="connsiteY350" fmla="*/ 817942 h 1493053"/>
              <a:gd name="connsiteX351" fmla="*/ 155291 w 1391903"/>
              <a:gd name="connsiteY351" fmla="*/ 813181 h 1493053"/>
              <a:gd name="connsiteX352" fmla="*/ 155291 w 1391903"/>
              <a:gd name="connsiteY352" fmla="*/ 808420 h 1493053"/>
              <a:gd name="connsiteX353" fmla="*/ 155291 w 1391903"/>
              <a:gd name="connsiteY353" fmla="*/ 802707 h 1493053"/>
              <a:gd name="connsiteX354" fmla="*/ 154339 w 1391903"/>
              <a:gd name="connsiteY354" fmla="*/ 796042 h 1493053"/>
              <a:gd name="connsiteX355" fmla="*/ 153386 w 1391903"/>
              <a:gd name="connsiteY355" fmla="*/ 790328 h 1493053"/>
              <a:gd name="connsiteX356" fmla="*/ 151481 w 1391903"/>
              <a:gd name="connsiteY356" fmla="*/ 784615 h 1493053"/>
              <a:gd name="connsiteX357" fmla="*/ 148622 w 1391903"/>
              <a:gd name="connsiteY357" fmla="*/ 778902 h 1493053"/>
              <a:gd name="connsiteX358" fmla="*/ 144811 w 1391903"/>
              <a:gd name="connsiteY358" fmla="*/ 771284 h 1493053"/>
              <a:gd name="connsiteX359" fmla="*/ 142906 w 1391903"/>
              <a:gd name="connsiteY359" fmla="*/ 767476 h 1493053"/>
              <a:gd name="connsiteX360" fmla="*/ 141001 w 1391903"/>
              <a:gd name="connsiteY360" fmla="*/ 762715 h 1493053"/>
              <a:gd name="connsiteX361" fmla="*/ 139095 w 1391903"/>
              <a:gd name="connsiteY361" fmla="*/ 757001 h 1493053"/>
              <a:gd name="connsiteX362" fmla="*/ 135284 w 1391903"/>
              <a:gd name="connsiteY362" fmla="*/ 753193 h 1493053"/>
              <a:gd name="connsiteX363" fmla="*/ 127663 w 1391903"/>
              <a:gd name="connsiteY363" fmla="*/ 746527 h 1493053"/>
              <a:gd name="connsiteX364" fmla="*/ 120994 w 1391903"/>
              <a:gd name="connsiteY364" fmla="*/ 735100 h 1493053"/>
              <a:gd name="connsiteX365" fmla="*/ 117183 w 1391903"/>
              <a:gd name="connsiteY365" fmla="*/ 722722 h 1493053"/>
              <a:gd name="connsiteX366" fmla="*/ 111467 w 1391903"/>
              <a:gd name="connsiteY366" fmla="*/ 712248 h 1493053"/>
              <a:gd name="connsiteX367" fmla="*/ 100987 w 1391903"/>
              <a:gd name="connsiteY367" fmla="*/ 705582 h 1493053"/>
              <a:gd name="connsiteX368" fmla="*/ 95271 w 1391903"/>
              <a:gd name="connsiteY368" fmla="*/ 702726 h 1493053"/>
              <a:gd name="connsiteX369" fmla="*/ 91460 w 1391903"/>
              <a:gd name="connsiteY369" fmla="*/ 697965 h 1493053"/>
              <a:gd name="connsiteX370" fmla="*/ 88602 w 1391903"/>
              <a:gd name="connsiteY370" fmla="*/ 692251 h 1493053"/>
              <a:gd name="connsiteX371" fmla="*/ 85744 w 1391903"/>
              <a:gd name="connsiteY371" fmla="*/ 686538 h 1493053"/>
              <a:gd name="connsiteX372" fmla="*/ 81933 w 1391903"/>
              <a:gd name="connsiteY372" fmla="*/ 683682 h 1493053"/>
              <a:gd name="connsiteX373" fmla="*/ 77169 w 1391903"/>
              <a:gd name="connsiteY373" fmla="*/ 682729 h 1493053"/>
              <a:gd name="connsiteX374" fmla="*/ 73358 w 1391903"/>
              <a:gd name="connsiteY374" fmla="*/ 682729 h 1493053"/>
              <a:gd name="connsiteX375" fmla="*/ 68595 w 1391903"/>
              <a:gd name="connsiteY375" fmla="*/ 682729 h 1493053"/>
              <a:gd name="connsiteX376" fmla="*/ 62879 w 1391903"/>
              <a:gd name="connsiteY376" fmla="*/ 681777 h 1493053"/>
              <a:gd name="connsiteX377" fmla="*/ 58115 w 1391903"/>
              <a:gd name="connsiteY377" fmla="*/ 679873 h 1493053"/>
              <a:gd name="connsiteX378" fmla="*/ 55257 w 1391903"/>
              <a:gd name="connsiteY378" fmla="*/ 677016 h 1493053"/>
              <a:gd name="connsiteX379" fmla="*/ 52399 w 1391903"/>
              <a:gd name="connsiteY379" fmla="*/ 671303 h 1493053"/>
              <a:gd name="connsiteX380" fmla="*/ 52399 w 1391903"/>
              <a:gd name="connsiteY380" fmla="*/ 666542 h 1493053"/>
              <a:gd name="connsiteX381" fmla="*/ 52399 w 1391903"/>
              <a:gd name="connsiteY381" fmla="*/ 661781 h 1493053"/>
              <a:gd name="connsiteX382" fmla="*/ 51446 w 1391903"/>
              <a:gd name="connsiteY382" fmla="*/ 657972 h 1493053"/>
              <a:gd name="connsiteX383" fmla="*/ 49541 w 1391903"/>
              <a:gd name="connsiteY383" fmla="*/ 654163 h 1493053"/>
              <a:gd name="connsiteX384" fmla="*/ 44777 w 1391903"/>
              <a:gd name="connsiteY384" fmla="*/ 651307 h 1493053"/>
              <a:gd name="connsiteX385" fmla="*/ 34297 w 1391903"/>
              <a:gd name="connsiteY385" fmla="*/ 648450 h 1493053"/>
              <a:gd name="connsiteX386" fmla="*/ 30487 w 1391903"/>
              <a:gd name="connsiteY386" fmla="*/ 645593 h 1493053"/>
              <a:gd name="connsiteX387" fmla="*/ 26676 w 1391903"/>
              <a:gd name="connsiteY387" fmla="*/ 640832 h 1493053"/>
              <a:gd name="connsiteX388" fmla="*/ 24770 w 1391903"/>
              <a:gd name="connsiteY388" fmla="*/ 634167 h 1493053"/>
              <a:gd name="connsiteX389" fmla="*/ 22865 w 1391903"/>
              <a:gd name="connsiteY389" fmla="*/ 627502 h 1493053"/>
              <a:gd name="connsiteX390" fmla="*/ 20960 w 1391903"/>
              <a:gd name="connsiteY390" fmla="*/ 621788 h 1493053"/>
              <a:gd name="connsiteX391" fmla="*/ 15243 w 1391903"/>
              <a:gd name="connsiteY391" fmla="*/ 608458 h 1493053"/>
              <a:gd name="connsiteX392" fmla="*/ 11433 w 1391903"/>
              <a:gd name="connsiteY392" fmla="*/ 594175 h 1493053"/>
              <a:gd name="connsiteX393" fmla="*/ 7622 w 1391903"/>
              <a:gd name="connsiteY393" fmla="*/ 579892 h 1493053"/>
              <a:gd name="connsiteX394" fmla="*/ 2858 w 1391903"/>
              <a:gd name="connsiteY394" fmla="*/ 565608 h 1493053"/>
              <a:gd name="connsiteX395" fmla="*/ 0 w 1391903"/>
              <a:gd name="connsiteY395" fmla="*/ 550373 h 1493053"/>
              <a:gd name="connsiteX396" fmla="*/ 0 w 1391903"/>
              <a:gd name="connsiteY396" fmla="*/ 535138 h 1493053"/>
              <a:gd name="connsiteX397" fmla="*/ 1906 w 1391903"/>
              <a:gd name="connsiteY397" fmla="*/ 518951 h 1493053"/>
              <a:gd name="connsiteX398" fmla="*/ 4764 w 1391903"/>
              <a:gd name="connsiteY398" fmla="*/ 503715 h 1493053"/>
              <a:gd name="connsiteX399" fmla="*/ 6669 w 1391903"/>
              <a:gd name="connsiteY399" fmla="*/ 489432 h 1493053"/>
              <a:gd name="connsiteX400" fmla="*/ 9527 w 1391903"/>
              <a:gd name="connsiteY400" fmla="*/ 474197 h 1493053"/>
              <a:gd name="connsiteX401" fmla="*/ 13338 w 1391903"/>
              <a:gd name="connsiteY401" fmla="*/ 458962 h 1493053"/>
              <a:gd name="connsiteX402" fmla="*/ 19054 w 1391903"/>
              <a:gd name="connsiteY402" fmla="*/ 447535 h 1493053"/>
              <a:gd name="connsiteX403" fmla="*/ 24770 w 1391903"/>
              <a:gd name="connsiteY403" fmla="*/ 440870 h 1493053"/>
              <a:gd name="connsiteX404" fmla="*/ 30487 w 1391903"/>
              <a:gd name="connsiteY404" fmla="*/ 436109 h 1493053"/>
              <a:gd name="connsiteX405" fmla="*/ 35250 w 1391903"/>
              <a:gd name="connsiteY405" fmla="*/ 430396 h 1493053"/>
              <a:gd name="connsiteX406" fmla="*/ 39061 w 1391903"/>
              <a:gd name="connsiteY406" fmla="*/ 423730 h 1493053"/>
              <a:gd name="connsiteX407" fmla="*/ 41919 w 1391903"/>
              <a:gd name="connsiteY407" fmla="*/ 417065 h 1493053"/>
              <a:gd name="connsiteX408" fmla="*/ 46683 w 1391903"/>
              <a:gd name="connsiteY408" fmla="*/ 411351 h 1493053"/>
              <a:gd name="connsiteX409" fmla="*/ 57162 w 1391903"/>
              <a:gd name="connsiteY409" fmla="*/ 400877 h 1493053"/>
              <a:gd name="connsiteX410" fmla="*/ 90507 w 1391903"/>
              <a:gd name="connsiteY410" fmla="*/ 404686 h 1493053"/>
              <a:gd name="connsiteX411" fmla="*/ 96223 w 1391903"/>
              <a:gd name="connsiteY411" fmla="*/ 405638 h 1493053"/>
              <a:gd name="connsiteX412" fmla="*/ 103845 w 1391903"/>
              <a:gd name="connsiteY412" fmla="*/ 406590 h 1493053"/>
              <a:gd name="connsiteX413" fmla="*/ 110514 w 1391903"/>
              <a:gd name="connsiteY413" fmla="*/ 407543 h 1493053"/>
              <a:gd name="connsiteX414" fmla="*/ 116230 w 1391903"/>
              <a:gd name="connsiteY414" fmla="*/ 406590 h 1493053"/>
              <a:gd name="connsiteX415" fmla="*/ 121947 w 1391903"/>
              <a:gd name="connsiteY415" fmla="*/ 403734 h 1493053"/>
              <a:gd name="connsiteX416" fmla="*/ 127663 w 1391903"/>
              <a:gd name="connsiteY416" fmla="*/ 398021 h 1493053"/>
              <a:gd name="connsiteX417" fmla="*/ 133379 w 1391903"/>
              <a:gd name="connsiteY417" fmla="*/ 392308 h 1493053"/>
              <a:gd name="connsiteX418" fmla="*/ 138142 w 1391903"/>
              <a:gd name="connsiteY418" fmla="*/ 386594 h 1493053"/>
              <a:gd name="connsiteX419" fmla="*/ 161008 w 1391903"/>
              <a:gd name="connsiteY419" fmla="*/ 366598 h 1493053"/>
              <a:gd name="connsiteX420" fmla="*/ 166724 w 1391903"/>
              <a:gd name="connsiteY420" fmla="*/ 361837 h 1493053"/>
              <a:gd name="connsiteX421" fmla="*/ 170535 w 1391903"/>
              <a:gd name="connsiteY421" fmla="*/ 358028 h 1493053"/>
              <a:gd name="connsiteX422" fmla="*/ 174345 w 1391903"/>
              <a:gd name="connsiteY422" fmla="*/ 354219 h 1493053"/>
              <a:gd name="connsiteX423" fmla="*/ 177203 w 1391903"/>
              <a:gd name="connsiteY423" fmla="*/ 350411 h 1493053"/>
              <a:gd name="connsiteX424" fmla="*/ 178156 w 1391903"/>
              <a:gd name="connsiteY424" fmla="*/ 344697 h 1493053"/>
              <a:gd name="connsiteX425" fmla="*/ 180062 w 1391903"/>
              <a:gd name="connsiteY425" fmla="*/ 308514 h 1493053"/>
              <a:gd name="connsiteX426" fmla="*/ 180062 w 1391903"/>
              <a:gd name="connsiteY426" fmla="*/ 295183 h 1493053"/>
              <a:gd name="connsiteX427" fmla="*/ 181014 w 1391903"/>
              <a:gd name="connsiteY427" fmla="*/ 283756 h 1493053"/>
              <a:gd name="connsiteX428" fmla="*/ 184825 w 1391903"/>
              <a:gd name="connsiteY428" fmla="*/ 274234 h 1493053"/>
              <a:gd name="connsiteX429" fmla="*/ 194352 w 1391903"/>
              <a:gd name="connsiteY429" fmla="*/ 268521 h 1493053"/>
              <a:gd name="connsiteX430" fmla="*/ 200068 w 1391903"/>
              <a:gd name="connsiteY430" fmla="*/ 268521 h 1493053"/>
              <a:gd name="connsiteX431" fmla="*/ 204832 w 1391903"/>
              <a:gd name="connsiteY431" fmla="*/ 268521 h 1493053"/>
              <a:gd name="connsiteX432" fmla="*/ 210548 w 1391903"/>
              <a:gd name="connsiteY432" fmla="*/ 267569 h 1493053"/>
              <a:gd name="connsiteX433" fmla="*/ 215312 w 1391903"/>
              <a:gd name="connsiteY433" fmla="*/ 263760 h 1493053"/>
              <a:gd name="connsiteX434" fmla="*/ 218170 w 1391903"/>
              <a:gd name="connsiteY434" fmla="*/ 258047 h 1493053"/>
              <a:gd name="connsiteX435" fmla="*/ 221028 w 1391903"/>
              <a:gd name="connsiteY435" fmla="*/ 251382 h 1493053"/>
              <a:gd name="connsiteX436" fmla="*/ 222933 w 1391903"/>
              <a:gd name="connsiteY436" fmla="*/ 243764 h 1493053"/>
              <a:gd name="connsiteX437" fmla="*/ 224839 w 1391903"/>
              <a:gd name="connsiteY437" fmla="*/ 237098 h 1493053"/>
              <a:gd name="connsiteX438" fmla="*/ 225791 w 1391903"/>
              <a:gd name="connsiteY438" fmla="*/ 224720 h 1493053"/>
              <a:gd name="connsiteX439" fmla="*/ 223886 w 1391903"/>
              <a:gd name="connsiteY439" fmla="*/ 213293 h 1493053"/>
              <a:gd name="connsiteX440" fmla="*/ 219122 w 1391903"/>
              <a:gd name="connsiteY440" fmla="*/ 201867 h 1493053"/>
              <a:gd name="connsiteX441" fmla="*/ 214359 w 1391903"/>
              <a:gd name="connsiteY441" fmla="*/ 190441 h 1493053"/>
              <a:gd name="connsiteX442" fmla="*/ 209595 w 1391903"/>
              <a:gd name="connsiteY442" fmla="*/ 179966 h 1493053"/>
              <a:gd name="connsiteX443" fmla="*/ 206737 w 1391903"/>
              <a:gd name="connsiteY443" fmla="*/ 169492 h 1493053"/>
              <a:gd name="connsiteX444" fmla="*/ 208643 w 1391903"/>
              <a:gd name="connsiteY444" fmla="*/ 159970 h 1493053"/>
              <a:gd name="connsiteX445" fmla="*/ 217217 w 1391903"/>
              <a:gd name="connsiteY445" fmla="*/ 153305 h 1493053"/>
              <a:gd name="connsiteX446" fmla="*/ 243893 w 1391903"/>
              <a:gd name="connsiteY446" fmla="*/ 145687 h 1493053"/>
              <a:gd name="connsiteX447" fmla="*/ 269616 w 1391903"/>
              <a:gd name="connsiteY447" fmla="*/ 137117 h 1493053"/>
              <a:gd name="connsiteX448" fmla="*/ 275332 w 1391903"/>
              <a:gd name="connsiteY448" fmla="*/ 135213 h 1493053"/>
              <a:gd name="connsiteX449" fmla="*/ 279143 w 1391903"/>
              <a:gd name="connsiteY449" fmla="*/ 132356 h 1493053"/>
              <a:gd name="connsiteX450" fmla="*/ 281048 w 1391903"/>
              <a:gd name="connsiteY450" fmla="*/ 127595 h 1493053"/>
              <a:gd name="connsiteX451" fmla="*/ 280096 w 1391903"/>
              <a:gd name="connsiteY451" fmla="*/ 120930 h 1493053"/>
              <a:gd name="connsiteX452" fmla="*/ 277238 w 1391903"/>
              <a:gd name="connsiteY452" fmla="*/ 114264 h 1493053"/>
              <a:gd name="connsiteX453" fmla="*/ 275332 w 1391903"/>
              <a:gd name="connsiteY453" fmla="*/ 107599 h 1493053"/>
              <a:gd name="connsiteX454" fmla="*/ 270569 w 1391903"/>
              <a:gd name="connsiteY454" fmla="*/ 93316 h 1493053"/>
              <a:gd name="connsiteX455" fmla="*/ 271521 w 1391903"/>
              <a:gd name="connsiteY455" fmla="*/ 88555 h 1493053"/>
              <a:gd name="connsiteX456" fmla="*/ 276285 w 1391903"/>
              <a:gd name="connsiteY456" fmla="*/ 83794 h 1493053"/>
              <a:gd name="connsiteX457" fmla="*/ 282001 w 1391903"/>
              <a:gd name="connsiteY457" fmla="*/ 79033 h 1493053"/>
              <a:gd name="connsiteX458" fmla="*/ 286765 w 1391903"/>
              <a:gd name="connsiteY458" fmla="*/ 76176 h 1493053"/>
              <a:gd name="connsiteX459" fmla="*/ 288670 w 1391903"/>
              <a:gd name="connsiteY459" fmla="*/ 73320 h 1493053"/>
              <a:gd name="connsiteX460" fmla="*/ 288670 w 1391903"/>
              <a:gd name="connsiteY460" fmla="*/ 68559 h 1493053"/>
              <a:gd name="connsiteX461" fmla="*/ 289623 w 1391903"/>
              <a:gd name="connsiteY461" fmla="*/ 59989 h 1493053"/>
              <a:gd name="connsiteX462" fmla="*/ 289623 w 1391903"/>
              <a:gd name="connsiteY462" fmla="*/ 52371 h 1493053"/>
              <a:gd name="connsiteX463" fmla="*/ 289623 w 1391903"/>
              <a:gd name="connsiteY463" fmla="*/ 41897 h 1493053"/>
              <a:gd name="connsiteX464" fmla="*/ 290575 w 1391903"/>
              <a:gd name="connsiteY464" fmla="*/ 32375 h 1493053"/>
              <a:gd name="connsiteX465" fmla="*/ 294386 w 1391903"/>
              <a:gd name="connsiteY465" fmla="*/ 25709 h 1493053"/>
              <a:gd name="connsiteX466" fmla="*/ 299150 w 1391903"/>
              <a:gd name="connsiteY466" fmla="*/ 23805 h 1493053"/>
              <a:gd name="connsiteX467" fmla="*/ 303913 w 1391903"/>
              <a:gd name="connsiteY467" fmla="*/ 25709 h 1493053"/>
              <a:gd name="connsiteX468" fmla="*/ 307724 w 1391903"/>
              <a:gd name="connsiteY468" fmla="*/ 30470 h 1493053"/>
              <a:gd name="connsiteX469" fmla="*/ 310582 w 1391903"/>
              <a:gd name="connsiteY469" fmla="*/ 34279 h 1493053"/>
              <a:gd name="connsiteX470" fmla="*/ 313441 w 1391903"/>
              <a:gd name="connsiteY470" fmla="*/ 28566 h 1493053"/>
              <a:gd name="connsiteX471" fmla="*/ 320109 w 1391903"/>
              <a:gd name="connsiteY471" fmla="*/ 16187 h 1493053"/>
              <a:gd name="connsiteX472" fmla="*/ 322968 w 1391903"/>
              <a:gd name="connsiteY472" fmla="*/ 9522 h 1493053"/>
              <a:gd name="connsiteX473" fmla="*/ 324873 w 1391903"/>
              <a:gd name="connsiteY473" fmla="*/ 6665 h 1493053"/>
              <a:gd name="connsiteX474" fmla="*/ 325826 w 1391903"/>
              <a:gd name="connsiteY474" fmla="*/ 4761 h 1493053"/>
              <a:gd name="connsiteX475" fmla="*/ 329636 w 1391903"/>
              <a:gd name="connsiteY475" fmla="*/ 0 h 1493053"/>
              <a:gd name="connsiteX476" fmla="*/ 334400 w 1391903"/>
              <a:gd name="connsiteY476" fmla="*/ 3809 h 1493053"/>
              <a:gd name="connsiteX477" fmla="*/ 339163 w 1391903"/>
              <a:gd name="connsiteY477" fmla="*/ 6665 h 1493053"/>
              <a:gd name="connsiteX478" fmla="*/ 348691 w 1391903"/>
              <a:gd name="connsiteY478" fmla="*/ 13331 h 1493053"/>
              <a:gd name="connsiteX479" fmla="*/ 360123 w 1391903"/>
              <a:gd name="connsiteY479" fmla="*/ 22853 h 1493053"/>
              <a:gd name="connsiteX480" fmla="*/ 371555 w 1391903"/>
              <a:gd name="connsiteY480" fmla="*/ 32375 h 1493053"/>
              <a:gd name="connsiteX481" fmla="*/ 382988 w 1391903"/>
              <a:gd name="connsiteY481" fmla="*/ 41897 h 1493053"/>
              <a:gd name="connsiteX482" fmla="*/ 395373 w 1391903"/>
              <a:gd name="connsiteY482" fmla="*/ 48562 h 1493053"/>
              <a:gd name="connsiteX483" fmla="*/ 402995 w 1391903"/>
              <a:gd name="connsiteY483" fmla="*/ 48562 h 1493053"/>
              <a:gd name="connsiteX484" fmla="*/ 411569 w 1391903"/>
              <a:gd name="connsiteY484" fmla="*/ 49515 h 1493053"/>
              <a:gd name="connsiteX485" fmla="*/ 419191 w 1391903"/>
              <a:gd name="connsiteY485" fmla="*/ 49515 h 1493053"/>
              <a:gd name="connsiteX486" fmla="*/ 426813 w 1391903"/>
              <a:gd name="connsiteY486" fmla="*/ 47610 h 1493053"/>
              <a:gd name="connsiteX487" fmla="*/ 434434 w 1391903"/>
              <a:gd name="connsiteY487" fmla="*/ 46658 h 1493053"/>
              <a:gd name="connsiteX488" fmla="*/ 439198 w 1391903"/>
              <a:gd name="connsiteY488" fmla="*/ 51419 h 1493053"/>
              <a:gd name="connsiteX489" fmla="*/ 443008 w 1391903"/>
              <a:gd name="connsiteY489" fmla="*/ 59037 h 1493053"/>
              <a:gd name="connsiteX490" fmla="*/ 447772 w 1391903"/>
              <a:gd name="connsiteY490" fmla="*/ 66654 h 1493053"/>
              <a:gd name="connsiteX491" fmla="*/ 453488 w 1391903"/>
              <a:gd name="connsiteY491" fmla="*/ 72367 h 1493053"/>
              <a:gd name="connsiteX492" fmla="*/ 459204 w 1391903"/>
              <a:gd name="connsiteY492" fmla="*/ 79033 h 1493053"/>
              <a:gd name="connsiteX493" fmla="*/ 464921 w 1391903"/>
              <a:gd name="connsiteY493" fmla="*/ 84746 h 1493053"/>
              <a:gd name="connsiteX494" fmla="*/ 471590 w 1391903"/>
              <a:gd name="connsiteY494" fmla="*/ 89507 h 1493053"/>
              <a:gd name="connsiteX495" fmla="*/ 514461 w 1391903"/>
              <a:gd name="connsiteY495" fmla="*/ 113312 h 1493053"/>
              <a:gd name="connsiteX496" fmla="*/ 540185 w 1391903"/>
              <a:gd name="connsiteY496" fmla="*/ 127595 h 1493053"/>
              <a:gd name="connsiteX497" fmla="*/ 545901 w 1391903"/>
              <a:gd name="connsiteY497" fmla="*/ 126643 h 1493053"/>
              <a:gd name="connsiteX498" fmla="*/ 554475 w 1391903"/>
              <a:gd name="connsiteY498" fmla="*/ 121882 h 1493053"/>
              <a:gd name="connsiteX499" fmla="*/ 569718 w 1391903"/>
              <a:gd name="connsiteY499" fmla="*/ 113312 h 1493053"/>
              <a:gd name="connsiteX500" fmla="*/ 594489 w 1391903"/>
              <a:gd name="connsiteY500" fmla="*/ 99981 h 1493053"/>
              <a:gd name="connsiteX501" fmla="*/ 603063 w 1391903"/>
              <a:gd name="connsiteY501" fmla="*/ 96172 h 1493053"/>
              <a:gd name="connsiteX502" fmla="*/ 606874 w 1391903"/>
              <a:gd name="connsiteY502" fmla="*/ 99981 h 1493053"/>
              <a:gd name="connsiteX503" fmla="*/ 614495 w 1391903"/>
              <a:gd name="connsiteY503" fmla="*/ 108551 h 1493053"/>
              <a:gd name="connsiteX504" fmla="*/ 624975 w 1391903"/>
              <a:gd name="connsiteY504" fmla="*/ 124738 h 1493053"/>
              <a:gd name="connsiteX505" fmla="*/ 630692 w 1391903"/>
              <a:gd name="connsiteY505" fmla="*/ 127595 h 1493053"/>
              <a:gd name="connsiteX506" fmla="*/ 634502 w 1391903"/>
              <a:gd name="connsiteY506" fmla="*/ 122834 h 1493053"/>
              <a:gd name="connsiteX507" fmla="*/ 638313 w 1391903"/>
              <a:gd name="connsiteY507" fmla="*/ 116169 h 1493053"/>
              <a:gd name="connsiteX508" fmla="*/ 642124 w 1391903"/>
              <a:gd name="connsiteY508" fmla="*/ 112360 h 1493053"/>
              <a:gd name="connsiteX509" fmla="*/ 648793 w 1391903"/>
              <a:gd name="connsiteY509" fmla="*/ 111408 h 1493053"/>
              <a:gd name="connsiteX510" fmla="*/ 656415 w 1391903"/>
              <a:gd name="connsiteY510" fmla="*/ 112360 h 1493053"/>
              <a:gd name="connsiteX511" fmla="*/ 663084 w 1391903"/>
              <a:gd name="connsiteY511" fmla="*/ 113312 h 1493053"/>
              <a:gd name="connsiteX512" fmla="*/ 669753 w 1391903"/>
              <a:gd name="connsiteY512" fmla="*/ 115216 h 1493053"/>
              <a:gd name="connsiteX513" fmla="*/ 688807 w 1391903"/>
              <a:gd name="connsiteY513" fmla="*/ 118073 h 1493053"/>
              <a:gd name="connsiteX514" fmla="*/ 705003 w 1391903"/>
              <a:gd name="connsiteY514" fmla="*/ 123786 h 1493053"/>
              <a:gd name="connsiteX515" fmla="*/ 721199 w 1391903"/>
              <a:gd name="connsiteY515" fmla="*/ 132356 h 1493053"/>
              <a:gd name="connsiteX516" fmla="*/ 736442 w 1391903"/>
              <a:gd name="connsiteY516" fmla="*/ 143783 h 1493053"/>
              <a:gd name="connsiteX517" fmla="*/ 746922 w 1391903"/>
              <a:gd name="connsiteY517" fmla="*/ 153305 h 1493053"/>
              <a:gd name="connsiteX518" fmla="*/ 759307 w 1391903"/>
              <a:gd name="connsiteY518" fmla="*/ 163779 h 1493053"/>
              <a:gd name="connsiteX519" fmla="*/ 771692 w 1391903"/>
              <a:gd name="connsiteY519" fmla="*/ 167588 h 1493053"/>
              <a:gd name="connsiteX520" fmla="*/ 782172 w 1391903"/>
              <a:gd name="connsiteY520" fmla="*/ 157113 h 1493053"/>
              <a:gd name="connsiteX521" fmla="*/ 796462 w 1391903"/>
              <a:gd name="connsiteY521" fmla="*/ 138069 h 1493053"/>
              <a:gd name="connsiteX522" fmla="*/ 823138 w 1391903"/>
              <a:gd name="connsiteY522" fmla="*/ 100933 h 1493053"/>
              <a:gd name="connsiteX523" fmla="*/ 836476 w 1391903"/>
              <a:gd name="connsiteY523" fmla="*/ 82842 h 1493053"/>
              <a:gd name="connsiteX524" fmla="*/ 846956 w 1391903"/>
              <a:gd name="connsiteY524" fmla="*/ 67606 h 1493053"/>
              <a:gd name="connsiteX525" fmla="*/ 857436 w 1391903"/>
              <a:gd name="connsiteY525" fmla="*/ 52371 h 1493053"/>
              <a:gd name="connsiteX526" fmla="*/ 867915 w 1391903"/>
              <a:gd name="connsiteY526" fmla="*/ 39040 h 1493053"/>
              <a:gd name="connsiteX527" fmla="*/ 881253 w 1391903"/>
              <a:gd name="connsiteY527" fmla="*/ 27614 h 1493053"/>
              <a:gd name="connsiteX528" fmla="*/ 891733 w 1391903"/>
              <a:gd name="connsiteY528" fmla="*/ 23805 h 1493053"/>
              <a:gd name="connsiteX529" fmla="*/ 904118 w 1391903"/>
              <a:gd name="connsiteY529" fmla="*/ 21901 h 1493053"/>
              <a:gd name="connsiteX530" fmla="*/ 915551 w 1391903"/>
              <a:gd name="connsiteY530" fmla="*/ 20948 h 1493053"/>
              <a:gd name="connsiteX531" fmla="*/ 926983 w 1391903"/>
              <a:gd name="connsiteY531" fmla="*/ 20948 h 1493053"/>
              <a:gd name="connsiteX532" fmla="*/ 935558 w 1391903"/>
              <a:gd name="connsiteY532" fmla="*/ 20948 h 1493053"/>
              <a:gd name="connsiteX533" fmla="*/ 942227 w 1391903"/>
              <a:gd name="connsiteY533" fmla="*/ 20948 h 1493053"/>
              <a:gd name="connsiteX534" fmla="*/ 948895 w 1391903"/>
              <a:gd name="connsiteY534" fmla="*/ 22853 h 1493053"/>
              <a:gd name="connsiteX535" fmla="*/ 956517 w 1391903"/>
              <a:gd name="connsiteY535" fmla="*/ 25709 h 1493053"/>
              <a:gd name="connsiteX536" fmla="*/ 1003200 w 1391903"/>
              <a:gd name="connsiteY536" fmla="*/ 45706 h 1493053"/>
              <a:gd name="connsiteX537" fmla="*/ 1050835 w 1391903"/>
              <a:gd name="connsiteY537" fmla="*/ 65702 h 14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</a:cxnLst>
            <a:rect l="l" t="t" r="r" b="b"/>
            <a:pathLst>
              <a:path w="1391903" h="1493053">
                <a:moveTo>
                  <a:pt x="1050835" y="65702"/>
                </a:moveTo>
                <a:lnTo>
                  <a:pt x="1065126" y="78081"/>
                </a:lnTo>
                <a:lnTo>
                  <a:pt x="1088943" y="99029"/>
                </a:lnTo>
                <a:lnTo>
                  <a:pt x="1101328" y="109503"/>
                </a:lnTo>
                <a:lnTo>
                  <a:pt x="1112761" y="120930"/>
                </a:lnTo>
                <a:lnTo>
                  <a:pt x="1126099" y="131404"/>
                </a:lnTo>
                <a:lnTo>
                  <a:pt x="1141342" y="144735"/>
                </a:lnTo>
                <a:lnTo>
                  <a:pt x="1153727" y="159018"/>
                </a:lnTo>
                <a:lnTo>
                  <a:pt x="1157538" y="176158"/>
                </a:lnTo>
                <a:lnTo>
                  <a:pt x="1154680" y="193297"/>
                </a:lnTo>
                <a:lnTo>
                  <a:pt x="1147058" y="208532"/>
                </a:lnTo>
                <a:lnTo>
                  <a:pt x="1140389" y="223768"/>
                </a:lnTo>
                <a:lnTo>
                  <a:pt x="1135626" y="239955"/>
                </a:lnTo>
                <a:lnTo>
                  <a:pt x="1133720" y="256143"/>
                </a:lnTo>
                <a:lnTo>
                  <a:pt x="1134673" y="274234"/>
                </a:lnTo>
                <a:lnTo>
                  <a:pt x="1136579" y="291374"/>
                </a:lnTo>
                <a:lnTo>
                  <a:pt x="1138484" y="308514"/>
                </a:lnTo>
                <a:lnTo>
                  <a:pt x="1139437" y="318036"/>
                </a:lnTo>
                <a:lnTo>
                  <a:pt x="1140389" y="327558"/>
                </a:lnTo>
                <a:lnTo>
                  <a:pt x="1141342" y="337080"/>
                </a:lnTo>
                <a:lnTo>
                  <a:pt x="1142295" y="353267"/>
                </a:lnTo>
                <a:lnTo>
                  <a:pt x="1143247" y="361837"/>
                </a:lnTo>
                <a:lnTo>
                  <a:pt x="1143247" y="372311"/>
                </a:lnTo>
                <a:lnTo>
                  <a:pt x="1142295" y="381833"/>
                </a:lnTo>
                <a:lnTo>
                  <a:pt x="1139437" y="386594"/>
                </a:lnTo>
                <a:lnTo>
                  <a:pt x="1133720" y="389451"/>
                </a:lnTo>
                <a:lnTo>
                  <a:pt x="1130862" y="393260"/>
                </a:lnTo>
                <a:lnTo>
                  <a:pt x="1128957" y="398021"/>
                </a:lnTo>
                <a:lnTo>
                  <a:pt x="1126099" y="403734"/>
                </a:lnTo>
                <a:lnTo>
                  <a:pt x="1120382" y="409447"/>
                </a:lnTo>
                <a:lnTo>
                  <a:pt x="1118477" y="412304"/>
                </a:lnTo>
                <a:lnTo>
                  <a:pt x="1115619" y="416112"/>
                </a:lnTo>
                <a:lnTo>
                  <a:pt x="1113714" y="418969"/>
                </a:lnTo>
                <a:lnTo>
                  <a:pt x="1109903" y="419922"/>
                </a:lnTo>
                <a:lnTo>
                  <a:pt x="1107045" y="421826"/>
                </a:lnTo>
                <a:lnTo>
                  <a:pt x="1104187" y="424683"/>
                </a:lnTo>
                <a:lnTo>
                  <a:pt x="1099423" y="427539"/>
                </a:lnTo>
                <a:lnTo>
                  <a:pt x="1095612" y="430396"/>
                </a:lnTo>
                <a:lnTo>
                  <a:pt x="1092754" y="434205"/>
                </a:lnTo>
                <a:lnTo>
                  <a:pt x="1090849" y="439918"/>
                </a:lnTo>
                <a:lnTo>
                  <a:pt x="1090849" y="446583"/>
                </a:lnTo>
                <a:lnTo>
                  <a:pt x="1093707" y="452296"/>
                </a:lnTo>
                <a:lnTo>
                  <a:pt x="1097518" y="457057"/>
                </a:lnTo>
                <a:lnTo>
                  <a:pt x="1102281" y="461818"/>
                </a:lnTo>
                <a:lnTo>
                  <a:pt x="1105139" y="464675"/>
                </a:lnTo>
                <a:lnTo>
                  <a:pt x="1108950" y="468484"/>
                </a:lnTo>
                <a:lnTo>
                  <a:pt x="1110855" y="472293"/>
                </a:lnTo>
                <a:lnTo>
                  <a:pt x="1111808" y="475149"/>
                </a:lnTo>
                <a:lnTo>
                  <a:pt x="1109903" y="477054"/>
                </a:lnTo>
                <a:lnTo>
                  <a:pt x="1103234" y="478958"/>
                </a:lnTo>
                <a:lnTo>
                  <a:pt x="1100376" y="480862"/>
                </a:lnTo>
                <a:lnTo>
                  <a:pt x="1094660" y="488480"/>
                </a:lnTo>
                <a:lnTo>
                  <a:pt x="1090849" y="497050"/>
                </a:lnTo>
                <a:lnTo>
                  <a:pt x="1087038" y="505620"/>
                </a:lnTo>
                <a:lnTo>
                  <a:pt x="1086085" y="515142"/>
                </a:lnTo>
                <a:lnTo>
                  <a:pt x="1087038" y="520855"/>
                </a:lnTo>
                <a:lnTo>
                  <a:pt x="1088943" y="524664"/>
                </a:lnTo>
                <a:lnTo>
                  <a:pt x="1092754" y="528473"/>
                </a:lnTo>
                <a:lnTo>
                  <a:pt x="1097518" y="531329"/>
                </a:lnTo>
                <a:lnTo>
                  <a:pt x="1103234" y="536090"/>
                </a:lnTo>
                <a:lnTo>
                  <a:pt x="1107997" y="541803"/>
                </a:lnTo>
                <a:lnTo>
                  <a:pt x="1111808" y="548469"/>
                </a:lnTo>
                <a:lnTo>
                  <a:pt x="1115619" y="557039"/>
                </a:lnTo>
                <a:lnTo>
                  <a:pt x="1122288" y="567513"/>
                </a:lnTo>
                <a:lnTo>
                  <a:pt x="1133720" y="575130"/>
                </a:lnTo>
                <a:lnTo>
                  <a:pt x="1146106" y="581796"/>
                </a:lnTo>
                <a:lnTo>
                  <a:pt x="1156586" y="589414"/>
                </a:lnTo>
                <a:lnTo>
                  <a:pt x="1161349" y="599888"/>
                </a:lnTo>
                <a:lnTo>
                  <a:pt x="1161349" y="613219"/>
                </a:lnTo>
                <a:lnTo>
                  <a:pt x="1161349" y="626549"/>
                </a:lnTo>
                <a:lnTo>
                  <a:pt x="1163254" y="638928"/>
                </a:lnTo>
                <a:lnTo>
                  <a:pt x="1170876" y="651307"/>
                </a:lnTo>
                <a:lnTo>
                  <a:pt x="1183261" y="658924"/>
                </a:lnTo>
                <a:lnTo>
                  <a:pt x="1196599" y="663685"/>
                </a:lnTo>
                <a:lnTo>
                  <a:pt x="1209937" y="667494"/>
                </a:lnTo>
                <a:lnTo>
                  <a:pt x="1222322" y="670351"/>
                </a:lnTo>
                <a:lnTo>
                  <a:pt x="1234707" y="673207"/>
                </a:lnTo>
                <a:lnTo>
                  <a:pt x="1247093" y="677968"/>
                </a:lnTo>
                <a:lnTo>
                  <a:pt x="1259478" y="683682"/>
                </a:lnTo>
                <a:lnTo>
                  <a:pt x="1266147" y="688443"/>
                </a:lnTo>
                <a:lnTo>
                  <a:pt x="1272815" y="693204"/>
                </a:lnTo>
                <a:lnTo>
                  <a:pt x="1279485" y="697965"/>
                </a:lnTo>
                <a:lnTo>
                  <a:pt x="1286153" y="703678"/>
                </a:lnTo>
                <a:lnTo>
                  <a:pt x="1287106" y="647498"/>
                </a:lnTo>
                <a:lnTo>
                  <a:pt x="1293775" y="645593"/>
                </a:lnTo>
                <a:lnTo>
                  <a:pt x="1301397" y="637976"/>
                </a:lnTo>
                <a:lnTo>
                  <a:pt x="1307113" y="629406"/>
                </a:lnTo>
                <a:lnTo>
                  <a:pt x="1311876" y="622741"/>
                </a:lnTo>
                <a:lnTo>
                  <a:pt x="1338552" y="587509"/>
                </a:lnTo>
                <a:lnTo>
                  <a:pt x="1343316" y="597983"/>
                </a:lnTo>
                <a:lnTo>
                  <a:pt x="1349032" y="607505"/>
                </a:lnTo>
                <a:lnTo>
                  <a:pt x="1355701" y="617027"/>
                </a:lnTo>
                <a:lnTo>
                  <a:pt x="1362370" y="625597"/>
                </a:lnTo>
                <a:lnTo>
                  <a:pt x="1370944" y="636071"/>
                </a:lnTo>
                <a:lnTo>
                  <a:pt x="1380471" y="647498"/>
                </a:lnTo>
                <a:lnTo>
                  <a:pt x="1388093" y="659876"/>
                </a:lnTo>
                <a:lnTo>
                  <a:pt x="1391904" y="672255"/>
                </a:lnTo>
                <a:lnTo>
                  <a:pt x="1391904" y="693204"/>
                </a:lnTo>
                <a:lnTo>
                  <a:pt x="1391904" y="714152"/>
                </a:lnTo>
                <a:lnTo>
                  <a:pt x="1391904" y="735100"/>
                </a:lnTo>
                <a:lnTo>
                  <a:pt x="1391904" y="757001"/>
                </a:lnTo>
                <a:lnTo>
                  <a:pt x="1391904" y="778902"/>
                </a:lnTo>
                <a:lnTo>
                  <a:pt x="1391904" y="787472"/>
                </a:lnTo>
                <a:lnTo>
                  <a:pt x="1390951" y="792233"/>
                </a:lnTo>
                <a:lnTo>
                  <a:pt x="1387140" y="794137"/>
                </a:lnTo>
                <a:lnTo>
                  <a:pt x="1366181" y="796042"/>
                </a:lnTo>
                <a:lnTo>
                  <a:pt x="1352843" y="798898"/>
                </a:lnTo>
                <a:lnTo>
                  <a:pt x="1338552" y="802707"/>
                </a:lnTo>
                <a:lnTo>
                  <a:pt x="1325214" y="806516"/>
                </a:lnTo>
                <a:lnTo>
                  <a:pt x="1311876" y="809372"/>
                </a:lnTo>
                <a:lnTo>
                  <a:pt x="1298539" y="808420"/>
                </a:lnTo>
                <a:lnTo>
                  <a:pt x="1285201" y="806516"/>
                </a:lnTo>
                <a:lnTo>
                  <a:pt x="1271863" y="804611"/>
                </a:lnTo>
                <a:lnTo>
                  <a:pt x="1218511" y="793185"/>
                </a:lnTo>
                <a:lnTo>
                  <a:pt x="1165160" y="781759"/>
                </a:lnTo>
                <a:lnTo>
                  <a:pt x="1153727" y="784615"/>
                </a:lnTo>
                <a:lnTo>
                  <a:pt x="1140389" y="789376"/>
                </a:lnTo>
                <a:lnTo>
                  <a:pt x="1128004" y="796042"/>
                </a:lnTo>
                <a:lnTo>
                  <a:pt x="1119430" y="803659"/>
                </a:lnTo>
                <a:lnTo>
                  <a:pt x="1117524" y="809372"/>
                </a:lnTo>
                <a:lnTo>
                  <a:pt x="1117524" y="815086"/>
                </a:lnTo>
                <a:lnTo>
                  <a:pt x="1117524" y="820799"/>
                </a:lnTo>
                <a:lnTo>
                  <a:pt x="1114666" y="825560"/>
                </a:lnTo>
                <a:lnTo>
                  <a:pt x="1109903" y="827464"/>
                </a:lnTo>
                <a:lnTo>
                  <a:pt x="1104187" y="828417"/>
                </a:lnTo>
                <a:lnTo>
                  <a:pt x="1097518" y="828417"/>
                </a:lnTo>
                <a:lnTo>
                  <a:pt x="1092754" y="828417"/>
                </a:lnTo>
                <a:lnTo>
                  <a:pt x="1087991" y="829369"/>
                </a:lnTo>
                <a:lnTo>
                  <a:pt x="1084180" y="831273"/>
                </a:lnTo>
                <a:lnTo>
                  <a:pt x="1082274" y="836034"/>
                </a:lnTo>
                <a:lnTo>
                  <a:pt x="1082274" y="840795"/>
                </a:lnTo>
                <a:lnTo>
                  <a:pt x="1080369" y="845556"/>
                </a:lnTo>
                <a:lnTo>
                  <a:pt x="1076558" y="847461"/>
                </a:lnTo>
                <a:lnTo>
                  <a:pt x="1070842" y="847461"/>
                </a:lnTo>
                <a:lnTo>
                  <a:pt x="1065126" y="848413"/>
                </a:lnTo>
                <a:lnTo>
                  <a:pt x="1061315" y="852222"/>
                </a:lnTo>
                <a:lnTo>
                  <a:pt x="1059409" y="856030"/>
                </a:lnTo>
                <a:lnTo>
                  <a:pt x="1057504" y="860791"/>
                </a:lnTo>
                <a:lnTo>
                  <a:pt x="1055599" y="864600"/>
                </a:lnTo>
                <a:lnTo>
                  <a:pt x="1048930" y="875074"/>
                </a:lnTo>
                <a:lnTo>
                  <a:pt x="1043213" y="883644"/>
                </a:lnTo>
                <a:lnTo>
                  <a:pt x="1037497" y="890310"/>
                </a:lnTo>
                <a:lnTo>
                  <a:pt x="1027970" y="896975"/>
                </a:lnTo>
                <a:lnTo>
                  <a:pt x="1019396" y="900784"/>
                </a:lnTo>
                <a:lnTo>
                  <a:pt x="1011774" y="903640"/>
                </a:lnTo>
                <a:lnTo>
                  <a:pt x="998436" y="909354"/>
                </a:lnTo>
                <a:lnTo>
                  <a:pt x="987956" y="916019"/>
                </a:lnTo>
                <a:lnTo>
                  <a:pt x="985098" y="920780"/>
                </a:lnTo>
                <a:lnTo>
                  <a:pt x="987004" y="927446"/>
                </a:lnTo>
                <a:lnTo>
                  <a:pt x="986051" y="934111"/>
                </a:lnTo>
                <a:lnTo>
                  <a:pt x="985098" y="942681"/>
                </a:lnTo>
                <a:lnTo>
                  <a:pt x="987004" y="951251"/>
                </a:lnTo>
                <a:lnTo>
                  <a:pt x="987004" y="961725"/>
                </a:lnTo>
                <a:lnTo>
                  <a:pt x="976524" y="965534"/>
                </a:lnTo>
                <a:lnTo>
                  <a:pt x="966997" y="968390"/>
                </a:lnTo>
                <a:lnTo>
                  <a:pt x="969855" y="976008"/>
                </a:lnTo>
                <a:lnTo>
                  <a:pt x="974619" y="981721"/>
                </a:lnTo>
                <a:lnTo>
                  <a:pt x="979382" y="986482"/>
                </a:lnTo>
                <a:lnTo>
                  <a:pt x="983193" y="993147"/>
                </a:lnTo>
                <a:lnTo>
                  <a:pt x="984146" y="1000765"/>
                </a:lnTo>
                <a:lnTo>
                  <a:pt x="982240" y="1005526"/>
                </a:lnTo>
                <a:lnTo>
                  <a:pt x="979382" y="1009335"/>
                </a:lnTo>
                <a:lnTo>
                  <a:pt x="977477" y="1014096"/>
                </a:lnTo>
                <a:lnTo>
                  <a:pt x="974619" y="1017905"/>
                </a:lnTo>
                <a:lnTo>
                  <a:pt x="978429" y="1026475"/>
                </a:lnTo>
                <a:lnTo>
                  <a:pt x="986051" y="1031236"/>
                </a:lnTo>
                <a:lnTo>
                  <a:pt x="992720" y="1036949"/>
                </a:lnTo>
                <a:lnTo>
                  <a:pt x="996531" y="1044566"/>
                </a:lnTo>
                <a:lnTo>
                  <a:pt x="995578" y="1051232"/>
                </a:lnTo>
                <a:lnTo>
                  <a:pt x="992720" y="1059802"/>
                </a:lnTo>
                <a:lnTo>
                  <a:pt x="988909" y="1065515"/>
                </a:lnTo>
                <a:lnTo>
                  <a:pt x="983193" y="1063610"/>
                </a:lnTo>
                <a:lnTo>
                  <a:pt x="976524" y="1055993"/>
                </a:lnTo>
                <a:lnTo>
                  <a:pt x="969855" y="1054088"/>
                </a:lnTo>
                <a:lnTo>
                  <a:pt x="963186" y="1057897"/>
                </a:lnTo>
                <a:lnTo>
                  <a:pt x="959375" y="1066467"/>
                </a:lnTo>
                <a:lnTo>
                  <a:pt x="958422" y="1073133"/>
                </a:lnTo>
                <a:lnTo>
                  <a:pt x="957470" y="1079798"/>
                </a:lnTo>
                <a:lnTo>
                  <a:pt x="956517" y="1085511"/>
                </a:lnTo>
                <a:lnTo>
                  <a:pt x="952706" y="1091225"/>
                </a:lnTo>
                <a:lnTo>
                  <a:pt x="944132" y="1097890"/>
                </a:lnTo>
                <a:lnTo>
                  <a:pt x="935558" y="1104555"/>
                </a:lnTo>
                <a:lnTo>
                  <a:pt x="926030" y="1110269"/>
                </a:lnTo>
                <a:lnTo>
                  <a:pt x="917456" y="1115982"/>
                </a:lnTo>
                <a:lnTo>
                  <a:pt x="910787" y="1120743"/>
                </a:lnTo>
                <a:lnTo>
                  <a:pt x="907929" y="1123599"/>
                </a:lnTo>
                <a:lnTo>
                  <a:pt x="906024" y="1129313"/>
                </a:lnTo>
                <a:lnTo>
                  <a:pt x="905071" y="1136930"/>
                </a:lnTo>
                <a:lnTo>
                  <a:pt x="902213" y="1175018"/>
                </a:lnTo>
                <a:lnTo>
                  <a:pt x="900307" y="1187397"/>
                </a:lnTo>
                <a:lnTo>
                  <a:pt x="899355" y="1202632"/>
                </a:lnTo>
                <a:lnTo>
                  <a:pt x="898402" y="1210250"/>
                </a:lnTo>
                <a:lnTo>
                  <a:pt x="895544" y="1215011"/>
                </a:lnTo>
                <a:lnTo>
                  <a:pt x="888875" y="1217867"/>
                </a:lnTo>
                <a:lnTo>
                  <a:pt x="885064" y="1220724"/>
                </a:lnTo>
                <a:lnTo>
                  <a:pt x="883159" y="1224533"/>
                </a:lnTo>
                <a:lnTo>
                  <a:pt x="882206" y="1233103"/>
                </a:lnTo>
                <a:lnTo>
                  <a:pt x="880301" y="1268334"/>
                </a:lnTo>
                <a:lnTo>
                  <a:pt x="879348" y="1303566"/>
                </a:lnTo>
                <a:lnTo>
                  <a:pt x="878395" y="1338797"/>
                </a:lnTo>
                <a:lnTo>
                  <a:pt x="877442" y="1374029"/>
                </a:lnTo>
                <a:lnTo>
                  <a:pt x="875537" y="1387359"/>
                </a:lnTo>
                <a:lnTo>
                  <a:pt x="872679" y="1400691"/>
                </a:lnTo>
                <a:lnTo>
                  <a:pt x="867915" y="1414021"/>
                </a:lnTo>
                <a:lnTo>
                  <a:pt x="864105" y="1426400"/>
                </a:lnTo>
                <a:lnTo>
                  <a:pt x="859341" y="1442587"/>
                </a:lnTo>
                <a:lnTo>
                  <a:pt x="849814" y="1475914"/>
                </a:lnTo>
                <a:lnTo>
                  <a:pt x="845050" y="1493054"/>
                </a:lnTo>
                <a:lnTo>
                  <a:pt x="843145" y="1480675"/>
                </a:lnTo>
                <a:lnTo>
                  <a:pt x="841240" y="1467345"/>
                </a:lnTo>
                <a:lnTo>
                  <a:pt x="838381" y="1442587"/>
                </a:lnTo>
                <a:lnTo>
                  <a:pt x="827902" y="1447348"/>
                </a:lnTo>
                <a:lnTo>
                  <a:pt x="805989" y="1455918"/>
                </a:lnTo>
                <a:lnTo>
                  <a:pt x="795510" y="1460679"/>
                </a:lnTo>
                <a:lnTo>
                  <a:pt x="786935" y="1461631"/>
                </a:lnTo>
                <a:lnTo>
                  <a:pt x="778361" y="1457823"/>
                </a:lnTo>
                <a:lnTo>
                  <a:pt x="762165" y="1447348"/>
                </a:lnTo>
                <a:lnTo>
                  <a:pt x="754543" y="1439731"/>
                </a:lnTo>
                <a:lnTo>
                  <a:pt x="749780" y="1430209"/>
                </a:lnTo>
                <a:lnTo>
                  <a:pt x="746922" y="1419735"/>
                </a:lnTo>
                <a:lnTo>
                  <a:pt x="743111" y="1404499"/>
                </a:lnTo>
                <a:lnTo>
                  <a:pt x="742158" y="1399738"/>
                </a:lnTo>
                <a:lnTo>
                  <a:pt x="740253" y="1395930"/>
                </a:lnTo>
                <a:lnTo>
                  <a:pt x="738347" y="1393073"/>
                </a:lnTo>
                <a:lnTo>
                  <a:pt x="731678" y="1389264"/>
                </a:lnTo>
                <a:lnTo>
                  <a:pt x="722151" y="1382598"/>
                </a:lnTo>
                <a:lnTo>
                  <a:pt x="712624" y="1377837"/>
                </a:lnTo>
                <a:lnTo>
                  <a:pt x="705955" y="1376885"/>
                </a:lnTo>
                <a:lnTo>
                  <a:pt x="687854" y="1390216"/>
                </a:lnTo>
                <a:lnTo>
                  <a:pt x="669753" y="1403547"/>
                </a:lnTo>
                <a:lnTo>
                  <a:pt x="664036" y="1409260"/>
                </a:lnTo>
                <a:lnTo>
                  <a:pt x="655462" y="1415926"/>
                </a:lnTo>
                <a:lnTo>
                  <a:pt x="646888" y="1420687"/>
                </a:lnTo>
                <a:lnTo>
                  <a:pt x="639266" y="1419735"/>
                </a:lnTo>
                <a:lnTo>
                  <a:pt x="637361" y="1414021"/>
                </a:lnTo>
                <a:lnTo>
                  <a:pt x="637361" y="1403547"/>
                </a:lnTo>
                <a:lnTo>
                  <a:pt x="639266" y="1385455"/>
                </a:lnTo>
                <a:lnTo>
                  <a:pt x="640219" y="1376885"/>
                </a:lnTo>
                <a:lnTo>
                  <a:pt x="642124" y="1372124"/>
                </a:lnTo>
                <a:lnTo>
                  <a:pt x="644982" y="1367363"/>
                </a:lnTo>
                <a:lnTo>
                  <a:pt x="650698" y="1361650"/>
                </a:lnTo>
                <a:lnTo>
                  <a:pt x="662131" y="1350224"/>
                </a:lnTo>
                <a:lnTo>
                  <a:pt x="668800" y="1343558"/>
                </a:lnTo>
                <a:lnTo>
                  <a:pt x="671658" y="1339749"/>
                </a:lnTo>
                <a:lnTo>
                  <a:pt x="657367" y="1305470"/>
                </a:lnTo>
                <a:lnTo>
                  <a:pt x="654509" y="1298805"/>
                </a:lnTo>
                <a:lnTo>
                  <a:pt x="651651" y="1294996"/>
                </a:lnTo>
                <a:lnTo>
                  <a:pt x="647840" y="1291187"/>
                </a:lnTo>
                <a:lnTo>
                  <a:pt x="641171" y="1287378"/>
                </a:lnTo>
                <a:lnTo>
                  <a:pt x="627834" y="1280713"/>
                </a:lnTo>
                <a:lnTo>
                  <a:pt x="613543" y="1273095"/>
                </a:lnTo>
                <a:lnTo>
                  <a:pt x="599252" y="1265478"/>
                </a:lnTo>
                <a:lnTo>
                  <a:pt x="584962" y="1260717"/>
                </a:lnTo>
                <a:lnTo>
                  <a:pt x="569718" y="1258812"/>
                </a:lnTo>
                <a:lnTo>
                  <a:pt x="553522" y="1258812"/>
                </a:lnTo>
                <a:lnTo>
                  <a:pt x="537327" y="1259764"/>
                </a:lnTo>
                <a:lnTo>
                  <a:pt x="522083" y="1260717"/>
                </a:lnTo>
                <a:lnTo>
                  <a:pt x="520178" y="1222628"/>
                </a:lnTo>
                <a:lnTo>
                  <a:pt x="508745" y="1223581"/>
                </a:lnTo>
                <a:lnTo>
                  <a:pt x="495407" y="1224533"/>
                </a:lnTo>
                <a:lnTo>
                  <a:pt x="483975" y="1223581"/>
                </a:lnTo>
                <a:lnTo>
                  <a:pt x="473495" y="1217867"/>
                </a:lnTo>
                <a:lnTo>
                  <a:pt x="468732" y="1213106"/>
                </a:lnTo>
                <a:lnTo>
                  <a:pt x="463968" y="1207393"/>
                </a:lnTo>
                <a:lnTo>
                  <a:pt x="458252" y="1202632"/>
                </a:lnTo>
                <a:lnTo>
                  <a:pt x="454441" y="1198823"/>
                </a:lnTo>
                <a:lnTo>
                  <a:pt x="451583" y="1196919"/>
                </a:lnTo>
                <a:lnTo>
                  <a:pt x="450630" y="1194062"/>
                </a:lnTo>
                <a:lnTo>
                  <a:pt x="449677" y="1191206"/>
                </a:lnTo>
                <a:lnTo>
                  <a:pt x="447772" y="1188349"/>
                </a:lnTo>
                <a:lnTo>
                  <a:pt x="443961" y="1184540"/>
                </a:lnTo>
                <a:lnTo>
                  <a:pt x="439198" y="1181684"/>
                </a:lnTo>
                <a:lnTo>
                  <a:pt x="434434" y="1178827"/>
                </a:lnTo>
                <a:lnTo>
                  <a:pt x="431576" y="1174066"/>
                </a:lnTo>
                <a:lnTo>
                  <a:pt x="431576" y="1170257"/>
                </a:lnTo>
                <a:lnTo>
                  <a:pt x="431576" y="1166449"/>
                </a:lnTo>
                <a:lnTo>
                  <a:pt x="431576" y="1162640"/>
                </a:lnTo>
                <a:lnTo>
                  <a:pt x="430623" y="1158831"/>
                </a:lnTo>
                <a:lnTo>
                  <a:pt x="428718" y="1155022"/>
                </a:lnTo>
                <a:lnTo>
                  <a:pt x="425860" y="1151213"/>
                </a:lnTo>
                <a:lnTo>
                  <a:pt x="423954" y="1148357"/>
                </a:lnTo>
                <a:lnTo>
                  <a:pt x="425860" y="1142643"/>
                </a:lnTo>
                <a:lnTo>
                  <a:pt x="426813" y="1139787"/>
                </a:lnTo>
                <a:lnTo>
                  <a:pt x="426813" y="1135978"/>
                </a:lnTo>
                <a:lnTo>
                  <a:pt x="425860" y="1133121"/>
                </a:lnTo>
                <a:lnTo>
                  <a:pt x="421096" y="1128360"/>
                </a:lnTo>
                <a:lnTo>
                  <a:pt x="422049" y="1125504"/>
                </a:lnTo>
                <a:lnTo>
                  <a:pt x="423002" y="1122647"/>
                </a:lnTo>
                <a:lnTo>
                  <a:pt x="423954" y="1119791"/>
                </a:lnTo>
                <a:lnTo>
                  <a:pt x="420143" y="1112173"/>
                </a:lnTo>
                <a:lnTo>
                  <a:pt x="415380" y="1105508"/>
                </a:lnTo>
                <a:lnTo>
                  <a:pt x="410616" y="1098842"/>
                </a:lnTo>
                <a:lnTo>
                  <a:pt x="408711" y="1091225"/>
                </a:lnTo>
                <a:lnTo>
                  <a:pt x="403948" y="1090272"/>
                </a:lnTo>
                <a:lnTo>
                  <a:pt x="399184" y="1089320"/>
                </a:lnTo>
                <a:lnTo>
                  <a:pt x="394421" y="1088368"/>
                </a:lnTo>
                <a:lnTo>
                  <a:pt x="390610" y="1086464"/>
                </a:lnTo>
                <a:lnTo>
                  <a:pt x="384894" y="1081703"/>
                </a:lnTo>
                <a:lnTo>
                  <a:pt x="382035" y="1075037"/>
                </a:lnTo>
                <a:lnTo>
                  <a:pt x="380130" y="1066467"/>
                </a:lnTo>
                <a:lnTo>
                  <a:pt x="379177" y="1059802"/>
                </a:lnTo>
                <a:lnTo>
                  <a:pt x="376319" y="1054088"/>
                </a:lnTo>
                <a:lnTo>
                  <a:pt x="373461" y="1048375"/>
                </a:lnTo>
                <a:lnTo>
                  <a:pt x="370603" y="1043614"/>
                </a:lnTo>
                <a:lnTo>
                  <a:pt x="368697" y="1037901"/>
                </a:lnTo>
                <a:lnTo>
                  <a:pt x="365839" y="1015048"/>
                </a:lnTo>
                <a:lnTo>
                  <a:pt x="363934" y="1002670"/>
                </a:lnTo>
                <a:lnTo>
                  <a:pt x="362028" y="989339"/>
                </a:lnTo>
                <a:lnTo>
                  <a:pt x="361076" y="976008"/>
                </a:lnTo>
                <a:lnTo>
                  <a:pt x="362981" y="963629"/>
                </a:lnTo>
                <a:lnTo>
                  <a:pt x="367745" y="953155"/>
                </a:lnTo>
                <a:lnTo>
                  <a:pt x="372508" y="943633"/>
                </a:lnTo>
                <a:lnTo>
                  <a:pt x="376319" y="933159"/>
                </a:lnTo>
                <a:lnTo>
                  <a:pt x="379177" y="922685"/>
                </a:lnTo>
                <a:lnTo>
                  <a:pt x="372508" y="925541"/>
                </a:lnTo>
                <a:lnTo>
                  <a:pt x="364887" y="926493"/>
                </a:lnTo>
                <a:lnTo>
                  <a:pt x="359170" y="925541"/>
                </a:lnTo>
                <a:lnTo>
                  <a:pt x="353454" y="919828"/>
                </a:lnTo>
                <a:lnTo>
                  <a:pt x="348691" y="912210"/>
                </a:lnTo>
                <a:lnTo>
                  <a:pt x="344880" y="903640"/>
                </a:lnTo>
                <a:lnTo>
                  <a:pt x="338211" y="886501"/>
                </a:lnTo>
                <a:lnTo>
                  <a:pt x="335353" y="877931"/>
                </a:lnTo>
                <a:lnTo>
                  <a:pt x="331542" y="867457"/>
                </a:lnTo>
                <a:lnTo>
                  <a:pt x="327731" y="857935"/>
                </a:lnTo>
                <a:lnTo>
                  <a:pt x="322015" y="850317"/>
                </a:lnTo>
                <a:lnTo>
                  <a:pt x="300102" y="830321"/>
                </a:lnTo>
                <a:lnTo>
                  <a:pt x="292481" y="823655"/>
                </a:lnTo>
                <a:lnTo>
                  <a:pt x="289623" y="820799"/>
                </a:lnTo>
                <a:lnTo>
                  <a:pt x="285812" y="818894"/>
                </a:lnTo>
                <a:lnTo>
                  <a:pt x="282954" y="816990"/>
                </a:lnTo>
                <a:lnTo>
                  <a:pt x="279143" y="815086"/>
                </a:lnTo>
                <a:lnTo>
                  <a:pt x="266758" y="813181"/>
                </a:lnTo>
                <a:lnTo>
                  <a:pt x="256278" y="815086"/>
                </a:lnTo>
                <a:lnTo>
                  <a:pt x="244846" y="820799"/>
                </a:lnTo>
                <a:lnTo>
                  <a:pt x="235319" y="828417"/>
                </a:lnTo>
                <a:lnTo>
                  <a:pt x="231508" y="833178"/>
                </a:lnTo>
                <a:lnTo>
                  <a:pt x="228649" y="837939"/>
                </a:lnTo>
                <a:lnTo>
                  <a:pt x="224839" y="842700"/>
                </a:lnTo>
                <a:lnTo>
                  <a:pt x="221028" y="846508"/>
                </a:lnTo>
                <a:lnTo>
                  <a:pt x="216264" y="848413"/>
                </a:lnTo>
                <a:lnTo>
                  <a:pt x="211501" y="849365"/>
                </a:lnTo>
                <a:lnTo>
                  <a:pt x="206737" y="849365"/>
                </a:lnTo>
                <a:lnTo>
                  <a:pt x="201974" y="849365"/>
                </a:lnTo>
                <a:lnTo>
                  <a:pt x="195305" y="849365"/>
                </a:lnTo>
                <a:lnTo>
                  <a:pt x="190541" y="849365"/>
                </a:lnTo>
                <a:lnTo>
                  <a:pt x="185778" y="847461"/>
                </a:lnTo>
                <a:lnTo>
                  <a:pt x="180062" y="842700"/>
                </a:lnTo>
                <a:lnTo>
                  <a:pt x="175298" y="837939"/>
                </a:lnTo>
                <a:lnTo>
                  <a:pt x="169582" y="833178"/>
                </a:lnTo>
                <a:lnTo>
                  <a:pt x="159102" y="822703"/>
                </a:lnTo>
                <a:lnTo>
                  <a:pt x="156244" y="817942"/>
                </a:lnTo>
                <a:lnTo>
                  <a:pt x="155291" y="813181"/>
                </a:lnTo>
                <a:lnTo>
                  <a:pt x="155291" y="808420"/>
                </a:lnTo>
                <a:lnTo>
                  <a:pt x="155291" y="802707"/>
                </a:lnTo>
                <a:lnTo>
                  <a:pt x="154339" y="796042"/>
                </a:lnTo>
                <a:lnTo>
                  <a:pt x="153386" y="790328"/>
                </a:lnTo>
                <a:lnTo>
                  <a:pt x="151481" y="784615"/>
                </a:lnTo>
                <a:lnTo>
                  <a:pt x="148622" y="778902"/>
                </a:lnTo>
                <a:lnTo>
                  <a:pt x="144811" y="771284"/>
                </a:lnTo>
                <a:lnTo>
                  <a:pt x="142906" y="767476"/>
                </a:lnTo>
                <a:lnTo>
                  <a:pt x="141001" y="762715"/>
                </a:lnTo>
                <a:lnTo>
                  <a:pt x="139095" y="757001"/>
                </a:lnTo>
                <a:lnTo>
                  <a:pt x="135284" y="753193"/>
                </a:lnTo>
                <a:lnTo>
                  <a:pt x="127663" y="746527"/>
                </a:lnTo>
                <a:lnTo>
                  <a:pt x="120994" y="735100"/>
                </a:lnTo>
                <a:lnTo>
                  <a:pt x="117183" y="722722"/>
                </a:lnTo>
                <a:lnTo>
                  <a:pt x="111467" y="712248"/>
                </a:lnTo>
                <a:lnTo>
                  <a:pt x="100987" y="705582"/>
                </a:lnTo>
                <a:lnTo>
                  <a:pt x="95271" y="702726"/>
                </a:lnTo>
                <a:lnTo>
                  <a:pt x="91460" y="697965"/>
                </a:lnTo>
                <a:lnTo>
                  <a:pt x="88602" y="692251"/>
                </a:lnTo>
                <a:lnTo>
                  <a:pt x="85744" y="686538"/>
                </a:lnTo>
                <a:lnTo>
                  <a:pt x="81933" y="683682"/>
                </a:lnTo>
                <a:lnTo>
                  <a:pt x="77169" y="682729"/>
                </a:lnTo>
                <a:lnTo>
                  <a:pt x="73358" y="682729"/>
                </a:lnTo>
                <a:lnTo>
                  <a:pt x="68595" y="682729"/>
                </a:lnTo>
                <a:lnTo>
                  <a:pt x="62879" y="681777"/>
                </a:lnTo>
                <a:lnTo>
                  <a:pt x="58115" y="679873"/>
                </a:lnTo>
                <a:lnTo>
                  <a:pt x="55257" y="677016"/>
                </a:lnTo>
                <a:lnTo>
                  <a:pt x="52399" y="671303"/>
                </a:lnTo>
                <a:lnTo>
                  <a:pt x="52399" y="666542"/>
                </a:lnTo>
                <a:lnTo>
                  <a:pt x="52399" y="661781"/>
                </a:lnTo>
                <a:lnTo>
                  <a:pt x="51446" y="657972"/>
                </a:lnTo>
                <a:lnTo>
                  <a:pt x="49541" y="654163"/>
                </a:lnTo>
                <a:lnTo>
                  <a:pt x="44777" y="651307"/>
                </a:lnTo>
                <a:lnTo>
                  <a:pt x="34297" y="648450"/>
                </a:lnTo>
                <a:lnTo>
                  <a:pt x="30487" y="645593"/>
                </a:lnTo>
                <a:lnTo>
                  <a:pt x="26676" y="640832"/>
                </a:lnTo>
                <a:lnTo>
                  <a:pt x="24770" y="634167"/>
                </a:lnTo>
                <a:lnTo>
                  <a:pt x="22865" y="627502"/>
                </a:lnTo>
                <a:lnTo>
                  <a:pt x="20960" y="621788"/>
                </a:lnTo>
                <a:lnTo>
                  <a:pt x="15243" y="608458"/>
                </a:lnTo>
                <a:lnTo>
                  <a:pt x="11433" y="594175"/>
                </a:lnTo>
                <a:lnTo>
                  <a:pt x="7622" y="579892"/>
                </a:lnTo>
                <a:lnTo>
                  <a:pt x="2858" y="565608"/>
                </a:lnTo>
                <a:lnTo>
                  <a:pt x="0" y="550373"/>
                </a:lnTo>
                <a:lnTo>
                  <a:pt x="0" y="535138"/>
                </a:lnTo>
                <a:lnTo>
                  <a:pt x="1906" y="518951"/>
                </a:lnTo>
                <a:lnTo>
                  <a:pt x="4764" y="503715"/>
                </a:lnTo>
                <a:lnTo>
                  <a:pt x="6669" y="489432"/>
                </a:lnTo>
                <a:lnTo>
                  <a:pt x="9527" y="474197"/>
                </a:lnTo>
                <a:lnTo>
                  <a:pt x="13338" y="458962"/>
                </a:lnTo>
                <a:lnTo>
                  <a:pt x="19054" y="447535"/>
                </a:lnTo>
                <a:lnTo>
                  <a:pt x="24770" y="440870"/>
                </a:lnTo>
                <a:lnTo>
                  <a:pt x="30487" y="436109"/>
                </a:lnTo>
                <a:lnTo>
                  <a:pt x="35250" y="430396"/>
                </a:lnTo>
                <a:lnTo>
                  <a:pt x="39061" y="423730"/>
                </a:lnTo>
                <a:lnTo>
                  <a:pt x="41919" y="417065"/>
                </a:lnTo>
                <a:lnTo>
                  <a:pt x="46683" y="411351"/>
                </a:lnTo>
                <a:lnTo>
                  <a:pt x="57162" y="400877"/>
                </a:lnTo>
                <a:lnTo>
                  <a:pt x="90507" y="404686"/>
                </a:lnTo>
                <a:lnTo>
                  <a:pt x="96223" y="405638"/>
                </a:lnTo>
                <a:lnTo>
                  <a:pt x="103845" y="406590"/>
                </a:lnTo>
                <a:lnTo>
                  <a:pt x="110514" y="407543"/>
                </a:lnTo>
                <a:lnTo>
                  <a:pt x="116230" y="406590"/>
                </a:lnTo>
                <a:lnTo>
                  <a:pt x="121947" y="403734"/>
                </a:lnTo>
                <a:lnTo>
                  <a:pt x="127663" y="398021"/>
                </a:lnTo>
                <a:lnTo>
                  <a:pt x="133379" y="392308"/>
                </a:lnTo>
                <a:lnTo>
                  <a:pt x="138142" y="386594"/>
                </a:lnTo>
                <a:lnTo>
                  <a:pt x="161008" y="366598"/>
                </a:lnTo>
                <a:lnTo>
                  <a:pt x="166724" y="361837"/>
                </a:lnTo>
                <a:lnTo>
                  <a:pt x="170535" y="358028"/>
                </a:lnTo>
                <a:lnTo>
                  <a:pt x="174345" y="354219"/>
                </a:lnTo>
                <a:lnTo>
                  <a:pt x="177203" y="350411"/>
                </a:lnTo>
                <a:lnTo>
                  <a:pt x="178156" y="344697"/>
                </a:lnTo>
                <a:lnTo>
                  <a:pt x="180062" y="308514"/>
                </a:lnTo>
                <a:lnTo>
                  <a:pt x="180062" y="295183"/>
                </a:lnTo>
                <a:lnTo>
                  <a:pt x="181014" y="283756"/>
                </a:lnTo>
                <a:lnTo>
                  <a:pt x="184825" y="274234"/>
                </a:lnTo>
                <a:lnTo>
                  <a:pt x="194352" y="268521"/>
                </a:lnTo>
                <a:lnTo>
                  <a:pt x="200068" y="268521"/>
                </a:lnTo>
                <a:lnTo>
                  <a:pt x="204832" y="268521"/>
                </a:lnTo>
                <a:lnTo>
                  <a:pt x="210548" y="267569"/>
                </a:lnTo>
                <a:lnTo>
                  <a:pt x="215312" y="263760"/>
                </a:lnTo>
                <a:lnTo>
                  <a:pt x="218170" y="258047"/>
                </a:lnTo>
                <a:lnTo>
                  <a:pt x="221028" y="251382"/>
                </a:lnTo>
                <a:lnTo>
                  <a:pt x="222933" y="243764"/>
                </a:lnTo>
                <a:lnTo>
                  <a:pt x="224839" y="237098"/>
                </a:lnTo>
                <a:lnTo>
                  <a:pt x="225791" y="224720"/>
                </a:lnTo>
                <a:lnTo>
                  <a:pt x="223886" y="213293"/>
                </a:lnTo>
                <a:lnTo>
                  <a:pt x="219122" y="201867"/>
                </a:lnTo>
                <a:lnTo>
                  <a:pt x="214359" y="190441"/>
                </a:lnTo>
                <a:lnTo>
                  <a:pt x="209595" y="179966"/>
                </a:lnTo>
                <a:lnTo>
                  <a:pt x="206737" y="169492"/>
                </a:lnTo>
                <a:lnTo>
                  <a:pt x="208643" y="159970"/>
                </a:lnTo>
                <a:lnTo>
                  <a:pt x="217217" y="153305"/>
                </a:lnTo>
                <a:lnTo>
                  <a:pt x="243893" y="145687"/>
                </a:lnTo>
                <a:lnTo>
                  <a:pt x="269616" y="137117"/>
                </a:lnTo>
                <a:lnTo>
                  <a:pt x="275332" y="135213"/>
                </a:lnTo>
                <a:lnTo>
                  <a:pt x="279143" y="132356"/>
                </a:lnTo>
                <a:lnTo>
                  <a:pt x="281048" y="127595"/>
                </a:lnTo>
                <a:lnTo>
                  <a:pt x="280096" y="120930"/>
                </a:lnTo>
                <a:lnTo>
                  <a:pt x="277238" y="114264"/>
                </a:lnTo>
                <a:lnTo>
                  <a:pt x="275332" y="107599"/>
                </a:lnTo>
                <a:lnTo>
                  <a:pt x="270569" y="93316"/>
                </a:lnTo>
                <a:lnTo>
                  <a:pt x="271521" y="88555"/>
                </a:lnTo>
                <a:lnTo>
                  <a:pt x="276285" y="83794"/>
                </a:lnTo>
                <a:lnTo>
                  <a:pt x="282001" y="79033"/>
                </a:lnTo>
                <a:lnTo>
                  <a:pt x="286765" y="76176"/>
                </a:lnTo>
                <a:lnTo>
                  <a:pt x="288670" y="73320"/>
                </a:lnTo>
                <a:lnTo>
                  <a:pt x="288670" y="68559"/>
                </a:lnTo>
                <a:lnTo>
                  <a:pt x="289623" y="59989"/>
                </a:lnTo>
                <a:lnTo>
                  <a:pt x="289623" y="52371"/>
                </a:lnTo>
                <a:lnTo>
                  <a:pt x="289623" y="41897"/>
                </a:lnTo>
                <a:lnTo>
                  <a:pt x="290575" y="32375"/>
                </a:lnTo>
                <a:lnTo>
                  <a:pt x="294386" y="25709"/>
                </a:lnTo>
                <a:lnTo>
                  <a:pt x="299150" y="23805"/>
                </a:lnTo>
                <a:lnTo>
                  <a:pt x="303913" y="25709"/>
                </a:lnTo>
                <a:lnTo>
                  <a:pt x="307724" y="30470"/>
                </a:lnTo>
                <a:lnTo>
                  <a:pt x="310582" y="34279"/>
                </a:lnTo>
                <a:lnTo>
                  <a:pt x="313441" y="28566"/>
                </a:lnTo>
                <a:lnTo>
                  <a:pt x="320109" y="16187"/>
                </a:lnTo>
                <a:lnTo>
                  <a:pt x="322968" y="9522"/>
                </a:lnTo>
                <a:lnTo>
                  <a:pt x="324873" y="6665"/>
                </a:lnTo>
                <a:lnTo>
                  <a:pt x="325826" y="4761"/>
                </a:lnTo>
                <a:lnTo>
                  <a:pt x="329636" y="0"/>
                </a:lnTo>
                <a:lnTo>
                  <a:pt x="334400" y="3809"/>
                </a:lnTo>
                <a:lnTo>
                  <a:pt x="339163" y="6665"/>
                </a:lnTo>
                <a:lnTo>
                  <a:pt x="348691" y="13331"/>
                </a:lnTo>
                <a:lnTo>
                  <a:pt x="360123" y="22853"/>
                </a:lnTo>
                <a:lnTo>
                  <a:pt x="371555" y="32375"/>
                </a:lnTo>
                <a:lnTo>
                  <a:pt x="382988" y="41897"/>
                </a:lnTo>
                <a:lnTo>
                  <a:pt x="395373" y="48562"/>
                </a:lnTo>
                <a:lnTo>
                  <a:pt x="402995" y="48562"/>
                </a:lnTo>
                <a:lnTo>
                  <a:pt x="411569" y="49515"/>
                </a:lnTo>
                <a:lnTo>
                  <a:pt x="419191" y="49515"/>
                </a:lnTo>
                <a:lnTo>
                  <a:pt x="426813" y="47610"/>
                </a:lnTo>
                <a:lnTo>
                  <a:pt x="434434" y="46658"/>
                </a:lnTo>
                <a:lnTo>
                  <a:pt x="439198" y="51419"/>
                </a:lnTo>
                <a:lnTo>
                  <a:pt x="443008" y="59037"/>
                </a:lnTo>
                <a:lnTo>
                  <a:pt x="447772" y="66654"/>
                </a:lnTo>
                <a:lnTo>
                  <a:pt x="453488" y="72367"/>
                </a:lnTo>
                <a:lnTo>
                  <a:pt x="459204" y="79033"/>
                </a:lnTo>
                <a:lnTo>
                  <a:pt x="464921" y="84746"/>
                </a:lnTo>
                <a:lnTo>
                  <a:pt x="471590" y="89507"/>
                </a:lnTo>
                <a:lnTo>
                  <a:pt x="514461" y="113312"/>
                </a:lnTo>
                <a:lnTo>
                  <a:pt x="540185" y="127595"/>
                </a:lnTo>
                <a:lnTo>
                  <a:pt x="545901" y="126643"/>
                </a:lnTo>
                <a:lnTo>
                  <a:pt x="554475" y="121882"/>
                </a:lnTo>
                <a:lnTo>
                  <a:pt x="569718" y="113312"/>
                </a:lnTo>
                <a:lnTo>
                  <a:pt x="594489" y="99981"/>
                </a:lnTo>
                <a:lnTo>
                  <a:pt x="603063" y="96172"/>
                </a:lnTo>
                <a:lnTo>
                  <a:pt x="606874" y="99981"/>
                </a:lnTo>
                <a:lnTo>
                  <a:pt x="614495" y="108551"/>
                </a:lnTo>
                <a:lnTo>
                  <a:pt x="624975" y="124738"/>
                </a:lnTo>
                <a:lnTo>
                  <a:pt x="630692" y="127595"/>
                </a:lnTo>
                <a:lnTo>
                  <a:pt x="634502" y="122834"/>
                </a:lnTo>
                <a:lnTo>
                  <a:pt x="638313" y="116169"/>
                </a:lnTo>
                <a:lnTo>
                  <a:pt x="642124" y="112360"/>
                </a:lnTo>
                <a:lnTo>
                  <a:pt x="648793" y="111408"/>
                </a:lnTo>
                <a:lnTo>
                  <a:pt x="656415" y="112360"/>
                </a:lnTo>
                <a:lnTo>
                  <a:pt x="663084" y="113312"/>
                </a:lnTo>
                <a:lnTo>
                  <a:pt x="669753" y="115216"/>
                </a:lnTo>
                <a:lnTo>
                  <a:pt x="688807" y="118073"/>
                </a:lnTo>
                <a:lnTo>
                  <a:pt x="705003" y="123786"/>
                </a:lnTo>
                <a:lnTo>
                  <a:pt x="721199" y="132356"/>
                </a:lnTo>
                <a:lnTo>
                  <a:pt x="736442" y="143783"/>
                </a:lnTo>
                <a:lnTo>
                  <a:pt x="746922" y="153305"/>
                </a:lnTo>
                <a:lnTo>
                  <a:pt x="759307" y="163779"/>
                </a:lnTo>
                <a:lnTo>
                  <a:pt x="771692" y="167588"/>
                </a:lnTo>
                <a:lnTo>
                  <a:pt x="782172" y="157113"/>
                </a:lnTo>
                <a:lnTo>
                  <a:pt x="796462" y="138069"/>
                </a:lnTo>
                <a:lnTo>
                  <a:pt x="823138" y="100933"/>
                </a:lnTo>
                <a:lnTo>
                  <a:pt x="836476" y="82842"/>
                </a:lnTo>
                <a:lnTo>
                  <a:pt x="846956" y="67606"/>
                </a:lnTo>
                <a:lnTo>
                  <a:pt x="857436" y="52371"/>
                </a:lnTo>
                <a:lnTo>
                  <a:pt x="867915" y="39040"/>
                </a:lnTo>
                <a:lnTo>
                  <a:pt x="881253" y="27614"/>
                </a:lnTo>
                <a:lnTo>
                  <a:pt x="891733" y="23805"/>
                </a:lnTo>
                <a:lnTo>
                  <a:pt x="904118" y="21901"/>
                </a:lnTo>
                <a:lnTo>
                  <a:pt x="915551" y="20948"/>
                </a:lnTo>
                <a:lnTo>
                  <a:pt x="926983" y="20948"/>
                </a:lnTo>
                <a:lnTo>
                  <a:pt x="935558" y="20948"/>
                </a:lnTo>
                <a:lnTo>
                  <a:pt x="942227" y="20948"/>
                </a:lnTo>
                <a:lnTo>
                  <a:pt x="948895" y="22853"/>
                </a:lnTo>
                <a:lnTo>
                  <a:pt x="956517" y="25709"/>
                </a:lnTo>
                <a:lnTo>
                  <a:pt x="1003200" y="45706"/>
                </a:lnTo>
                <a:lnTo>
                  <a:pt x="1050835" y="65702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17" name="Forma libre 13">
            <a:extLst>
              <a:ext uri="{FF2B5EF4-FFF2-40B4-BE49-F238E27FC236}">
                <a16:creationId xmlns:a16="http://schemas.microsoft.com/office/drawing/2014/main" id="{F1AAEADD-56B4-047C-ACBF-93C5B30C7A99}"/>
              </a:ext>
            </a:extLst>
          </p:cNvPr>
          <p:cNvSpPr/>
          <p:nvPr/>
        </p:nvSpPr>
        <p:spPr>
          <a:xfrm>
            <a:off x="6905281" y="2479820"/>
            <a:ext cx="912488" cy="1148400"/>
          </a:xfrm>
          <a:custGeom>
            <a:avLst/>
            <a:gdLst>
              <a:gd name="connsiteX0" fmla="*/ 166724 w 1216605"/>
              <a:gd name="connsiteY0" fmla="*/ 547517 h 1531142"/>
              <a:gd name="connsiteX1" fmla="*/ 182920 w 1216605"/>
              <a:gd name="connsiteY1" fmla="*/ 553230 h 1531142"/>
              <a:gd name="connsiteX2" fmla="*/ 186730 w 1216605"/>
              <a:gd name="connsiteY2" fmla="*/ 555134 h 1531142"/>
              <a:gd name="connsiteX3" fmla="*/ 192447 w 1216605"/>
              <a:gd name="connsiteY3" fmla="*/ 563704 h 1531142"/>
              <a:gd name="connsiteX4" fmla="*/ 196258 w 1216605"/>
              <a:gd name="connsiteY4" fmla="*/ 566561 h 1531142"/>
              <a:gd name="connsiteX5" fmla="*/ 190541 w 1216605"/>
              <a:gd name="connsiteY5" fmla="*/ 570369 h 1531142"/>
              <a:gd name="connsiteX6" fmla="*/ 181014 w 1216605"/>
              <a:gd name="connsiteY6" fmla="*/ 565608 h 1531142"/>
              <a:gd name="connsiteX7" fmla="*/ 170534 w 1216605"/>
              <a:gd name="connsiteY7" fmla="*/ 558943 h 1531142"/>
              <a:gd name="connsiteX8" fmla="*/ 161960 w 1216605"/>
              <a:gd name="connsiteY8" fmla="*/ 555134 h 1531142"/>
              <a:gd name="connsiteX9" fmla="*/ 160055 w 1216605"/>
              <a:gd name="connsiteY9" fmla="*/ 555134 h 1531142"/>
              <a:gd name="connsiteX10" fmla="*/ 157197 w 1216605"/>
              <a:gd name="connsiteY10" fmla="*/ 554182 h 1531142"/>
              <a:gd name="connsiteX11" fmla="*/ 155291 w 1216605"/>
              <a:gd name="connsiteY11" fmla="*/ 553230 h 1531142"/>
              <a:gd name="connsiteX12" fmla="*/ 152433 w 1216605"/>
              <a:gd name="connsiteY12" fmla="*/ 553230 h 1531142"/>
              <a:gd name="connsiteX13" fmla="*/ 133379 w 1216605"/>
              <a:gd name="connsiteY13" fmla="*/ 553230 h 1531142"/>
              <a:gd name="connsiteX14" fmla="*/ 129568 w 1216605"/>
              <a:gd name="connsiteY14" fmla="*/ 551325 h 1531142"/>
              <a:gd name="connsiteX15" fmla="*/ 127663 w 1216605"/>
              <a:gd name="connsiteY15" fmla="*/ 546564 h 1531142"/>
              <a:gd name="connsiteX16" fmla="*/ 161960 w 1216605"/>
              <a:gd name="connsiteY16" fmla="*/ 546564 h 1531142"/>
              <a:gd name="connsiteX17" fmla="*/ 166724 w 1216605"/>
              <a:gd name="connsiteY17" fmla="*/ 547517 h 1531142"/>
              <a:gd name="connsiteX18" fmla="*/ 751685 w 1216605"/>
              <a:gd name="connsiteY18" fmla="*/ 481815 h 1531142"/>
              <a:gd name="connsiteX19" fmla="*/ 741206 w 1216605"/>
              <a:gd name="connsiteY19" fmla="*/ 492289 h 1531142"/>
              <a:gd name="connsiteX20" fmla="*/ 736442 w 1216605"/>
              <a:gd name="connsiteY20" fmla="*/ 498002 h 1531142"/>
              <a:gd name="connsiteX21" fmla="*/ 733584 w 1216605"/>
              <a:gd name="connsiteY21" fmla="*/ 504668 h 1531142"/>
              <a:gd name="connsiteX22" fmla="*/ 729773 w 1216605"/>
              <a:gd name="connsiteY22" fmla="*/ 511333 h 1531142"/>
              <a:gd name="connsiteX23" fmla="*/ 725009 w 1216605"/>
              <a:gd name="connsiteY23" fmla="*/ 517046 h 1531142"/>
              <a:gd name="connsiteX24" fmla="*/ 719293 w 1216605"/>
              <a:gd name="connsiteY24" fmla="*/ 521807 h 1531142"/>
              <a:gd name="connsiteX25" fmla="*/ 713577 w 1216605"/>
              <a:gd name="connsiteY25" fmla="*/ 528473 h 1531142"/>
              <a:gd name="connsiteX26" fmla="*/ 707861 w 1216605"/>
              <a:gd name="connsiteY26" fmla="*/ 539899 h 1531142"/>
              <a:gd name="connsiteX27" fmla="*/ 704050 w 1216605"/>
              <a:gd name="connsiteY27" fmla="*/ 555134 h 1531142"/>
              <a:gd name="connsiteX28" fmla="*/ 701192 w 1216605"/>
              <a:gd name="connsiteY28" fmla="*/ 570369 h 1531142"/>
              <a:gd name="connsiteX29" fmla="*/ 699286 w 1216605"/>
              <a:gd name="connsiteY29" fmla="*/ 584653 h 1531142"/>
              <a:gd name="connsiteX30" fmla="*/ 696428 w 1216605"/>
              <a:gd name="connsiteY30" fmla="*/ 599888 h 1531142"/>
              <a:gd name="connsiteX31" fmla="*/ 694523 w 1216605"/>
              <a:gd name="connsiteY31" fmla="*/ 616075 h 1531142"/>
              <a:gd name="connsiteX32" fmla="*/ 694523 w 1216605"/>
              <a:gd name="connsiteY32" fmla="*/ 631310 h 1531142"/>
              <a:gd name="connsiteX33" fmla="*/ 697381 w 1216605"/>
              <a:gd name="connsiteY33" fmla="*/ 646546 h 1531142"/>
              <a:gd name="connsiteX34" fmla="*/ 702145 w 1216605"/>
              <a:gd name="connsiteY34" fmla="*/ 660829 h 1531142"/>
              <a:gd name="connsiteX35" fmla="*/ 705955 w 1216605"/>
              <a:gd name="connsiteY35" fmla="*/ 675112 h 1531142"/>
              <a:gd name="connsiteX36" fmla="*/ 709766 w 1216605"/>
              <a:gd name="connsiteY36" fmla="*/ 689395 h 1531142"/>
              <a:gd name="connsiteX37" fmla="*/ 715482 w 1216605"/>
              <a:gd name="connsiteY37" fmla="*/ 702726 h 1531142"/>
              <a:gd name="connsiteX38" fmla="*/ 717388 w 1216605"/>
              <a:gd name="connsiteY38" fmla="*/ 708439 h 1531142"/>
              <a:gd name="connsiteX39" fmla="*/ 719293 w 1216605"/>
              <a:gd name="connsiteY39" fmla="*/ 715104 h 1531142"/>
              <a:gd name="connsiteX40" fmla="*/ 721199 w 1216605"/>
              <a:gd name="connsiteY40" fmla="*/ 721770 h 1531142"/>
              <a:gd name="connsiteX41" fmla="*/ 725009 w 1216605"/>
              <a:gd name="connsiteY41" fmla="*/ 726531 h 1531142"/>
              <a:gd name="connsiteX42" fmla="*/ 728820 w 1216605"/>
              <a:gd name="connsiteY42" fmla="*/ 729387 h 1531142"/>
              <a:gd name="connsiteX43" fmla="*/ 739300 w 1216605"/>
              <a:gd name="connsiteY43" fmla="*/ 732244 h 1531142"/>
              <a:gd name="connsiteX44" fmla="*/ 744064 w 1216605"/>
              <a:gd name="connsiteY44" fmla="*/ 735100 h 1531142"/>
              <a:gd name="connsiteX45" fmla="*/ 745969 w 1216605"/>
              <a:gd name="connsiteY45" fmla="*/ 738910 h 1531142"/>
              <a:gd name="connsiteX46" fmla="*/ 746922 w 1216605"/>
              <a:gd name="connsiteY46" fmla="*/ 742718 h 1531142"/>
              <a:gd name="connsiteX47" fmla="*/ 746922 w 1216605"/>
              <a:gd name="connsiteY47" fmla="*/ 747479 h 1531142"/>
              <a:gd name="connsiteX48" fmla="*/ 746922 w 1216605"/>
              <a:gd name="connsiteY48" fmla="*/ 752240 h 1531142"/>
              <a:gd name="connsiteX49" fmla="*/ 749780 w 1216605"/>
              <a:gd name="connsiteY49" fmla="*/ 757954 h 1531142"/>
              <a:gd name="connsiteX50" fmla="*/ 752638 w 1216605"/>
              <a:gd name="connsiteY50" fmla="*/ 760810 h 1531142"/>
              <a:gd name="connsiteX51" fmla="*/ 757401 w 1216605"/>
              <a:gd name="connsiteY51" fmla="*/ 762715 h 1531142"/>
              <a:gd name="connsiteX52" fmla="*/ 763118 w 1216605"/>
              <a:gd name="connsiteY52" fmla="*/ 763667 h 1531142"/>
              <a:gd name="connsiteX53" fmla="*/ 767881 w 1216605"/>
              <a:gd name="connsiteY53" fmla="*/ 763667 h 1531142"/>
              <a:gd name="connsiteX54" fmla="*/ 771692 w 1216605"/>
              <a:gd name="connsiteY54" fmla="*/ 763667 h 1531142"/>
              <a:gd name="connsiteX55" fmla="*/ 776456 w 1216605"/>
              <a:gd name="connsiteY55" fmla="*/ 764619 h 1531142"/>
              <a:gd name="connsiteX56" fmla="*/ 780266 w 1216605"/>
              <a:gd name="connsiteY56" fmla="*/ 767476 h 1531142"/>
              <a:gd name="connsiteX57" fmla="*/ 783125 w 1216605"/>
              <a:gd name="connsiteY57" fmla="*/ 773189 h 1531142"/>
              <a:gd name="connsiteX58" fmla="*/ 785983 w 1216605"/>
              <a:gd name="connsiteY58" fmla="*/ 778902 h 1531142"/>
              <a:gd name="connsiteX59" fmla="*/ 789793 w 1216605"/>
              <a:gd name="connsiteY59" fmla="*/ 783663 h 1531142"/>
              <a:gd name="connsiteX60" fmla="*/ 795510 w 1216605"/>
              <a:gd name="connsiteY60" fmla="*/ 786520 h 1531142"/>
              <a:gd name="connsiteX61" fmla="*/ 805989 w 1216605"/>
              <a:gd name="connsiteY61" fmla="*/ 793185 h 1531142"/>
              <a:gd name="connsiteX62" fmla="*/ 811706 w 1216605"/>
              <a:gd name="connsiteY62" fmla="*/ 803659 h 1531142"/>
              <a:gd name="connsiteX63" fmla="*/ 815517 w 1216605"/>
              <a:gd name="connsiteY63" fmla="*/ 816038 h 1531142"/>
              <a:gd name="connsiteX64" fmla="*/ 822186 w 1216605"/>
              <a:gd name="connsiteY64" fmla="*/ 827464 h 1531142"/>
              <a:gd name="connsiteX65" fmla="*/ 829807 w 1216605"/>
              <a:gd name="connsiteY65" fmla="*/ 834130 h 1531142"/>
              <a:gd name="connsiteX66" fmla="*/ 833618 w 1216605"/>
              <a:gd name="connsiteY66" fmla="*/ 837939 h 1531142"/>
              <a:gd name="connsiteX67" fmla="*/ 835523 w 1216605"/>
              <a:gd name="connsiteY67" fmla="*/ 843652 h 1531142"/>
              <a:gd name="connsiteX68" fmla="*/ 837429 w 1216605"/>
              <a:gd name="connsiteY68" fmla="*/ 848413 h 1531142"/>
              <a:gd name="connsiteX69" fmla="*/ 839334 w 1216605"/>
              <a:gd name="connsiteY69" fmla="*/ 852222 h 1531142"/>
              <a:gd name="connsiteX70" fmla="*/ 843145 w 1216605"/>
              <a:gd name="connsiteY70" fmla="*/ 859839 h 1531142"/>
              <a:gd name="connsiteX71" fmla="*/ 846003 w 1216605"/>
              <a:gd name="connsiteY71" fmla="*/ 865552 h 1531142"/>
              <a:gd name="connsiteX72" fmla="*/ 847908 w 1216605"/>
              <a:gd name="connsiteY72" fmla="*/ 871266 h 1531142"/>
              <a:gd name="connsiteX73" fmla="*/ 848861 w 1216605"/>
              <a:gd name="connsiteY73" fmla="*/ 876979 h 1531142"/>
              <a:gd name="connsiteX74" fmla="*/ 849814 w 1216605"/>
              <a:gd name="connsiteY74" fmla="*/ 883644 h 1531142"/>
              <a:gd name="connsiteX75" fmla="*/ 849814 w 1216605"/>
              <a:gd name="connsiteY75" fmla="*/ 889357 h 1531142"/>
              <a:gd name="connsiteX76" fmla="*/ 849814 w 1216605"/>
              <a:gd name="connsiteY76" fmla="*/ 894118 h 1531142"/>
              <a:gd name="connsiteX77" fmla="*/ 850767 w 1216605"/>
              <a:gd name="connsiteY77" fmla="*/ 898879 h 1531142"/>
              <a:gd name="connsiteX78" fmla="*/ 853625 w 1216605"/>
              <a:gd name="connsiteY78" fmla="*/ 903640 h 1531142"/>
              <a:gd name="connsiteX79" fmla="*/ 864105 w 1216605"/>
              <a:gd name="connsiteY79" fmla="*/ 914115 h 1531142"/>
              <a:gd name="connsiteX80" fmla="*/ 869821 w 1216605"/>
              <a:gd name="connsiteY80" fmla="*/ 918876 h 1531142"/>
              <a:gd name="connsiteX81" fmla="*/ 874584 w 1216605"/>
              <a:gd name="connsiteY81" fmla="*/ 923637 h 1531142"/>
              <a:gd name="connsiteX82" fmla="*/ 880300 w 1216605"/>
              <a:gd name="connsiteY82" fmla="*/ 928398 h 1531142"/>
              <a:gd name="connsiteX83" fmla="*/ 885064 w 1216605"/>
              <a:gd name="connsiteY83" fmla="*/ 930302 h 1531142"/>
              <a:gd name="connsiteX84" fmla="*/ 889827 w 1216605"/>
              <a:gd name="connsiteY84" fmla="*/ 930302 h 1531142"/>
              <a:gd name="connsiteX85" fmla="*/ 896497 w 1216605"/>
              <a:gd name="connsiteY85" fmla="*/ 930302 h 1531142"/>
              <a:gd name="connsiteX86" fmla="*/ 901260 w 1216605"/>
              <a:gd name="connsiteY86" fmla="*/ 930302 h 1531142"/>
              <a:gd name="connsiteX87" fmla="*/ 906024 w 1216605"/>
              <a:gd name="connsiteY87" fmla="*/ 930302 h 1531142"/>
              <a:gd name="connsiteX88" fmla="*/ 910787 w 1216605"/>
              <a:gd name="connsiteY88" fmla="*/ 929350 h 1531142"/>
              <a:gd name="connsiteX89" fmla="*/ 915551 w 1216605"/>
              <a:gd name="connsiteY89" fmla="*/ 927446 h 1531142"/>
              <a:gd name="connsiteX90" fmla="*/ 919361 w 1216605"/>
              <a:gd name="connsiteY90" fmla="*/ 923637 h 1531142"/>
              <a:gd name="connsiteX91" fmla="*/ 923172 w 1216605"/>
              <a:gd name="connsiteY91" fmla="*/ 918876 h 1531142"/>
              <a:gd name="connsiteX92" fmla="*/ 926030 w 1216605"/>
              <a:gd name="connsiteY92" fmla="*/ 914115 h 1531142"/>
              <a:gd name="connsiteX93" fmla="*/ 929841 w 1216605"/>
              <a:gd name="connsiteY93" fmla="*/ 909354 h 1531142"/>
              <a:gd name="connsiteX94" fmla="*/ 939368 w 1216605"/>
              <a:gd name="connsiteY94" fmla="*/ 901736 h 1531142"/>
              <a:gd name="connsiteX95" fmla="*/ 950801 w 1216605"/>
              <a:gd name="connsiteY95" fmla="*/ 896023 h 1531142"/>
              <a:gd name="connsiteX96" fmla="*/ 961280 w 1216605"/>
              <a:gd name="connsiteY96" fmla="*/ 894118 h 1531142"/>
              <a:gd name="connsiteX97" fmla="*/ 973666 w 1216605"/>
              <a:gd name="connsiteY97" fmla="*/ 896023 h 1531142"/>
              <a:gd name="connsiteX98" fmla="*/ 977477 w 1216605"/>
              <a:gd name="connsiteY98" fmla="*/ 897927 h 1531142"/>
              <a:gd name="connsiteX99" fmla="*/ 980335 w 1216605"/>
              <a:gd name="connsiteY99" fmla="*/ 899832 h 1531142"/>
              <a:gd name="connsiteX100" fmla="*/ 984146 w 1216605"/>
              <a:gd name="connsiteY100" fmla="*/ 901736 h 1531142"/>
              <a:gd name="connsiteX101" fmla="*/ 987004 w 1216605"/>
              <a:gd name="connsiteY101" fmla="*/ 904593 h 1531142"/>
              <a:gd name="connsiteX102" fmla="*/ 994625 w 1216605"/>
              <a:gd name="connsiteY102" fmla="*/ 911258 h 1531142"/>
              <a:gd name="connsiteX103" fmla="*/ 1016538 w 1216605"/>
              <a:gd name="connsiteY103" fmla="*/ 931254 h 1531142"/>
              <a:gd name="connsiteX104" fmla="*/ 1022254 w 1216605"/>
              <a:gd name="connsiteY104" fmla="*/ 938872 h 1531142"/>
              <a:gd name="connsiteX105" fmla="*/ 1026065 w 1216605"/>
              <a:gd name="connsiteY105" fmla="*/ 948394 h 1531142"/>
              <a:gd name="connsiteX106" fmla="*/ 1029875 w 1216605"/>
              <a:gd name="connsiteY106" fmla="*/ 958868 h 1531142"/>
              <a:gd name="connsiteX107" fmla="*/ 1032733 w 1216605"/>
              <a:gd name="connsiteY107" fmla="*/ 967438 h 1531142"/>
              <a:gd name="connsiteX108" fmla="*/ 1039402 w 1216605"/>
              <a:gd name="connsiteY108" fmla="*/ 984578 h 1531142"/>
              <a:gd name="connsiteX109" fmla="*/ 1043213 w 1216605"/>
              <a:gd name="connsiteY109" fmla="*/ 993147 h 1531142"/>
              <a:gd name="connsiteX110" fmla="*/ 1047977 w 1216605"/>
              <a:gd name="connsiteY110" fmla="*/ 1000765 h 1531142"/>
              <a:gd name="connsiteX111" fmla="*/ 1053693 w 1216605"/>
              <a:gd name="connsiteY111" fmla="*/ 1006478 h 1531142"/>
              <a:gd name="connsiteX112" fmla="*/ 1059409 w 1216605"/>
              <a:gd name="connsiteY112" fmla="*/ 1007431 h 1531142"/>
              <a:gd name="connsiteX113" fmla="*/ 1067031 w 1216605"/>
              <a:gd name="connsiteY113" fmla="*/ 1006478 h 1531142"/>
              <a:gd name="connsiteX114" fmla="*/ 1073700 w 1216605"/>
              <a:gd name="connsiteY114" fmla="*/ 1003622 h 1531142"/>
              <a:gd name="connsiteX115" fmla="*/ 1070842 w 1216605"/>
              <a:gd name="connsiteY115" fmla="*/ 1014096 h 1531142"/>
              <a:gd name="connsiteX116" fmla="*/ 1067031 w 1216605"/>
              <a:gd name="connsiteY116" fmla="*/ 1024570 h 1531142"/>
              <a:gd name="connsiteX117" fmla="*/ 1062267 w 1216605"/>
              <a:gd name="connsiteY117" fmla="*/ 1034092 h 1531142"/>
              <a:gd name="connsiteX118" fmla="*/ 1057504 w 1216605"/>
              <a:gd name="connsiteY118" fmla="*/ 1044566 h 1531142"/>
              <a:gd name="connsiteX119" fmla="*/ 1055599 w 1216605"/>
              <a:gd name="connsiteY119" fmla="*/ 1056945 h 1531142"/>
              <a:gd name="connsiteX120" fmla="*/ 1056551 w 1216605"/>
              <a:gd name="connsiteY120" fmla="*/ 1070276 h 1531142"/>
              <a:gd name="connsiteX121" fmla="*/ 1058457 w 1216605"/>
              <a:gd name="connsiteY121" fmla="*/ 1083607 h 1531142"/>
              <a:gd name="connsiteX122" fmla="*/ 1060362 w 1216605"/>
              <a:gd name="connsiteY122" fmla="*/ 1095986 h 1531142"/>
              <a:gd name="connsiteX123" fmla="*/ 1063220 w 1216605"/>
              <a:gd name="connsiteY123" fmla="*/ 1118838 h 1531142"/>
              <a:gd name="connsiteX124" fmla="*/ 1065126 w 1216605"/>
              <a:gd name="connsiteY124" fmla="*/ 1124552 h 1531142"/>
              <a:gd name="connsiteX125" fmla="*/ 1067984 w 1216605"/>
              <a:gd name="connsiteY125" fmla="*/ 1129313 h 1531142"/>
              <a:gd name="connsiteX126" fmla="*/ 1070842 w 1216605"/>
              <a:gd name="connsiteY126" fmla="*/ 1135026 h 1531142"/>
              <a:gd name="connsiteX127" fmla="*/ 1073700 w 1216605"/>
              <a:gd name="connsiteY127" fmla="*/ 1140739 h 1531142"/>
              <a:gd name="connsiteX128" fmla="*/ 1074653 w 1216605"/>
              <a:gd name="connsiteY128" fmla="*/ 1147404 h 1531142"/>
              <a:gd name="connsiteX129" fmla="*/ 1076558 w 1216605"/>
              <a:gd name="connsiteY129" fmla="*/ 1155974 h 1531142"/>
              <a:gd name="connsiteX130" fmla="*/ 1079416 w 1216605"/>
              <a:gd name="connsiteY130" fmla="*/ 1162640 h 1531142"/>
              <a:gd name="connsiteX131" fmla="*/ 1085132 w 1216605"/>
              <a:gd name="connsiteY131" fmla="*/ 1167401 h 1531142"/>
              <a:gd name="connsiteX132" fmla="*/ 1088943 w 1216605"/>
              <a:gd name="connsiteY132" fmla="*/ 1169305 h 1531142"/>
              <a:gd name="connsiteX133" fmla="*/ 1093707 w 1216605"/>
              <a:gd name="connsiteY133" fmla="*/ 1170257 h 1531142"/>
              <a:gd name="connsiteX134" fmla="*/ 1098470 w 1216605"/>
              <a:gd name="connsiteY134" fmla="*/ 1171210 h 1531142"/>
              <a:gd name="connsiteX135" fmla="*/ 1103234 w 1216605"/>
              <a:gd name="connsiteY135" fmla="*/ 1172162 h 1531142"/>
              <a:gd name="connsiteX136" fmla="*/ 1105139 w 1216605"/>
              <a:gd name="connsiteY136" fmla="*/ 1179779 h 1531142"/>
              <a:gd name="connsiteX137" fmla="*/ 1109903 w 1216605"/>
              <a:gd name="connsiteY137" fmla="*/ 1186445 h 1531142"/>
              <a:gd name="connsiteX138" fmla="*/ 1114666 w 1216605"/>
              <a:gd name="connsiteY138" fmla="*/ 1193110 h 1531142"/>
              <a:gd name="connsiteX139" fmla="*/ 1118477 w 1216605"/>
              <a:gd name="connsiteY139" fmla="*/ 1200728 h 1531142"/>
              <a:gd name="connsiteX140" fmla="*/ 1117524 w 1216605"/>
              <a:gd name="connsiteY140" fmla="*/ 1203584 h 1531142"/>
              <a:gd name="connsiteX141" fmla="*/ 1116572 w 1216605"/>
              <a:gd name="connsiteY141" fmla="*/ 1206441 h 1531142"/>
              <a:gd name="connsiteX142" fmla="*/ 1115619 w 1216605"/>
              <a:gd name="connsiteY142" fmla="*/ 1209298 h 1531142"/>
              <a:gd name="connsiteX143" fmla="*/ 1120382 w 1216605"/>
              <a:gd name="connsiteY143" fmla="*/ 1214059 h 1531142"/>
              <a:gd name="connsiteX144" fmla="*/ 1121335 w 1216605"/>
              <a:gd name="connsiteY144" fmla="*/ 1216915 h 1531142"/>
              <a:gd name="connsiteX145" fmla="*/ 1121335 w 1216605"/>
              <a:gd name="connsiteY145" fmla="*/ 1220724 h 1531142"/>
              <a:gd name="connsiteX146" fmla="*/ 1120382 w 1216605"/>
              <a:gd name="connsiteY146" fmla="*/ 1223581 h 1531142"/>
              <a:gd name="connsiteX147" fmla="*/ 1118477 w 1216605"/>
              <a:gd name="connsiteY147" fmla="*/ 1229294 h 1531142"/>
              <a:gd name="connsiteX148" fmla="*/ 1120382 w 1216605"/>
              <a:gd name="connsiteY148" fmla="*/ 1232150 h 1531142"/>
              <a:gd name="connsiteX149" fmla="*/ 1123240 w 1216605"/>
              <a:gd name="connsiteY149" fmla="*/ 1235959 h 1531142"/>
              <a:gd name="connsiteX150" fmla="*/ 1125146 w 1216605"/>
              <a:gd name="connsiteY150" fmla="*/ 1239768 h 1531142"/>
              <a:gd name="connsiteX151" fmla="*/ 1126099 w 1216605"/>
              <a:gd name="connsiteY151" fmla="*/ 1243577 h 1531142"/>
              <a:gd name="connsiteX152" fmla="*/ 1126099 w 1216605"/>
              <a:gd name="connsiteY152" fmla="*/ 1247386 h 1531142"/>
              <a:gd name="connsiteX153" fmla="*/ 1126099 w 1216605"/>
              <a:gd name="connsiteY153" fmla="*/ 1251195 h 1531142"/>
              <a:gd name="connsiteX154" fmla="*/ 1126099 w 1216605"/>
              <a:gd name="connsiteY154" fmla="*/ 1255003 h 1531142"/>
              <a:gd name="connsiteX155" fmla="*/ 1128957 w 1216605"/>
              <a:gd name="connsiteY155" fmla="*/ 1259764 h 1531142"/>
              <a:gd name="connsiteX156" fmla="*/ 1133720 w 1216605"/>
              <a:gd name="connsiteY156" fmla="*/ 1262621 h 1531142"/>
              <a:gd name="connsiteX157" fmla="*/ 1138484 w 1216605"/>
              <a:gd name="connsiteY157" fmla="*/ 1265478 h 1531142"/>
              <a:gd name="connsiteX158" fmla="*/ 1142295 w 1216605"/>
              <a:gd name="connsiteY158" fmla="*/ 1269286 h 1531142"/>
              <a:gd name="connsiteX159" fmla="*/ 1144200 w 1216605"/>
              <a:gd name="connsiteY159" fmla="*/ 1272143 h 1531142"/>
              <a:gd name="connsiteX160" fmla="*/ 1145153 w 1216605"/>
              <a:gd name="connsiteY160" fmla="*/ 1275000 h 1531142"/>
              <a:gd name="connsiteX161" fmla="*/ 1146106 w 1216605"/>
              <a:gd name="connsiteY161" fmla="*/ 1277856 h 1531142"/>
              <a:gd name="connsiteX162" fmla="*/ 1148964 w 1216605"/>
              <a:gd name="connsiteY162" fmla="*/ 1279761 h 1531142"/>
              <a:gd name="connsiteX163" fmla="*/ 1152774 w 1216605"/>
              <a:gd name="connsiteY163" fmla="*/ 1283569 h 1531142"/>
              <a:gd name="connsiteX164" fmla="*/ 1158491 w 1216605"/>
              <a:gd name="connsiteY164" fmla="*/ 1288330 h 1531142"/>
              <a:gd name="connsiteX165" fmla="*/ 1163254 w 1216605"/>
              <a:gd name="connsiteY165" fmla="*/ 1294044 h 1531142"/>
              <a:gd name="connsiteX166" fmla="*/ 1168018 w 1216605"/>
              <a:gd name="connsiteY166" fmla="*/ 1298805 h 1531142"/>
              <a:gd name="connsiteX167" fmla="*/ 1178498 w 1216605"/>
              <a:gd name="connsiteY167" fmla="*/ 1304518 h 1531142"/>
              <a:gd name="connsiteX168" fmla="*/ 1189930 w 1216605"/>
              <a:gd name="connsiteY168" fmla="*/ 1305470 h 1531142"/>
              <a:gd name="connsiteX169" fmla="*/ 1203268 w 1216605"/>
              <a:gd name="connsiteY169" fmla="*/ 1304518 h 1531142"/>
              <a:gd name="connsiteX170" fmla="*/ 1214700 w 1216605"/>
              <a:gd name="connsiteY170" fmla="*/ 1303566 h 1531142"/>
              <a:gd name="connsiteX171" fmla="*/ 1216606 w 1216605"/>
              <a:gd name="connsiteY171" fmla="*/ 1341654 h 1531142"/>
              <a:gd name="connsiteX172" fmla="*/ 1208984 w 1216605"/>
              <a:gd name="connsiteY172" fmla="*/ 1340702 h 1531142"/>
              <a:gd name="connsiteX173" fmla="*/ 1202315 w 1216605"/>
              <a:gd name="connsiteY173" fmla="*/ 1341654 h 1531142"/>
              <a:gd name="connsiteX174" fmla="*/ 1197552 w 1216605"/>
              <a:gd name="connsiteY174" fmla="*/ 1344510 h 1531142"/>
              <a:gd name="connsiteX175" fmla="*/ 1193741 w 1216605"/>
              <a:gd name="connsiteY175" fmla="*/ 1350224 h 1531142"/>
              <a:gd name="connsiteX176" fmla="*/ 1191835 w 1216605"/>
              <a:gd name="connsiteY176" fmla="*/ 1356889 h 1531142"/>
              <a:gd name="connsiteX177" fmla="*/ 1190883 w 1216605"/>
              <a:gd name="connsiteY177" fmla="*/ 1360698 h 1531142"/>
              <a:gd name="connsiteX178" fmla="*/ 1192788 w 1216605"/>
              <a:gd name="connsiteY178" fmla="*/ 1364507 h 1531142"/>
              <a:gd name="connsiteX179" fmla="*/ 1194693 w 1216605"/>
              <a:gd name="connsiteY179" fmla="*/ 1370220 h 1531142"/>
              <a:gd name="connsiteX180" fmla="*/ 1199457 w 1216605"/>
              <a:gd name="connsiteY180" fmla="*/ 1376885 h 1531142"/>
              <a:gd name="connsiteX181" fmla="*/ 1199457 w 1216605"/>
              <a:gd name="connsiteY181" fmla="*/ 1379742 h 1531142"/>
              <a:gd name="connsiteX182" fmla="*/ 1197552 w 1216605"/>
              <a:gd name="connsiteY182" fmla="*/ 1384503 h 1531142"/>
              <a:gd name="connsiteX183" fmla="*/ 1192788 w 1216605"/>
              <a:gd name="connsiteY183" fmla="*/ 1388312 h 1531142"/>
              <a:gd name="connsiteX184" fmla="*/ 1187072 w 1216605"/>
              <a:gd name="connsiteY184" fmla="*/ 1393073 h 1531142"/>
              <a:gd name="connsiteX185" fmla="*/ 1181356 w 1216605"/>
              <a:gd name="connsiteY185" fmla="*/ 1397834 h 1531142"/>
              <a:gd name="connsiteX186" fmla="*/ 1176592 w 1216605"/>
              <a:gd name="connsiteY186" fmla="*/ 1401642 h 1531142"/>
              <a:gd name="connsiteX187" fmla="*/ 1171829 w 1216605"/>
              <a:gd name="connsiteY187" fmla="*/ 1407356 h 1531142"/>
              <a:gd name="connsiteX188" fmla="*/ 1166112 w 1216605"/>
              <a:gd name="connsiteY188" fmla="*/ 1413069 h 1531142"/>
              <a:gd name="connsiteX189" fmla="*/ 1161349 w 1216605"/>
              <a:gd name="connsiteY189" fmla="*/ 1420687 h 1531142"/>
              <a:gd name="connsiteX190" fmla="*/ 1159444 w 1216605"/>
              <a:gd name="connsiteY190" fmla="*/ 1427352 h 1531142"/>
              <a:gd name="connsiteX191" fmla="*/ 1160396 w 1216605"/>
              <a:gd name="connsiteY191" fmla="*/ 1430209 h 1531142"/>
              <a:gd name="connsiteX192" fmla="*/ 1162302 w 1216605"/>
              <a:gd name="connsiteY192" fmla="*/ 1432113 h 1531142"/>
              <a:gd name="connsiteX193" fmla="*/ 1164207 w 1216605"/>
              <a:gd name="connsiteY193" fmla="*/ 1434018 h 1531142"/>
              <a:gd name="connsiteX194" fmla="*/ 1169923 w 1216605"/>
              <a:gd name="connsiteY194" fmla="*/ 1437826 h 1531142"/>
              <a:gd name="connsiteX195" fmla="*/ 1171829 w 1216605"/>
              <a:gd name="connsiteY195" fmla="*/ 1439731 h 1531142"/>
              <a:gd name="connsiteX196" fmla="*/ 1173734 w 1216605"/>
              <a:gd name="connsiteY196" fmla="*/ 1442587 h 1531142"/>
              <a:gd name="connsiteX197" fmla="*/ 1175639 w 1216605"/>
              <a:gd name="connsiteY197" fmla="*/ 1447348 h 1531142"/>
              <a:gd name="connsiteX198" fmla="*/ 1177545 w 1216605"/>
              <a:gd name="connsiteY198" fmla="*/ 1450205 h 1531142"/>
              <a:gd name="connsiteX199" fmla="*/ 1180403 w 1216605"/>
              <a:gd name="connsiteY199" fmla="*/ 1452109 h 1531142"/>
              <a:gd name="connsiteX200" fmla="*/ 1184214 w 1216605"/>
              <a:gd name="connsiteY200" fmla="*/ 1453062 h 1531142"/>
              <a:gd name="connsiteX201" fmla="*/ 1187072 w 1216605"/>
              <a:gd name="connsiteY201" fmla="*/ 1454966 h 1531142"/>
              <a:gd name="connsiteX202" fmla="*/ 1187072 w 1216605"/>
              <a:gd name="connsiteY202" fmla="*/ 1456870 h 1531142"/>
              <a:gd name="connsiteX203" fmla="*/ 1185166 w 1216605"/>
              <a:gd name="connsiteY203" fmla="*/ 1461631 h 1531142"/>
              <a:gd name="connsiteX204" fmla="*/ 1185166 w 1216605"/>
              <a:gd name="connsiteY204" fmla="*/ 1463536 h 1531142"/>
              <a:gd name="connsiteX205" fmla="*/ 1186119 w 1216605"/>
              <a:gd name="connsiteY205" fmla="*/ 1464488 h 1531142"/>
              <a:gd name="connsiteX206" fmla="*/ 1189930 w 1216605"/>
              <a:gd name="connsiteY206" fmla="*/ 1465440 h 1531142"/>
              <a:gd name="connsiteX207" fmla="*/ 1190883 w 1216605"/>
              <a:gd name="connsiteY207" fmla="*/ 1466392 h 1531142"/>
              <a:gd name="connsiteX208" fmla="*/ 1193741 w 1216605"/>
              <a:gd name="connsiteY208" fmla="*/ 1474010 h 1531142"/>
              <a:gd name="connsiteX209" fmla="*/ 1196599 w 1216605"/>
              <a:gd name="connsiteY209" fmla="*/ 1482580 h 1531142"/>
              <a:gd name="connsiteX210" fmla="*/ 1198505 w 1216605"/>
              <a:gd name="connsiteY210" fmla="*/ 1491150 h 1531142"/>
              <a:gd name="connsiteX211" fmla="*/ 1200410 w 1216605"/>
              <a:gd name="connsiteY211" fmla="*/ 1498767 h 1531142"/>
              <a:gd name="connsiteX212" fmla="*/ 1200410 w 1216605"/>
              <a:gd name="connsiteY212" fmla="*/ 1510194 h 1531142"/>
              <a:gd name="connsiteX213" fmla="*/ 1192788 w 1216605"/>
              <a:gd name="connsiteY213" fmla="*/ 1516859 h 1531142"/>
              <a:gd name="connsiteX214" fmla="*/ 1183261 w 1216605"/>
              <a:gd name="connsiteY214" fmla="*/ 1517811 h 1531142"/>
              <a:gd name="connsiteX215" fmla="*/ 1172781 w 1216605"/>
              <a:gd name="connsiteY215" fmla="*/ 1514955 h 1531142"/>
              <a:gd name="connsiteX216" fmla="*/ 1168971 w 1216605"/>
              <a:gd name="connsiteY216" fmla="*/ 1511146 h 1531142"/>
              <a:gd name="connsiteX217" fmla="*/ 1164207 w 1216605"/>
              <a:gd name="connsiteY217" fmla="*/ 1507337 h 1531142"/>
              <a:gd name="connsiteX218" fmla="*/ 1160396 w 1216605"/>
              <a:gd name="connsiteY218" fmla="*/ 1503528 h 1531142"/>
              <a:gd name="connsiteX219" fmla="*/ 1155633 w 1216605"/>
              <a:gd name="connsiteY219" fmla="*/ 1500672 h 1531142"/>
              <a:gd name="connsiteX220" fmla="*/ 1148964 w 1216605"/>
              <a:gd name="connsiteY220" fmla="*/ 1498767 h 1531142"/>
              <a:gd name="connsiteX221" fmla="*/ 1142295 w 1216605"/>
              <a:gd name="connsiteY221" fmla="*/ 1500672 h 1531142"/>
              <a:gd name="connsiteX222" fmla="*/ 1135626 w 1216605"/>
              <a:gd name="connsiteY222" fmla="*/ 1502576 h 1531142"/>
              <a:gd name="connsiteX223" fmla="*/ 1129910 w 1216605"/>
              <a:gd name="connsiteY223" fmla="*/ 1503528 h 1531142"/>
              <a:gd name="connsiteX224" fmla="*/ 1132768 w 1216605"/>
              <a:gd name="connsiteY224" fmla="*/ 1514955 h 1531142"/>
              <a:gd name="connsiteX225" fmla="*/ 1134673 w 1216605"/>
              <a:gd name="connsiteY225" fmla="*/ 1521620 h 1531142"/>
              <a:gd name="connsiteX226" fmla="*/ 1133720 w 1216605"/>
              <a:gd name="connsiteY226" fmla="*/ 1527333 h 1531142"/>
              <a:gd name="connsiteX227" fmla="*/ 1128957 w 1216605"/>
              <a:gd name="connsiteY227" fmla="*/ 1531142 h 1531142"/>
              <a:gd name="connsiteX228" fmla="*/ 1124193 w 1216605"/>
              <a:gd name="connsiteY228" fmla="*/ 1526381 h 1531142"/>
              <a:gd name="connsiteX229" fmla="*/ 1115619 w 1216605"/>
              <a:gd name="connsiteY229" fmla="*/ 1512098 h 1531142"/>
              <a:gd name="connsiteX230" fmla="*/ 1117524 w 1216605"/>
              <a:gd name="connsiteY230" fmla="*/ 1510194 h 1531142"/>
              <a:gd name="connsiteX231" fmla="*/ 1115619 w 1216605"/>
              <a:gd name="connsiteY231" fmla="*/ 1505433 h 1531142"/>
              <a:gd name="connsiteX232" fmla="*/ 1112761 w 1216605"/>
              <a:gd name="connsiteY232" fmla="*/ 1501624 h 1531142"/>
              <a:gd name="connsiteX233" fmla="*/ 1109903 w 1216605"/>
              <a:gd name="connsiteY233" fmla="*/ 1499720 h 1531142"/>
              <a:gd name="connsiteX234" fmla="*/ 1107045 w 1216605"/>
              <a:gd name="connsiteY234" fmla="*/ 1503528 h 1531142"/>
              <a:gd name="connsiteX235" fmla="*/ 1105139 w 1216605"/>
              <a:gd name="connsiteY235" fmla="*/ 1503528 h 1531142"/>
              <a:gd name="connsiteX236" fmla="*/ 1102281 w 1216605"/>
              <a:gd name="connsiteY236" fmla="*/ 1485437 h 1531142"/>
              <a:gd name="connsiteX237" fmla="*/ 1092754 w 1216605"/>
              <a:gd name="connsiteY237" fmla="*/ 1470201 h 1531142"/>
              <a:gd name="connsiteX238" fmla="*/ 1067984 w 1216605"/>
              <a:gd name="connsiteY238" fmla="*/ 1445444 h 1531142"/>
              <a:gd name="connsiteX239" fmla="*/ 1054646 w 1216605"/>
              <a:gd name="connsiteY239" fmla="*/ 1428304 h 1531142"/>
              <a:gd name="connsiteX240" fmla="*/ 1049882 w 1216605"/>
              <a:gd name="connsiteY240" fmla="*/ 1423543 h 1531142"/>
              <a:gd name="connsiteX241" fmla="*/ 1037497 w 1216605"/>
              <a:gd name="connsiteY241" fmla="*/ 1414974 h 1531142"/>
              <a:gd name="connsiteX242" fmla="*/ 1035592 w 1216605"/>
              <a:gd name="connsiteY242" fmla="*/ 1413069 h 1531142"/>
              <a:gd name="connsiteX243" fmla="*/ 1034639 w 1216605"/>
              <a:gd name="connsiteY243" fmla="*/ 1412117 h 1531142"/>
              <a:gd name="connsiteX244" fmla="*/ 1033686 w 1216605"/>
              <a:gd name="connsiteY244" fmla="*/ 1411165 h 1531142"/>
              <a:gd name="connsiteX245" fmla="*/ 1031781 w 1216605"/>
              <a:gd name="connsiteY245" fmla="*/ 1410213 h 1531142"/>
              <a:gd name="connsiteX246" fmla="*/ 1031781 w 1216605"/>
              <a:gd name="connsiteY246" fmla="*/ 1407356 h 1531142"/>
              <a:gd name="connsiteX247" fmla="*/ 1037497 w 1216605"/>
              <a:gd name="connsiteY247" fmla="*/ 1398786 h 1531142"/>
              <a:gd name="connsiteX248" fmla="*/ 1033686 w 1216605"/>
              <a:gd name="connsiteY248" fmla="*/ 1399738 h 1531142"/>
              <a:gd name="connsiteX249" fmla="*/ 1029875 w 1216605"/>
              <a:gd name="connsiteY249" fmla="*/ 1401642 h 1531142"/>
              <a:gd name="connsiteX250" fmla="*/ 1026065 w 1216605"/>
              <a:gd name="connsiteY250" fmla="*/ 1404499 h 1531142"/>
              <a:gd name="connsiteX251" fmla="*/ 1023206 w 1216605"/>
              <a:gd name="connsiteY251" fmla="*/ 1407356 h 1531142"/>
              <a:gd name="connsiteX252" fmla="*/ 966997 w 1216605"/>
              <a:gd name="connsiteY252" fmla="*/ 1334988 h 1531142"/>
              <a:gd name="connsiteX253" fmla="*/ 964139 w 1216605"/>
              <a:gd name="connsiteY253" fmla="*/ 1333084 h 1531142"/>
              <a:gd name="connsiteX254" fmla="*/ 958422 w 1216605"/>
              <a:gd name="connsiteY254" fmla="*/ 1331180 h 1531142"/>
              <a:gd name="connsiteX255" fmla="*/ 955564 w 1216605"/>
              <a:gd name="connsiteY255" fmla="*/ 1329275 h 1531142"/>
              <a:gd name="connsiteX256" fmla="*/ 949848 w 1216605"/>
              <a:gd name="connsiteY256" fmla="*/ 1324514 h 1531142"/>
              <a:gd name="connsiteX257" fmla="*/ 921267 w 1216605"/>
              <a:gd name="connsiteY257" fmla="*/ 1292139 h 1531142"/>
              <a:gd name="connsiteX258" fmla="*/ 916503 w 1216605"/>
              <a:gd name="connsiteY258" fmla="*/ 1289283 h 1531142"/>
              <a:gd name="connsiteX259" fmla="*/ 912693 w 1216605"/>
              <a:gd name="connsiteY259" fmla="*/ 1290235 h 1531142"/>
              <a:gd name="connsiteX260" fmla="*/ 909834 w 1216605"/>
              <a:gd name="connsiteY260" fmla="*/ 1292139 h 1531142"/>
              <a:gd name="connsiteX261" fmla="*/ 906976 w 1216605"/>
              <a:gd name="connsiteY261" fmla="*/ 1293091 h 1531142"/>
              <a:gd name="connsiteX262" fmla="*/ 903166 w 1216605"/>
              <a:gd name="connsiteY262" fmla="*/ 1292139 h 1531142"/>
              <a:gd name="connsiteX263" fmla="*/ 903166 w 1216605"/>
              <a:gd name="connsiteY263" fmla="*/ 1289283 h 1531142"/>
              <a:gd name="connsiteX264" fmla="*/ 903166 w 1216605"/>
              <a:gd name="connsiteY264" fmla="*/ 1276904 h 1531142"/>
              <a:gd name="connsiteX265" fmla="*/ 902213 w 1216605"/>
              <a:gd name="connsiteY265" fmla="*/ 1272143 h 1531142"/>
              <a:gd name="connsiteX266" fmla="*/ 891733 w 1216605"/>
              <a:gd name="connsiteY266" fmla="*/ 1255956 h 1531142"/>
              <a:gd name="connsiteX267" fmla="*/ 886017 w 1216605"/>
              <a:gd name="connsiteY267" fmla="*/ 1252147 h 1531142"/>
              <a:gd name="connsiteX268" fmla="*/ 886017 w 1216605"/>
              <a:gd name="connsiteY268" fmla="*/ 1249290 h 1531142"/>
              <a:gd name="connsiteX269" fmla="*/ 889827 w 1216605"/>
              <a:gd name="connsiteY269" fmla="*/ 1246434 h 1531142"/>
              <a:gd name="connsiteX270" fmla="*/ 888875 w 1216605"/>
              <a:gd name="connsiteY270" fmla="*/ 1244529 h 1531142"/>
              <a:gd name="connsiteX271" fmla="*/ 887922 w 1216605"/>
              <a:gd name="connsiteY271" fmla="*/ 1242625 h 1531142"/>
              <a:gd name="connsiteX272" fmla="*/ 886969 w 1216605"/>
              <a:gd name="connsiteY272" fmla="*/ 1240720 h 1531142"/>
              <a:gd name="connsiteX273" fmla="*/ 875537 w 1216605"/>
              <a:gd name="connsiteY273" fmla="*/ 1218820 h 1531142"/>
              <a:gd name="connsiteX274" fmla="*/ 871726 w 1216605"/>
              <a:gd name="connsiteY274" fmla="*/ 1215011 h 1531142"/>
              <a:gd name="connsiteX275" fmla="*/ 866963 w 1216605"/>
              <a:gd name="connsiteY275" fmla="*/ 1214059 h 1531142"/>
              <a:gd name="connsiteX276" fmla="*/ 861246 w 1216605"/>
              <a:gd name="connsiteY276" fmla="*/ 1210250 h 1531142"/>
              <a:gd name="connsiteX277" fmla="*/ 848861 w 1216605"/>
              <a:gd name="connsiteY277" fmla="*/ 1198823 h 1531142"/>
              <a:gd name="connsiteX278" fmla="*/ 847908 w 1216605"/>
              <a:gd name="connsiteY278" fmla="*/ 1196919 h 1531142"/>
              <a:gd name="connsiteX279" fmla="*/ 846003 w 1216605"/>
              <a:gd name="connsiteY279" fmla="*/ 1195015 h 1531142"/>
              <a:gd name="connsiteX280" fmla="*/ 843145 w 1216605"/>
              <a:gd name="connsiteY280" fmla="*/ 1187397 h 1531142"/>
              <a:gd name="connsiteX281" fmla="*/ 840287 w 1216605"/>
              <a:gd name="connsiteY281" fmla="*/ 1183588 h 1531142"/>
              <a:gd name="connsiteX282" fmla="*/ 832665 w 1216605"/>
              <a:gd name="connsiteY282" fmla="*/ 1179779 h 1531142"/>
              <a:gd name="connsiteX283" fmla="*/ 827902 w 1216605"/>
              <a:gd name="connsiteY283" fmla="*/ 1174066 h 1531142"/>
              <a:gd name="connsiteX284" fmla="*/ 821233 w 1216605"/>
              <a:gd name="connsiteY284" fmla="*/ 1163592 h 1531142"/>
              <a:gd name="connsiteX285" fmla="*/ 812659 w 1216605"/>
              <a:gd name="connsiteY285" fmla="*/ 1154070 h 1531142"/>
              <a:gd name="connsiteX286" fmla="*/ 806942 w 1216605"/>
              <a:gd name="connsiteY286" fmla="*/ 1150261 h 1531142"/>
              <a:gd name="connsiteX287" fmla="*/ 794557 w 1216605"/>
              <a:gd name="connsiteY287" fmla="*/ 1145500 h 1531142"/>
              <a:gd name="connsiteX288" fmla="*/ 791699 w 1216605"/>
              <a:gd name="connsiteY288" fmla="*/ 1138835 h 1531142"/>
              <a:gd name="connsiteX289" fmla="*/ 788841 w 1216605"/>
              <a:gd name="connsiteY289" fmla="*/ 1123599 h 1531142"/>
              <a:gd name="connsiteX290" fmla="*/ 784077 w 1216605"/>
              <a:gd name="connsiteY290" fmla="*/ 1116934 h 1531142"/>
              <a:gd name="connsiteX291" fmla="*/ 779314 w 1216605"/>
              <a:gd name="connsiteY291" fmla="*/ 1111221 h 1531142"/>
              <a:gd name="connsiteX292" fmla="*/ 774550 w 1216605"/>
              <a:gd name="connsiteY292" fmla="*/ 1105508 h 1531142"/>
              <a:gd name="connsiteX293" fmla="*/ 770739 w 1216605"/>
              <a:gd name="connsiteY293" fmla="*/ 1091225 h 1531142"/>
              <a:gd name="connsiteX294" fmla="*/ 762165 w 1216605"/>
              <a:gd name="connsiteY294" fmla="*/ 1075037 h 1531142"/>
              <a:gd name="connsiteX295" fmla="*/ 721199 w 1216605"/>
              <a:gd name="connsiteY295" fmla="*/ 1031236 h 1531142"/>
              <a:gd name="connsiteX296" fmla="*/ 706908 w 1216605"/>
              <a:gd name="connsiteY296" fmla="*/ 1019809 h 1531142"/>
              <a:gd name="connsiteX297" fmla="*/ 701192 w 1216605"/>
              <a:gd name="connsiteY297" fmla="*/ 1017905 h 1531142"/>
              <a:gd name="connsiteX298" fmla="*/ 697381 w 1216605"/>
              <a:gd name="connsiteY298" fmla="*/ 1015048 h 1531142"/>
              <a:gd name="connsiteX299" fmla="*/ 681185 w 1216605"/>
              <a:gd name="connsiteY299" fmla="*/ 999813 h 1531142"/>
              <a:gd name="connsiteX300" fmla="*/ 638313 w 1216605"/>
              <a:gd name="connsiteY300" fmla="*/ 970295 h 1531142"/>
              <a:gd name="connsiteX301" fmla="*/ 619259 w 1216605"/>
              <a:gd name="connsiteY301" fmla="*/ 956964 h 1531142"/>
              <a:gd name="connsiteX302" fmla="*/ 615448 w 1216605"/>
              <a:gd name="connsiteY302" fmla="*/ 953155 h 1531142"/>
              <a:gd name="connsiteX303" fmla="*/ 614495 w 1216605"/>
              <a:gd name="connsiteY303" fmla="*/ 945537 h 1531142"/>
              <a:gd name="connsiteX304" fmla="*/ 610685 w 1216605"/>
              <a:gd name="connsiteY304" fmla="*/ 941729 h 1531142"/>
              <a:gd name="connsiteX305" fmla="*/ 599252 w 1216605"/>
              <a:gd name="connsiteY305" fmla="*/ 936015 h 1531142"/>
              <a:gd name="connsiteX306" fmla="*/ 587820 w 1216605"/>
              <a:gd name="connsiteY306" fmla="*/ 928398 h 1531142"/>
              <a:gd name="connsiteX307" fmla="*/ 569718 w 1216605"/>
              <a:gd name="connsiteY307" fmla="*/ 910306 h 1531142"/>
              <a:gd name="connsiteX308" fmla="*/ 500171 w 1216605"/>
              <a:gd name="connsiteY308" fmla="*/ 867457 h 1531142"/>
              <a:gd name="connsiteX309" fmla="*/ 494454 w 1216605"/>
              <a:gd name="connsiteY309" fmla="*/ 861744 h 1531142"/>
              <a:gd name="connsiteX310" fmla="*/ 492549 w 1216605"/>
              <a:gd name="connsiteY310" fmla="*/ 856030 h 1531142"/>
              <a:gd name="connsiteX311" fmla="*/ 493502 w 1216605"/>
              <a:gd name="connsiteY311" fmla="*/ 852222 h 1531142"/>
              <a:gd name="connsiteX312" fmla="*/ 495407 w 1216605"/>
              <a:gd name="connsiteY312" fmla="*/ 852222 h 1531142"/>
              <a:gd name="connsiteX313" fmla="*/ 497313 w 1216605"/>
              <a:gd name="connsiteY313" fmla="*/ 854126 h 1531142"/>
              <a:gd name="connsiteX314" fmla="*/ 499218 w 1216605"/>
              <a:gd name="connsiteY314" fmla="*/ 856030 h 1531142"/>
              <a:gd name="connsiteX315" fmla="*/ 500171 w 1216605"/>
              <a:gd name="connsiteY315" fmla="*/ 857935 h 1531142"/>
              <a:gd name="connsiteX316" fmla="*/ 501123 w 1216605"/>
              <a:gd name="connsiteY316" fmla="*/ 858887 h 1531142"/>
              <a:gd name="connsiteX317" fmla="*/ 501123 w 1216605"/>
              <a:gd name="connsiteY317" fmla="*/ 862696 h 1531142"/>
              <a:gd name="connsiteX318" fmla="*/ 501123 w 1216605"/>
              <a:gd name="connsiteY318" fmla="*/ 863648 h 1531142"/>
              <a:gd name="connsiteX319" fmla="*/ 524941 w 1216605"/>
              <a:gd name="connsiteY319" fmla="*/ 876979 h 1531142"/>
              <a:gd name="connsiteX320" fmla="*/ 527799 w 1216605"/>
              <a:gd name="connsiteY320" fmla="*/ 877931 h 1531142"/>
              <a:gd name="connsiteX321" fmla="*/ 569718 w 1216605"/>
              <a:gd name="connsiteY321" fmla="*/ 904593 h 1531142"/>
              <a:gd name="connsiteX322" fmla="*/ 574482 w 1216605"/>
              <a:gd name="connsiteY322" fmla="*/ 906497 h 1531142"/>
              <a:gd name="connsiteX323" fmla="*/ 578293 w 1216605"/>
              <a:gd name="connsiteY323" fmla="*/ 908401 h 1531142"/>
              <a:gd name="connsiteX324" fmla="*/ 583056 w 1216605"/>
              <a:gd name="connsiteY324" fmla="*/ 911258 h 1531142"/>
              <a:gd name="connsiteX325" fmla="*/ 579246 w 1216605"/>
              <a:gd name="connsiteY325" fmla="*/ 908401 h 1531142"/>
              <a:gd name="connsiteX326" fmla="*/ 570671 w 1216605"/>
              <a:gd name="connsiteY326" fmla="*/ 902688 h 1531142"/>
              <a:gd name="connsiteX327" fmla="*/ 565907 w 1216605"/>
              <a:gd name="connsiteY327" fmla="*/ 899832 h 1531142"/>
              <a:gd name="connsiteX328" fmla="*/ 567813 w 1216605"/>
              <a:gd name="connsiteY328" fmla="*/ 896975 h 1531142"/>
              <a:gd name="connsiteX329" fmla="*/ 573529 w 1216605"/>
              <a:gd name="connsiteY329" fmla="*/ 899832 h 1531142"/>
              <a:gd name="connsiteX330" fmla="*/ 583056 w 1216605"/>
              <a:gd name="connsiteY330" fmla="*/ 907449 h 1531142"/>
              <a:gd name="connsiteX331" fmla="*/ 584009 w 1216605"/>
              <a:gd name="connsiteY331" fmla="*/ 903640 h 1531142"/>
              <a:gd name="connsiteX332" fmla="*/ 584962 w 1216605"/>
              <a:gd name="connsiteY332" fmla="*/ 902688 h 1531142"/>
              <a:gd name="connsiteX333" fmla="*/ 582104 w 1216605"/>
              <a:gd name="connsiteY333" fmla="*/ 902688 h 1531142"/>
              <a:gd name="connsiteX334" fmla="*/ 580198 w 1216605"/>
              <a:gd name="connsiteY334" fmla="*/ 902688 h 1531142"/>
              <a:gd name="connsiteX335" fmla="*/ 584009 w 1216605"/>
              <a:gd name="connsiteY335" fmla="*/ 898879 h 1531142"/>
              <a:gd name="connsiteX336" fmla="*/ 586867 w 1216605"/>
              <a:gd name="connsiteY336" fmla="*/ 896023 h 1531142"/>
              <a:gd name="connsiteX337" fmla="*/ 588773 w 1216605"/>
              <a:gd name="connsiteY337" fmla="*/ 893166 h 1531142"/>
              <a:gd name="connsiteX338" fmla="*/ 588773 w 1216605"/>
              <a:gd name="connsiteY338" fmla="*/ 886501 h 1531142"/>
              <a:gd name="connsiteX339" fmla="*/ 587820 w 1216605"/>
              <a:gd name="connsiteY339" fmla="*/ 881740 h 1531142"/>
              <a:gd name="connsiteX340" fmla="*/ 576387 w 1216605"/>
              <a:gd name="connsiteY340" fmla="*/ 856030 h 1531142"/>
              <a:gd name="connsiteX341" fmla="*/ 573529 w 1216605"/>
              <a:gd name="connsiteY341" fmla="*/ 853174 h 1531142"/>
              <a:gd name="connsiteX342" fmla="*/ 568766 w 1216605"/>
              <a:gd name="connsiteY342" fmla="*/ 850317 h 1531142"/>
              <a:gd name="connsiteX343" fmla="*/ 563049 w 1216605"/>
              <a:gd name="connsiteY343" fmla="*/ 850317 h 1531142"/>
              <a:gd name="connsiteX344" fmla="*/ 558286 w 1216605"/>
              <a:gd name="connsiteY344" fmla="*/ 851269 h 1531142"/>
              <a:gd name="connsiteX345" fmla="*/ 554475 w 1216605"/>
              <a:gd name="connsiteY345" fmla="*/ 853174 h 1531142"/>
              <a:gd name="connsiteX346" fmla="*/ 551617 w 1216605"/>
              <a:gd name="connsiteY346" fmla="*/ 856983 h 1531142"/>
              <a:gd name="connsiteX347" fmla="*/ 556380 w 1216605"/>
              <a:gd name="connsiteY347" fmla="*/ 857935 h 1531142"/>
              <a:gd name="connsiteX348" fmla="*/ 564002 w 1216605"/>
              <a:gd name="connsiteY348" fmla="*/ 855078 h 1531142"/>
              <a:gd name="connsiteX349" fmla="*/ 565907 w 1216605"/>
              <a:gd name="connsiteY349" fmla="*/ 856983 h 1531142"/>
              <a:gd name="connsiteX350" fmla="*/ 564955 w 1216605"/>
              <a:gd name="connsiteY350" fmla="*/ 859839 h 1531142"/>
              <a:gd name="connsiteX351" fmla="*/ 557333 w 1216605"/>
              <a:gd name="connsiteY351" fmla="*/ 868409 h 1531142"/>
              <a:gd name="connsiteX352" fmla="*/ 554475 w 1216605"/>
              <a:gd name="connsiteY352" fmla="*/ 870313 h 1531142"/>
              <a:gd name="connsiteX353" fmla="*/ 544948 w 1216605"/>
              <a:gd name="connsiteY353" fmla="*/ 874122 h 1531142"/>
              <a:gd name="connsiteX354" fmla="*/ 539232 w 1216605"/>
              <a:gd name="connsiteY354" fmla="*/ 870313 h 1531142"/>
              <a:gd name="connsiteX355" fmla="*/ 535421 w 1216605"/>
              <a:gd name="connsiteY355" fmla="*/ 863648 h 1531142"/>
              <a:gd name="connsiteX356" fmla="*/ 529705 w 1216605"/>
              <a:gd name="connsiteY356" fmla="*/ 859839 h 1531142"/>
              <a:gd name="connsiteX357" fmla="*/ 523036 w 1216605"/>
              <a:gd name="connsiteY357" fmla="*/ 863648 h 1531142"/>
              <a:gd name="connsiteX358" fmla="*/ 521130 w 1216605"/>
              <a:gd name="connsiteY358" fmla="*/ 863648 h 1531142"/>
              <a:gd name="connsiteX359" fmla="*/ 518272 w 1216605"/>
              <a:gd name="connsiteY359" fmla="*/ 863648 h 1531142"/>
              <a:gd name="connsiteX360" fmla="*/ 516367 w 1216605"/>
              <a:gd name="connsiteY360" fmla="*/ 862696 h 1531142"/>
              <a:gd name="connsiteX361" fmla="*/ 510651 w 1216605"/>
              <a:gd name="connsiteY361" fmla="*/ 857935 h 1531142"/>
              <a:gd name="connsiteX362" fmla="*/ 508745 w 1216605"/>
              <a:gd name="connsiteY362" fmla="*/ 855078 h 1531142"/>
              <a:gd name="connsiteX363" fmla="*/ 507793 w 1216605"/>
              <a:gd name="connsiteY363" fmla="*/ 853174 h 1531142"/>
              <a:gd name="connsiteX364" fmla="*/ 507793 w 1216605"/>
              <a:gd name="connsiteY364" fmla="*/ 848413 h 1531142"/>
              <a:gd name="connsiteX365" fmla="*/ 506840 w 1216605"/>
              <a:gd name="connsiteY365" fmla="*/ 845556 h 1531142"/>
              <a:gd name="connsiteX366" fmla="*/ 504934 w 1216605"/>
              <a:gd name="connsiteY366" fmla="*/ 844604 h 1531142"/>
              <a:gd name="connsiteX367" fmla="*/ 500171 w 1216605"/>
              <a:gd name="connsiteY367" fmla="*/ 842700 h 1531142"/>
              <a:gd name="connsiteX368" fmla="*/ 498265 w 1216605"/>
              <a:gd name="connsiteY368" fmla="*/ 841747 h 1531142"/>
              <a:gd name="connsiteX369" fmla="*/ 485880 w 1216605"/>
              <a:gd name="connsiteY369" fmla="*/ 828417 h 1531142"/>
              <a:gd name="connsiteX370" fmla="*/ 482069 w 1216605"/>
              <a:gd name="connsiteY370" fmla="*/ 827464 h 1531142"/>
              <a:gd name="connsiteX371" fmla="*/ 478259 w 1216605"/>
              <a:gd name="connsiteY371" fmla="*/ 830321 h 1531142"/>
              <a:gd name="connsiteX372" fmla="*/ 472542 w 1216605"/>
              <a:gd name="connsiteY372" fmla="*/ 824608 h 1531142"/>
              <a:gd name="connsiteX373" fmla="*/ 465873 w 1216605"/>
              <a:gd name="connsiteY373" fmla="*/ 818894 h 1531142"/>
              <a:gd name="connsiteX374" fmla="*/ 458252 w 1216605"/>
              <a:gd name="connsiteY374" fmla="*/ 816038 h 1531142"/>
              <a:gd name="connsiteX375" fmla="*/ 451583 w 1216605"/>
              <a:gd name="connsiteY375" fmla="*/ 814133 h 1531142"/>
              <a:gd name="connsiteX376" fmla="*/ 452535 w 1216605"/>
              <a:gd name="connsiteY376" fmla="*/ 817942 h 1531142"/>
              <a:gd name="connsiteX377" fmla="*/ 454441 w 1216605"/>
              <a:gd name="connsiteY377" fmla="*/ 819847 h 1531142"/>
              <a:gd name="connsiteX378" fmla="*/ 459204 w 1216605"/>
              <a:gd name="connsiteY378" fmla="*/ 823655 h 1531142"/>
              <a:gd name="connsiteX379" fmla="*/ 468732 w 1216605"/>
              <a:gd name="connsiteY379" fmla="*/ 834130 h 1531142"/>
              <a:gd name="connsiteX380" fmla="*/ 473495 w 1216605"/>
              <a:gd name="connsiteY380" fmla="*/ 837939 h 1531142"/>
              <a:gd name="connsiteX381" fmla="*/ 486833 w 1216605"/>
              <a:gd name="connsiteY381" fmla="*/ 845556 h 1531142"/>
              <a:gd name="connsiteX382" fmla="*/ 490644 w 1216605"/>
              <a:gd name="connsiteY382" fmla="*/ 850317 h 1531142"/>
              <a:gd name="connsiteX383" fmla="*/ 482069 w 1216605"/>
              <a:gd name="connsiteY383" fmla="*/ 848413 h 1531142"/>
              <a:gd name="connsiteX384" fmla="*/ 459204 w 1216605"/>
              <a:gd name="connsiteY384" fmla="*/ 834130 h 1531142"/>
              <a:gd name="connsiteX385" fmla="*/ 433481 w 1216605"/>
              <a:gd name="connsiteY385" fmla="*/ 811277 h 1531142"/>
              <a:gd name="connsiteX386" fmla="*/ 430623 w 1216605"/>
              <a:gd name="connsiteY386" fmla="*/ 806516 h 1531142"/>
              <a:gd name="connsiteX387" fmla="*/ 429671 w 1216605"/>
              <a:gd name="connsiteY387" fmla="*/ 801755 h 1531142"/>
              <a:gd name="connsiteX388" fmla="*/ 427765 w 1216605"/>
              <a:gd name="connsiteY388" fmla="*/ 789376 h 1531142"/>
              <a:gd name="connsiteX389" fmla="*/ 426813 w 1216605"/>
              <a:gd name="connsiteY389" fmla="*/ 783663 h 1531142"/>
              <a:gd name="connsiteX390" fmla="*/ 423954 w 1216605"/>
              <a:gd name="connsiteY390" fmla="*/ 777950 h 1531142"/>
              <a:gd name="connsiteX391" fmla="*/ 420143 w 1216605"/>
              <a:gd name="connsiteY391" fmla="*/ 773189 h 1531142"/>
              <a:gd name="connsiteX392" fmla="*/ 417285 w 1216605"/>
              <a:gd name="connsiteY392" fmla="*/ 771284 h 1531142"/>
              <a:gd name="connsiteX393" fmla="*/ 415380 w 1216605"/>
              <a:gd name="connsiteY393" fmla="*/ 770332 h 1531142"/>
              <a:gd name="connsiteX394" fmla="*/ 414427 w 1216605"/>
              <a:gd name="connsiteY394" fmla="*/ 767476 h 1531142"/>
              <a:gd name="connsiteX395" fmla="*/ 414427 w 1216605"/>
              <a:gd name="connsiteY395" fmla="*/ 765571 h 1531142"/>
              <a:gd name="connsiteX396" fmla="*/ 415380 w 1216605"/>
              <a:gd name="connsiteY396" fmla="*/ 764619 h 1531142"/>
              <a:gd name="connsiteX397" fmla="*/ 418238 w 1216605"/>
              <a:gd name="connsiteY397" fmla="*/ 764619 h 1531142"/>
              <a:gd name="connsiteX398" fmla="*/ 421096 w 1216605"/>
              <a:gd name="connsiteY398" fmla="*/ 765571 h 1531142"/>
              <a:gd name="connsiteX399" fmla="*/ 426813 w 1216605"/>
              <a:gd name="connsiteY399" fmla="*/ 769380 h 1531142"/>
              <a:gd name="connsiteX400" fmla="*/ 428718 w 1216605"/>
              <a:gd name="connsiteY400" fmla="*/ 771284 h 1531142"/>
              <a:gd name="connsiteX401" fmla="*/ 433481 w 1216605"/>
              <a:gd name="connsiteY401" fmla="*/ 775093 h 1531142"/>
              <a:gd name="connsiteX402" fmla="*/ 438245 w 1216605"/>
              <a:gd name="connsiteY402" fmla="*/ 775093 h 1531142"/>
              <a:gd name="connsiteX403" fmla="*/ 441103 w 1216605"/>
              <a:gd name="connsiteY403" fmla="*/ 767476 h 1531142"/>
              <a:gd name="connsiteX404" fmla="*/ 439198 w 1216605"/>
              <a:gd name="connsiteY404" fmla="*/ 761762 h 1531142"/>
              <a:gd name="connsiteX405" fmla="*/ 436340 w 1216605"/>
              <a:gd name="connsiteY405" fmla="*/ 756049 h 1531142"/>
              <a:gd name="connsiteX406" fmla="*/ 431576 w 1216605"/>
              <a:gd name="connsiteY406" fmla="*/ 751288 h 1531142"/>
              <a:gd name="connsiteX407" fmla="*/ 427765 w 1216605"/>
              <a:gd name="connsiteY407" fmla="*/ 748432 h 1531142"/>
              <a:gd name="connsiteX408" fmla="*/ 431576 w 1216605"/>
              <a:gd name="connsiteY408" fmla="*/ 745575 h 1531142"/>
              <a:gd name="connsiteX409" fmla="*/ 432529 w 1216605"/>
              <a:gd name="connsiteY409" fmla="*/ 739861 h 1531142"/>
              <a:gd name="connsiteX410" fmla="*/ 430623 w 1216605"/>
              <a:gd name="connsiteY410" fmla="*/ 728435 h 1531142"/>
              <a:gd name="connsiteX411" fmla="*/ 430623 w 1216605"/>
              <a:gd name="connsiteY411" fmla="*/ 722722 h 1531142"/>
              <a:gd name="connsiteX412" fmla="*/ 432529 w 1216605"/>
              <a:gd name="connsiteY412" fmla="*/ 718913 h 1531142"/>
              <a:gd name="connsiteX413" fmla="*/ 436340 w 1216605"/>
              <a:gd name="connsiteY413" fmla="*/ 710343 h 1531142"/>
              <a:gd name="connsiteX414" fmla="*/ 433481 w 1216605"/>
              <a:gd name="connsiteY414" fmla="*/ 705582 h 1531142"/>
              <a:gd name="connsiteX415" fmla="*/ 421096 w 1216605"/>
              <a:gd name="connsiteY415" fmla="*/ 695108 h 1531142"/>
              <a:gd name="connsiteX416" fmla="*/ 417285 w 1216605"/>
              <a:gd name="connsiteY416" fmla="*/ 694156 h 1531142"/>
              <a:gd name="connsiteX417" fmla="*/ 417285 w 1216605"/>
              <a:gd name="connsiteY417" fmla="*/ 700821 h 1531142"/>
              <a:gd name="connsiteX418" fmla="*/ 421096 w 1216605"/>
              <a:gd name="connsiteY418" fmla="*/ 717961 h 1531142"/>
              <a:gd name="connsiteX419" fmla="*/ 422049 w 1216605"/>
              <a:gd name="connsiteY419" fmla="*/ 719865 h 1531142"/>
              <a:gd name="connsiteX420" fmla="*/ 422049 w 1216605"/>
              <a:gd name="connsiteY420" fmla="*/ 721770 h 1531142"/>
              <a:gd name="connsiteX421" fmla="*/ 422049 w 1216605"/>
              <a:gd name="connsiteY421" fmla="*/ 726531 h 1531142"/>
              <a:gd name="connsiteX422" fmla="*/ 420143 w 1216605"/>
              <a:gd name="connsiteY422" fmla="*/ 737005 h 1531142"/>
              <a:gd name="connsiteX423" fmla="*/ 420143 w 1216605"/>
              <a:gd name="connsiteY423" fmla="*/ 748432 h 1531142"/>
              <a:gd name="connsiteX424" fmla="*/ 419191 w 1216605"/>
              <a:gd name="connsiteY424" fmla="*/ 752240 h 1531142"/>
              <a:gd name="connsiteX425" fmla="*/ 417285 w 1216605"/>
              <a:gd name="connsiteY425" fmla="*/ 753193 h 1531142"/>
              <a:gd name="connsiteX426" fmla="*/ 415380 w 1216605"/>
              <a:gd name="connsiteY426" fmla="*/ 753193 h 1531142"/>
              <a:gd name="connsiteX427" fmla="*/ 413474 w 1216605"/>
              <a:gd name="connsiteY427" fmla="*/ 752240 h 1531142"/>
              <a:gd name="connsiteX428" fmla="*/ 410616 w 1216605"/>
              <a:gd name="connsiteY428" fmla="*/ 749384 h 1531142"/>
              <a:gd name="connsiteX429" fmla="*/ 408711 w 1216605"/>
              <a:gd name="connsiteY429" fmla="*/ 748432 h 1531142"/>
              <a:gd name="connsiteX430" fmla="*/ 407758 w 1216605"/>
              <a:gd name="connsiteY430" fmla="*/ 750336 h 1531142"/>
              <a:gd name="connsiteX431" fmla="*/ 407758 w 1216605"/>
              <a:gd name="connsiteY431" fmla="*/ 752240 h 1531142"/>
              <a:gd name="connsiteX432" fmla="*/ 405853 w 1216605"/>
              <a:gd name="connsiteY432" fmla="*/ 753193 h 1531142"/>
              <a:gd name="connsiteX433" fmla="*/ 394420 w 1216605"/>
              <a:gd name="connsiteY433" fmla="*/ 746527 h 1531142"/>
              <a:gd name="connsiteX434" fmla="*/ 385846 w 1216605"/>
              <a:gd name="connsiteY434" fmla="*/ 733196 h 1531142"/>
              <a:gd name="connsiteX435" fmla="*/ 362028 w 1216605"/>
              <a:gd name="connsiteY435" fmla="*/ 685586 h 1531142"/>
              <a:gd name="connsiteX436" fmla="*/ 354407 w 1216605"/>
              <a:gd name="connsiteY436" fmla="*/ 676064 h 1531142"/>
              <a:gd name="connsiteX437" fmla="*/ 343927 w 1216605"/>
              <a:gd name="connsiteY437" fmla="*/ 666542 h 1531142"/>
              <a:gd name="connsiteX438" fmla="*/ 338211 w 1216605"/>
              <a:gd name="connsiteY438" fmla="*/ 663685 h 1531142"/>
              <a:gd name="connsiteX439" fmla="*/ 335353 w 1216605"/>
              <a:gd name="connsiteY439" fmla="*/ 661781 h 1531142"/>
              <a:gd name="connsiteX440" fmla="*/ 333447 w 1216605"/>
              <a:gd name="connsiteY440" fmla="*/ 657972 h 1531142"/>
              <a:gd name="connsiteX441" fmla="*/ 340116 w 1216605"/>
              <a:gd name="connsiteY441" fmla="*/ 657972 h 1531142"/>
              <a:gd name="connsiteX442" fmla="*/ 346785 w 1216605"/>
              <a:gd name="connsiteY442" fmla="*/ 658924 h 1531142"/>
              <a:gd name="connsiteX443" fmla="*/ 352501 w 1216605"/>
              <a:gd name="connsiteY443" fmla="*/ 662733 h 1531142"/>
              <a:gd name="connsiteX444" fmla="*/ 354407 w 1216605"/>
              <a:gd name="connsiteY444" fmla="*/ 668446 h 1531142"/>
              <a:gd name="connsiteX445" fmla="*/ 372508 w 1216605"/>
              <a:gd name="connsiteY445" fmla="*/ 689395 h 1531142"/>
              <a:gd name="connsiteX446" fmla="*/ 376319 w 1216605"/>
              <a:gd name="connsiteY446" fmla="*/ 698917 h 1531142"/>
              <a:gd name="connsiteX447" fmla="*/ 377272 w 1216605"/>
              <a:gd name="connsiteY447" fmla="*/ 700821 h 1531142"/>
              <a:gd name="connsiteX448" fmla="*/ 379177 w 1216605"/>
              <a:gd name="connsiteY448" fmla="*/ 700821 h 1531142"/>
              <a:gd name="connsiteX449" fmla="*/ 381082 w 1216605"/>
              <a:gd name="connsiteY449" fmla="*/ 699869 h 1531142"/>
              <a:gd name="connsiteX450" fmla="*/ 382988 w 1216605"/>
              <a:gd name="connsiteY450" fmla="*/ 698917 h 1531142"/>
              <a:gd name="connsiteX451" fmla="*/ 388704 w 1216605"/>
              <a:gd name="connsiteY451" fmla="*/ 702726 h 1531142"/>
              <a:gd name="connsiteX452" fmla="*/ 390610 w 1216605"/>
              <a:gd name="connsiteY452" fmla="*/ 703678 h 1531142"/>
              <a:gd name="connsiteX453" fmla="*/ 392515 w 1216605"/>
              <a:gd name="connsiteY453" fmla="*/ 702726 h 1531142"/>
              <a:gd name="connsiteX454" fmla="*/ 393468 w 1216605"/>
              <a:gd name="connsiteY454" fmla="*/ 699869 h 1531142"/>
              <a:gd name="connsiteX455" fmla="*/ 393468 w 1216605"/>
              <a:gd name="connsiteY455" fmla="*/ 693204 h 1531142"/>
              <a:gd name="connsiteX456" fmla="*/ 392515 w 1216605"/>
              <a:gd name="connsiteY456" fmla="*/ 688443 h 1531142"/>
              <a:gd name="connsiteX457" fmla="*/ 389657 w 1216605"/>
              <a:gd name="connsiteY457" fmla="*/ 688443 h 1531142"/>
              <a:gd name="connsiteX458" fmla="*/ 385846 w 1216605"/>
              <a:gd name="connsiteY458" fmla="*/ 689395 h 1531142"/>
              <a:gd name="connsiteX459" fmla="*/ 382988 w 1216605"/>
              <a:gd name="connsiteY459" fmla="*/ 687490 h 1531142"/>
              <a:gd name="connsiteX460" fmla="*/ 382988 w 1216605"/>
              <a:gd name="connsiteY460" fmla="*/ 685586 h 1531142"/>
              <a:gd name="connsiteX461" fmla="*/ 386799 w 1216605"/>
              <a:gd name="connsiteY461" fmla="*/ 679873 h 1531142"/>
              <a:gd name="connsiteX462" fmla="*/ 387752 w 1216605"/>
              <a:gd name="connsiteY462" fmla="*/ 677968 h 1531142"/>
              <a:gd name="connsiteX463" fmla="*/ 389657 w 1216605"/>
              <a:gd name="connsiteY463" fmla="*/ 675112 h 1531142"/>
              <a:gd name="connsiteX464" fmla="*/ 391562 w 1216605"/>
              <a:gd name="connsiteY464" fmla="*/ 675112 h 1531142"/>
              <a:gd name="connsiteX465" fmla="*/ 392515 w 1216605"/>
              <a:gd name="connsiteY465" fmla="*/ 676064 h 1531142"/>
              <a:gd name="connsiteX466" fmla="*/ 394420 w 1216605"/>
              <a:gd name="connsiteY466" fmla="*/ 678921 h 1531142"/>
              <a:gd name="connsiteX467" fmla="*/ 400137 w 1216605"/>
              <a:gd name="connsiteY467" fmla="*/ 685586 h 1531142"/>
              <a:gd name="connsiteX468" fmla="*/ 405853 w 1216605"/>
              <a:gd name="connsiteY468" fmla="*/ 688443 h 1531142"/>
              <a:gd name="connsiteX469" fmla="*/ 418238 w 1216605"/>
              <a:gd name="connsiteY469" fmla="*/ 689395 h 1531142"/>
              <a:gd name="connsiteX470" fmla="*/ 427765 w 1216605"/>
              <a:gd name="connsiteY470" fmla="*/ 694156 h 1531142"/>
              <a:gd name="connsiteX471" fmla="*/ 430623 w 1216605"/>
              <a:gd name="connsiteY471" fmla="*/ 691299 h 1531142"/>
              <a:gd name="connsiteX472" fmla="*/ 431576 w 1216605"/>
              <a:gd name="connsiteY472" fmla="*/ 687490 h 1531142"/>
              <a:gd name="connsiteX473" fmla="*/ 431576 w 1216605"/>
              <a:gd name="connsiteY473" fmla="*/ 684634 h 1531142"/>
              <a:gd name="connsiteX474" fmla="*/ 400137 w 1216605"/>
              <a:gd name="connsiteY474" fmla="*/ 656068 h 1531142"/>
              <a:gd name="connsiteX475" fmla="*/ 396326 w 1216605"/>
              <a:gd name="connsiteY475" fmla="*/ 654163 h 1531142"/>
              <a:gd name="connsiteX476" fmla="*/ 391562 w 1216605"/>
              <a:gd name="connsiteY476" fmla="*/ 653211 h 1531142"/>
              <a:gd name="connsiteX477" fmla="*/ 393468 w 1216605"/>
              <a:gd name="connsiteY477" fmla="*/ 656068 h 1531142"/>
              <a:gd name="connsiteX478" fmla="*/ 393468 w 1216605"/>
              <a:gd name="connsiteY478" fmla="*/ 657972 h 1531142"/>
              <a:gd name="connsiteX479" fmla="*/ 391562 w 1216605"/>
              <a:gd name="connsiteY479" fmla="*/ 658924 h 1531142"/>
              <a:gd name="connsiteX480" fmla="*/ 387752 w 1216605"/>
              <a:gd name="connsiteY480" fmla="*/ 659876 h 1531142"/>
              <a:gd name="connsiteX481" fmla="*/ 383941 w 1216605"/>
              <a:gd name="connsiteY481" fmla="*/ 659876 h 1531142"/>
              <a:gd name="connsiteX482" fmla="*/ 380130 w 1216605"/>
              <a:gd name="connsiteY482" fmla="*/ 657020 h 1531142"/>
              <a:gd name="connsiteX483" fmla="*/ 375366 w 1216605"/>
              <a:gd name="connsiteY483" fmla="*/ 651307 h 1531142"/>
              <a:gd name="connsiteX484" fmla="*/ 368697 w 1216605"/>
              <a:gd name="connsiteY484" fmla="*/ 638928 h 1531142"/>
              <a:gd name="connsiteX485" fmla="*/ 366792 w 1216605"/>
              <a:gd name="connsiteY485" fmla="*/ 637024 h 1531142"/>
              <a:gd name="connsiteX486" fmla="*/ 362981 w 1216605"/>
              <a:gd name="connsiteY486" fmla="*/ 637976 h 1531142"/>
              <a:gd name="connsiteX487" fmla="*/ 359170 w 1216605"/>
              <a:gd name="connsiteY487" fmla="*/ 639880 h 1531142"/>
              <a:gd name="connsiteX488" fmla="*/ 356312 w 1216605"/>
              <a:gd name="connsiteY488" fmla="*/ 641785 h 1531142"/>
              <a:gd name="connsiteX489" fmla="*/ 352501 w 1216605"/>
              <a:gd name="connsiteY489" fmla="*/ 639880 h 1531142"/>
              <a:gd name="connsiteX490" fmla="*/ 347738 w 1216605"/>
              <a:gd name="connsiteY490" fmla="*/ 641785 h 1531142"/>
              <a:gd name="connsiteX491" fmla="*/ 340116 w 1216605"/>
              <a:gd name="connsiteY491" fmla="*/ 642737 h 1531142"/>
              <a:gd name="connsiteX492" fmla="*/ 332494 w 1216605"/>
              <a:gd name="connsiteY492" fmla="*/ 641785 h 1531142"/>
              <a:gd name="connsiteX493" fmla="*/ 326778 w 1216605"/>
              <a:gd name="connsiteY493" fmla="*/ 638928 h 1531142"/>
              <a:gd name="connsiteX494" fmla="*/ 324873 w 1216605"/>
              <a:gd name="connsiteY494" fmla="*/ 628454 h 1531142"/>
              <a:gd name="connsiteX495" fmla="*/ 325826 w 1216605"/>
              <a:gd name="connsiteY495" fmla="*/ 626549 h 1531142"/>
              <a:gd name="connsiteX496" fmla="*/ 327731 w 1216605"/>
              <a:gd name="connsiteY496" fmla="*/ 626549 h 1531142"/>
              <a:gd name="connsiteX497" fmla="*/ 334400 w 1216605"/>
              <a:gd name="connsiteY497" fmla="*/ 631310 h 1531142"/>
              <a:gd name="connsiteX498" fmla="*/ 338211 w 1216605"/>
              <a:gd name="connsiteY498" fmla="*/ 633215 h 1531142"/>
              <a:gd name="connsiteX499" fmla="*/ 337258 w 1216605"/>
              <a:gd name="connsiteY499" fmla="*/ 628454 h 1531142"/>
              <a:gd name="connsiteX500" fmla="*/ 337258 w 1216605"/>
              <a:gd name="connsiteY500" fmla="*/ 618932 h 1531142"/>
              <a:gd name="connsiteX501" fmla="*/ 336305 w 1216605"/>
              <a:gd name="connsiteY501" fmla="*/ 614171 h 1531142"/>
              <a:gd name="connsiteX502" fmla="*/ 333447 w 1216605"/>
              <a:gd name="connsiteY502" fmla="*/ 611314 h 1531142"/>
              <a:gd name="connsiteX503" fmla="*/ 325826 w 1216605"/>
              <a:gd name="connsiteY503" fmla="*/ 607505 h 1531142"/>
              <a:gd name="connsiteX504" fmla="*/ 323920 w 1216605"/>
              <a:gd name="connsiteY504" fmla="*/ 605601 h 1531142"/>
              <a:gd name="connsiteX505" fmla="*/ 316299 w 1216605"/>
              <a:gd name="connsiteY505" fmla="*/ 640832 h 1531142"/>
              <a:gd name="connsiteX506" fmla="*/ 312488 w 1216605"/>
              <a:gd name="connsiteY506" fmla="*/ 646546 h 1531142"/>
              <a:gd name="connsiteX507" fmla="*/ 311535 w 1216605"/>
              <a:gd name="connsiteY507" fmla="*/ 643689 h 1531142"/>
              <a:gd name="connsiteX508" fmla="*/ 313440 w 1216605"/>
              <a:gd name="connsiteY508" fmla="*/ 628454 h 1531142"/>
              <a:gd name="connsiteX509" fmla="*/ 313440 w 1216605"/>
              <a:gd name="connsiteY509" fmla="*/ 623693 h 1531142"/>
              <a:gd name="connsiteX510" fmla="*/ 310582 w 1216605"/>
              <a:gd name="connsiteY510" fmla="*/ 617027 h 1531142"/>
              <a:gd name="connsiteX511" fmla="*/ 306771 w 1216605"/>
              <a:gd name="connsiteY511" fmla="*/ 612266 h 1531142"/>
              <a:gd name="connsiteX512" fmla="*/ 302008 w 1216605"/>
              <a:gd name="connsiteY512" fmla="*/ 608458 h 1531142"/>
              <a:gd name="connsiteX513" fmla="*/ 297244 w 1216605"/>
              <a:gd name="connsiteY513" fmla="*/ 605601 h 1531142"/>
              <a:gd name="connsiteX514" fmla="*/ 265805 w 1216605"/>
              <a:gd name="connsiteY514" fmla="*/ 592270 h 1531142"/>
              <a:gd name="connsiteX515" fmla="*/ 247704 w 1216605"/>
              <a:gd name="connsiteY515" fmla="*/ 580844 h 1531142"/>
              <a:gd name="connsiteX516" fmla="*/ 235319 w 1216605"/>
              <a:gd name="connsiteY516" fmla="*/ 577035 h 1531142"/>
              <a:gd name="connsiteX517" fmla="*/ 222933 w 1216605"/>
              <a:gd name="connsiteY517" fmla="*/ 576083 h 1531142"/>
              <a:gd name="connsiteX518" fmla="*/ 212454 w 1216605"/>
              <a:gd name="connsiteY518" fmla="*/ 576083 h 1531142"/>
              <a:gd name="connsiteX519" fmla="*/ 219122 w 1216605"/>
              <a:gd name="connsiteY519" fmla="*/ 570369 h 1531142"/>
              <a:gd name="connsiteX520" fmla="*/ 231508 w 1216605"/>
              <a:gd name="connsiteY520" fmla="*/ 571322 h 1531142"/>
              <a:gd name="connsiteX521" fmla="*/ 253420 w 1216605"/>
              <a:gd name="connsiteY521" fmla="*/ 577987 h 1531142"/>
              <a:gd name="connsiteX522" fmla="*/ 246751 w 1216605"/>
              <a:gd name="connsiteY522" fmla="*/ 574178 h 1531142"/>
              <a:gd name="connsiteX523" fmla="*/ 235319 w 1216605"/>
              <a:gd name="connsiteY523" fmla="*/ 564656 h 1531142"/>
              <a:gd name="connsiteX524" fmla="*/ 225791 w 1216605"/>
              <a:gd name="connsiteY524" fmla="*/ 562752 h 1531142"/>
              <a:gd name="connsiteX525" fmla="*/ 209595 w 1216605"/>
              <a:gd name="connsiteY525" fmla="*/ 567513 h 1531142"/>
              <a:gd name="connsiteX526" fmla="*/ 201974 w 1216605"/>
              <a:gd name="connsiteY526" fmla="*/ 568465 h 1531142"/>
              <a:gd name="connsiteX527" fmla="*/ 198163 w 1216605"/>
              <a:gd name="connsiteY527" fmla="*/ 562752 h 1531142"/>
              <a:gd name="connsiteX528" fmla="*/ 210548 w 1216605"/>
              <a:gd name="connsiteY528" fmla="*/ 561800 h 1531142"/>
              <a:gd name="connsiteX529" fmla="*/ 213406 w 1216605"/>
              <a:gd name="connsiteY529" fmla="*/ 559895 h 1531142"/>
              <a:gd name="connsiteX530" fmla="*/ 209595 w 1216605"/>
              <a:gd name="connsiteY530" fmla="*/ 554182 h 1531142"/>
              <a:gd name="connsiteX531" fmla="*/ 208643 w 1216605"/>
              <a:gd name="connsiteY531" fmla="*/ 551325 h 1531142"/>
              <a:gd name="connsiteX532" fmla="*/ 208643 w 1216605"/>
              <a:gd name="connsiteY532" fmla="*/ 549421 h 1531142"/>
              <a:gd name="connsiteX533" fmla="*/ 207690 w 1216605"/>
              <a:gd name="connsiteY533" fmla="*/ 547517 h 1531142"/>
              <a:gd name="connsiteX534" fmla="*/ 204832 w 1216605"/>
              <a:gd name="connsiteY534" fmla="*/ 546564 h 1531142"/>
              <a:gd name="connsiteX535" fmla="*/ 203879 w 1216605"/>
              <a:gd name="connsiteY535" fmla="*/ 546564 h 1531142"/>
              <a:gd name="connsiteX536" fmla="*/ 200068 w 1216605"/>
              <a:gd name="connsiteY536" fmla="*/ 550373 h 1531142"/>
              <a:gd name="connsiteX537" fmla="*/ 198163 w 1216605"/>
              <a:gd name="connsiteY537" fmla="*/ 551325 h 1531142"/>
              <a:gd name="connsiteX538" fmla="*/ 201021 w 1216605"/>
              <a:gd name="connsiteY538" fmla="*/ 540851 h 1531142"/>
              <a:gd name="connsiteX539" fmla="*/ 201974 w 1216605"/>
              <a:gd name="connsiteY539" fmla="*/ 536090 h 1531142"/>
              <a:gd name="connsiteX540" fmla="*/ 201974 w 1216605"/>
              <a:gd name="connsiteY540" fmla="*/ 519903 h 1531142"/>
              <a:gd name="connsiteX541" fmla="*/ 201021 w 1216605"/>
              <a:gd name="connsiteY541" fmla="*/ 515142 h 1531142"/>
              <a:gd name="connsiteX542" fmla="*/ 199116 w 1216605"/>
              <a:gd name="connsiteY542" fmla="*/ 515142 h 1531142"/>
              <a:gd name="connsiteX543" fmla="*/ 197210 w 1216605"/>
              <a:gd name="connsiteY543" fmla="*/ 516094 h 1531142"/>
              <a:gd name="connsiteX544" fmla="*/ 194352 w 1216605"/>
              <a:gd name="connsiteY544" fmla="*/ 517046 h 1531142"/>
              <a:gd name="connsiteX545" fmla="*/ 183872 w 1216605"/>
              <a:gd name="connsiteY545" fmla="*/ 512285 h 1531142"/>
              <a:gd name="connsiteX546" fmla="*/ 182920 w 1216605"/>
              <a:gd name="connsiteY546" fmla="*/ 509429 h 1531142"/>
              <a:gd name="connsiteX547" fmla="*/ 181967 w 1216605"/>
              <a:gd name="connsiteY547" fmla="*/ 508476 h 1531142"/>
              <a:gd name="connsiteX548" fmla="*/ 180061 w 1216605"/>
              <a:gd name="connsiteY548" fmla="*/ 507524 h 1531142"/>
              <a:gd name="connsiteX549" fmla="*/ 179109 w 1216605"/>
              <a:gd name="connsiteY549" fmla="*/ 507524 h 1531142"/>
              <a:gd name="connsiteX550" fmla="*/ 176251 w 1216605"/>
              <a:gd name="connsiteY550" fmla="*/ 509429 h 1531142"/>
              <a:gd name="connsiteX551" fmla="*/ 174345 w 1216605"/>
              <a:gd name="connsiteY551" fmla="*/ 509429 h 1531142"/>
              <a:gd name="connsiteX552" fmla="*/ 168629 w 1216605"/>
              <a:gd name="connsiteY552" fmla="*/ 508476 h 1531142"/>
              <a:gd name="connsiteX553" fmla="*/ 164818 w 1216605"/>
              <a:gd name="connsiteY553" fmla="*/ 507524 h 1531142"/>
              <a:gd name="connsiteX554" fmla="*/ 162913 w 1216605"/>
              <a:gd name="connsiteY554" fmla="*/ 508476 h 1531142"/>
              <a:gd name="connsiteX555" fmla="*/ 162913 w 1216605"/>
              <a:gd name="connsiteY555" fmla="*/ 514190 h 1531142"/>
              <a:gd name="connsiteX556" fmla="*/ 163866 w 1216605"/>
              <a:gd name="connsiteY556" fmla="*/ 517998 h 1531142"/>
              <a:gd name="connsiteX557" fmla="*/ 165771 w 1216605"/>
              <a:gd name="connsiteY557" fmla="*/ 519903 h 1531142"/>
              <a:gd name="connsiteX558" fmla="*/ 166724 w 1216605"/>
              <a:gd name="connsiteY558" fmla="*/ 521807 h 1531142"/>
              <a:gd name="connsiteX559" fmla="*/ 166724 w 1216605"/>
              <a:gd name="connsiteY559" fmla="*/ 525616 h 1531142"/>
              <a:gd name="connsiteX560" fmla="*/ 166724 w 1216605"/>
              <a:gd name="connsiteY560" fmla="*/ 529425 h 1531142"/>
              <a:gd name="connsiteX561" fmla="*/ 165771 w 1216605"/>
              <a:gd name="connsiteY561" fmla="*/ 532281 h 1531142"/>
              <a:gd name="connsiteX562" fmla="*/ 163866 w 1216605"/>
              <a:gd name="connsiteY562" fmla="*/ 534186 h 1531142"/>
              <a:gd name="connsiteX563" fmla="*/ 161960 w 1216605"/>
              <a:gd name="connsiteY563" fmla="*/ 536090 h 1531142"/>
              <a:gd name="connsiteX564" fmla="*/ 157197 w 1216605"/>
              <a:gd name="connsiteY564" fmla="*/ 539899 h 1531142"/>
              <a:gd name="connsiteX565" fmla="*/ 153386 w 1216605"/>
              <a:gd name="connsiteY565" fmla="*/ 539899 h 1531142"/>
              <a:gd name="connsiteX566" fmla="*/ 149575 w 1216605"/>
              <a:gd name="connsiteY566" fmla="*/ 537042 h 1531142"/>
              <a:gd name="connsiteX567" fmla="*/ 146717 w 1216605"/>
              <a:gd name="connsiteY567" fmla="*/ 532281 h 1531142"/>
              <a:gd name="connsiteX568" fmla="*/ 147669 w 1216605"/>
              <a:gd name="connsiteY568" fmla="*/ 533234 h 1531142"/>
              <a:gd name="connsiteX569" fmla="*/ 149575 w 1216605"/>
              <a:gd name="connsiteY569" fmla="*/ 532281 h 1531142"/>
              <a:gd name="connsiteX570" fmla="*/ 150528 w 1216605"/>
              <a:gd name="connsiteY570" fmla="*/ 530377 h 1531142"/>
              <a:gd name="connsiteX571" fmla="*/ 148622 w 1216605"/>
              <a:gd name="connsiteY571" fmla="*/ 527520 h 1531142"/>
              <a:gd name="connsiteX572" fmla="*/ 146717 w 1216605"/>
              <a:gd name="connsiteY572" fmla="*/ 527520 h 1531142"/>
              <a:gd name="connsiteX573" fmla="*/ 131474 w 1216605"/>
              <a:gd name="connsiteY573" fmla="*/ 528473 h 1531142"/>
              <a:gd name="connsiteX574" fmla="*/ 127663 w 1216605"/>
              <a:gd name="connsiteY574" fmla="*/ 531329 h 1531142"/>
              <a:gd name="connsiteX575" fmla="*/ 126710 w 1216605"/>
              <a:gd name="connsiteY575" fmla="*/ 534186 h 1531142"/>
              <a:gd name="connsiteX576" fmla="*/ 130521 w 1216605"/>
              <a:gd name="connsiteY576" fmla="*/ 539899 h 1531142"/>
              <a:gd name="connsiteX577" fmla="*/ 121947 w 1216605"/>
              <a:gd name="connsiteY577" fmla="*/ 539899 h 1531142"/>
              <a:gd name="connsiteX578" fmla="*/ 112419 w 1216605"/>
              <a:gd name="connsiteY578" fmla="*/ 533234 h 1531142"/>
              <a:gd name="connsiteX579" fmla="*/ 97176 w 1216605"/>
              <a:gd name="connsiteY579" fmla="*/ 517046 h 1531142"/>
              <a:gd name="connsiteX580" fmla="*/ 103845 w 1216605"/>
              <a:gd name="connsiteY580" fmla="*/ 513237 h 1531142"/>
              <a:gd name="connsiteX581" fmla="*/ 105750 w 1216605"/>
              <a:gd name="connsiteY581" fmla="*/ 512285 h 1531142"/>
              <a:gd name="connsiteX582" fmla="*/ 107656 w 1216605"/>
              <a:gd name="connsiteY582" fmla="*/ 509429 h 1531142"/>
              <a:gd name="connsiteX583" fmla="*/ 108608 w 1216605"/>
              <a:gd name="connsiteY583" fmla="*/ 505620 h 1531142"/>
              <a:gd name="connsiteX584" fmla="*/ 110514 w 1216605"/>
              <a:gd name="connsiteY584" fmla="*/ 501811 h 1531142"/>
              <a:gd name="connsiteX585" fmla="*/ 114325 w 1216605"/>
              <a:gd name="connsiteY585" fmla="*/ 500859 h 1531142"/>
              <a:gd name="connsiteX586" fmla="*/ 124805 w 1216605"/>
              <a:gd name="connsiteY586" fmla="*/ 504668 h 1531142"/>
              <a:gd name="connsiteX587" fmla="*/ 126710 w 1216605"/>
              <a:gd name="connsiteY587" fmla="*/ 503715 h 1531142"/>
              <a:gd name="connsiteX588" fmla="*/ 130521 w 1216605"/>
              <a:gd name="connsiteY588" fmla="*/ 502763 h 1531142"/>
              <a:gd name="connsiteX589" fmla="*/ 132426 w 1216605"/>
              <a:gd name="connsiteY589" fmla="*/ 505620 h 1531142"/>
              <a:gd name="connsiteX590" fmla="*/ 134332 w 1216605"/>
              <a:gd name="connsiteY590" fmla="*/ 512285 h 1531142"/>
              <a:gd name="connsiteX591" fmla="*/ 137190 w 1216605"/>
              <a:gd name="connsiteY591" fmla="*/ 514190 h 1531142"/>
              <a:gd name="connsiteX592" fmla="*/ 138142 w 1216605"/>
              <a:gd name="connsiteY592" fmla="*/ 514190 h 1531142"/>
              <a:gd name="connsiteX593" fmla="*/ 138142 w 1216605"/>
              <a:gd name="connsiteY593" fmla="*/ 511333 h 1531142"/>
              <a:gd name="connsiteX594" fmla="*/ 140048 w 1216605"/>
              <a:gd name="connsiteY594" fmla="*/ 507524 h 1531142"/>
              <a:gd name="connsiteX595" fmla="*/ 141001 w 1216605"/>
              <a:gd name="connsiteY595" fmla="*/ 505620 h 1531142"/>
              <a:gd name="connsiteX596" fmla="*/ 140048 w 1216605"/>
              <a:gd name="connsiteY596" fmla="*/ 501811 h 1531142"/>
              <a:gd name="connsiteX597" fmla="*/ 140048 w 1216605"/>
              <a:gd name="connsiteY597" fmla="*/ 500859 h 1531142"/>
              <a:gd name="connsiteX598" fmla="*/ 141953 w 1216605"/>
              <a:gd name="connsiteY598" fmla="*/ 498954 h 1531142"/>
              <a:gd name="connsiteX599" fmla="*/ 143859 w 1216605"/>
              <a:gd name="connsiteY599" fmla="*/ 498954 h 1531142"/>
              <a:gd name="connsiteX600" fmla="*/ 160055 w 1216605"/>
              <a:gd name="connsiteY600" fmla="*/ 482767 h 1531142"/>
              <a:gd name="connsiteX601" fmla="*/ 162913 w 1216605"/>
              <a:gd name="connsiteY601" fmla="*/ 478006 h 1531142"/>
              <a:gd name="connsiteX602" fmla="*/ 162913 w 1216605"/>
              <a:gd name="connsiteY602" fmla="*/ 476101 h 1531142"/>
              <a:gd name="connsiteX603" fmla="*/ 161960 w 1216605"/>
              <a:gd name="connsiteY603" fmla="*/ 473245 h 1531142"/>
              <a:gd name="connsiteX604" fmla="*/ 162913 w 1216605"/>
              <a:gd name="connsiteY604" fmla="*/ 471340 h 1531142"/>
              <a:gd name="connsiteX605" fmla="*/ 163866 w 1216605"/>
              <a:gd name="connsiteY605" fmla="*/ 470388 h 1531142"/>
              <a:gd name="connsiteX606" fmla="*/ 165771 w 1216605"/>
              <a:gd name="connsiteY606" fmla="*/ 469436 h 1531142"/>
              <a:gd name="connsiteX607" fmla="*/ 166724 w 1216605"/>
              <a:gd name="connsiteY607" fmla="*/ 469436 h 1531142"/>
              <a:gd name="connsiteX608" fmla="*/ 167676 w 1216605"/>
              <a:gd name="connsiteY608" fmla="*/ 467532 h 1531142"/>
              <a:gd name="connsiteX609" fmla="*/ 166724 w 1216605"/>
              <a:gd name="connsiteY609" fmla="*/ 456105 h 1531142"/>
              <a:gd name="connsiteX610" fmla="*/ 169582 w 1216605"/>
              <a:gd name="connsiteY610" fmla="*/ 449440 h 1531142"/>
              <a:gd name="connsiteX611" fmla="*/ 181967 w 1216605"/>
              <a:gd name="connsiteY611" fmla="*/ 438965 h 1531142"/>
              <a:gd name="connsiteX612" fmla="*/ 183872 w 1216605"/>
              <a:gd name="connsiteY612" fmla="*/ 432300 h 1531142"/>
              <a:gd name="connsiteX613" fmla="*/ 181014 w 1216605"/>
              <a:gd name="connsiteY613" fmla="*/ 427539 h 1531142"/>
              <a:gd name="connsiteX614" fmla="*/ 177203 w 1216605"/>
              <a:gd name="connsiteY614" fmla="*/ 431348 h 1531142"/>
              <a:gd name="connsiteX615" fmla="*/ 170534 w 1216605"/>
              <a:gd name="connsiteY615" fmla="*/ 444679 h 1531142"/>
              <a:gd name="connsiteX616" fmla="*/ 165771 w 1216605"/>
              <a:gd name="connsiteY616" fmla="*/ 451344 h 1531142"/>
              <a:gd name="connsiteX617" fmla="*/ 161960 w 1216605"/>
              <a:gd name="connsiteY617" fmla="*/ 461818 h 1531142"/>
              <a:gd name="connsiteX618" fmla="*/ 157197 w 1216605"/>
              <a:gd name="connsiteY618" fmla="*/ 466579 h 1531142"/>
              <a:gd name="connsiteX619" fmla="*/ 149575 w 1216605"/>
              <a:gd name="connsiteY619" fmla="*/ 469436 h 1531142"/>
              <a:gd name="connsiteX620" fmla="*/ 135284 w 1216605"/>
              <a:gd name="connsiteY620" fmla="*/ 474197 h 1531142"/>
              <a:gd name="connsiteX621" fmla="*/ 128615 w 1216605"/>
              <a:gd name="connsiteY621" fmla="*/ 478958 h 1531142"/>
              <a:gd name="connsiteX622" fmla="*/ 119088 w 1216605"/>
              <a:gd name="connsiteY622" fmla="*/ 494193 h 1531142"/>
              <a:gd name="connsiteX623" fmla="*/ 113372 w 1216605"/>
              <a:gd name="connsiteY623" fmla="*/ 498954 h 1531142"/>
              <a:gd name="connsiteX624" fmla="*/ 105750 w 1216605"/>
              <a:gd name="connsiteY624" fmla="*/ 496098 h 1531142"/>
              <a:gd name="connsiteX625" fmla="*/ 98129 w 1216605"/>
              <a:gd name="connsiteY625" fmla="*/ 500859 h 1531142"/>
              <a:gd name="connsiteX626" fmla="*/ 92413 w 1216605"/>
              <a:gd name="connsiteY626" fmla="*/ 500859 h 1531142"/>
              <a:gd name="connsiteX627" fmla="*/ 88602 w 1216605"/>
              <a:gd name="connsiteY627" fmla="*/ 497050 h 1531142"/>
              <a:gd name="connsiteX628" fmla="*/ 84791 w 1216605"/>
              <a:gd name="connsiteY628" fmla="*/ 489432 h 1531142"/>
              <a:gd name="connsiteX629" fmla="*/ 82886 w 1216605"/>
              <a:gd name="connsiteY629" fmla="*/ 482767 h 1531142"/>
              <a:gd name="connsiteX630" fmla="*/ 80980 w 1216605"/>
              <a:gd name="connsiteY630" fmla="*/ 478958 h 1531142"/>
              <a:gd name="connsiteX631" fmla="*/ 78122 w 1216605"/>
              <a:gd name="connsiteY631" fmla="*/ 478006 h 1531142"/>
              <a:gd name="connsiteX632" fmla="*/ 74311 w 1216605"/>
              <a:gd name="connsiteY632" fmla="*/ 477054 h 1531142"/>
              <a:gd name="connsiteX633" fmla="*/ 64784 w 1216605"/>
              <a:gd name="connsiteY633" fmla="*/ 472293 h 1531142"/>
              <a:gd name="connsiteX634" fmla="*/ 57162 w 1216605"/>
              <a:gd name="connsiteY634" fmla="*/ 466579 h 1531142"/>
              <a:gd name="connsiteX635" fmla="*/ 55257 w 1216605"/>
              <a:gd name="connsiteY635" fmla="*/ 468484 h 1531142"/>
              <a:gd name="connsiteX636" fmla="*/ 56210 w 1216605"/>
              <a:gd name="connsiteY636" fmla="*/ 472293 h 1531142"/>
              <a:gd name="connsiteX637" fmla="*/ 58115 w 1216605"/>
              <a:gd name="connsiteY637" fmla="*/ 476101 h 1531142"/>
              <a:gd name="connsiteX638" fmla="*/ 60973 w 1216605"/>
              <a:gd name="connsiteY638" fmla="*/ 478958 h 1531142"/>
              <a:gd name="connsiteX639" fmla="*/ 80980 w 1216605"/>
              <a:gd name="connsiteY639" fmla="*/ 496098 h 1531142"/>
              <a:gd name="connsiteX640" fmla="*/ 85744 w 1216605"/>
              <a:gd name="connsiteY640" fmla="*/ 503715 h 1531142"/>
              <a:gd name="connsiteX641" fmla="*/ 84791 w 1216605"/>
              <a:gd name="connsiteY641" fmla="*/ 509429 h 1531142"/>
              <a:gd name="connsiteX642" fmla="*/ 78122 w 1216605"/>
              <a:gd name="connsiteY642" fmla="*/ 503715 h 1531142"/>
              <a:gd name="connsiteX643" fmla="*/ 71453 w 1216605"/>
              <a:gd name="connsiteY643" fmla="*/ 494193 h 1531142"/>
              <a:gd name="connsiteX644" fmla="*/ 63831 w 1216605"/>
              <a:gd name="connsiteY644" fmla="*/ 485623 h 1531142"/>
              <a:gd name="connsiteX645" fmla="*/ 53352 w 1216605"/>
              <a:gd name="connsiteY645" fmla="*/ 482767 h 1531142"/>
              <a:gd name="connsiteX646" fmla="*/ 20007 w 1216605"/>
              <a:gd name="connsiteY646" fmla="*/ 482767 h 1531142"/>
              <a:gd name="connsiteX647" fmla="*/ 8574 w 1216605"/>
              <a:gd name="connsiteY647" fmla="*/ 479910 h 1531142"/>
              <a:gd name="connsiteX648" fmla="*/ 15243 w 1216605"/>
              <a:gd name="connsiteY648" fmla="*/ 475149 h 1531142"/>
              <a:gd name="connsiteX649" fmla="*/ 23818 w 1216605"/>
              <a:gd name="connsiteY649" fmla="*/ 472293 h 1531142"/>
              <a:gd name="connsiteX650" fmla="*/ 33345 w 1216605"/>
              <a:gd name="connsiteY650" fmla="*/ 472293 h 1531142"/>
              <a:gd name="connsiteX651" fmla="*/ 41919 w 1216605"/>
              <a:gd name="connsiteY651" fmla="*/ 476101 h 1531142"/>
              <a:gd name="connsiteX652" fmla="*/ 40967 w 1216605"/>
              <a:gd name="connsiteY652" fmla="*/ 470388 h 1531142"/>
              <a:gd name="connsiteX653" fmla="*/ 41919 w 1216605"/>
              <a:gd name="connsiteY653" fmla="*/ 464675 h 1531142"/>
              <a:gd name="connsiteX654" fmla="*/ 42872 w 1216605"/>
              <a:gd name="connsiteY654" fmla="*/ 462771 h 1531142"/>
              <a:gd name="connsiteX655" fmla="*/ 44777 w 1216605"/>
              <a:gd name="connsiteY655" fmla="*/ 459914 h 1531142"/>
              <a:gd name="connsiteX656" fmla="*/ 45730 w 1216605"/>
              <a:gd name="connsiteY656" fmla="*/ 458962 h 1531142"/>
              <a:gd name="connsiteX657" fmla="*/ 45730 w 1216605"/>
              <a:gd name="connsiteY657" fmla="*/ 456105 h 1531142"/>
              <a:gd name="connsiteX658" fmla="*/ 43825 w 1216605"/>
              <a:gd name="connsiteY658" fmla="*/ 455153 h 1531142"/>
              <a:gd name="connsiteX659" fmla="*/ 43825 w 1216605"/>
              <a:gd name="connsiteY659" fmla="*/ 454201 h 1531142"/>
              <a:gd name="connsiteX660" fmla="*/ 40967 w 1216605"/>
              <a:gd name="connsiteY660" fmla="*/ 450392 h 1531142"/>
              <a:gd name="connsiteX661" fmla="*/ 35250 w 1216605"/>
              <a:gd name="connsiteY661" fmla="*/ 445631 h 1531142"/>
              <a:gd name="connsiteX662" fmla="*/ 28581 w 1216605"/>
              <a:gd name="connsiteY662" fmla="*/ 442774 h 1531142"/>
              <a:gd name="connsiteX663" fmla="*/ 23818 w 1216605"/>
              <a:gd name="connsiteY663" fmla="*/ 440870 h 1531142"/>
              <a:gd name="connsiteX664" fmla="*/ 18101 w 1216605"/>
              <a:gd name="connsiteY664" fmla="*/ 441822 h 1531142"/>
              <a:gd name="connsiteX665" fmla="*/ 15243 w 1216605"/>
              <a:gd name="connsiteY665" fmla="*/ 443726 h 1531142"/>
              <a:gd name="connsiteX666" fmla="*/ 13338 w 1216605"/>
              <a:gd name="connsiteY666" fmla="*/ 447535 h 1531142"/>
              <a:gd name="connsiteX667" fmla="*/ 13338 w 1216605"/>
              <a:gd name="connsiteY667" fmla="*/ 466579 h 1531142"/>
              <a:gd name="connsiteX668" fmla="*/ 12385 w 1216605"/>
              <a:gd name="connsiteY668" fmla="*/ 469436 h 1531142"/>
              <a:gd name="connsiteX669" fmla="*/ 8574 w 1216605"/>
              <a:gd name="connsiteY669" fmla="*/ 464675 h 1531142"/>
              <a:gd name="connsiteX670" fmla="*/ 10480 w 1216605"/>
              <a:gd name="connsiteY670" fmla="*/ 458010 h 1531142"/>
              <a:gd name="connsiteX671" fmla="*/ 10480 w 1216605"/>
              <a:gd name="connsiteY671" fmla="*/ 450392 h 1531142"/>
              <a:gd name="connsiteX672" fmla="*/ 9527 w 1216605"/>
              <a:gd name="connsiteY672" fmla="*/ 442774 h 1531142"/>
              <a:gd name="connsiteX673" fmla="*/ 7622 w 1216605"/>
              <a:gd name="connsiteY673" fmla="*/ 438965 h 1531142"/>
              <a:gd name="connsiteX674" fmla="*/ 953 w 1216605"/>
              <a:gd name="connsiteY674" fmla="*/ 437061 h 1531142"/>
              <a:gd name="connsiteX675" fmla="*/ 0 w 1216605"/>
              <a:gd name="connsiteY675" fmla="*/ 431348 h 1531142"/>
              <a:gd name="connsiteX676" fmla="*/ 953 w 1216605"/>
              <a:gd name="connsiteY676" fmla="*/ 423730 h 1531142"/>
              <a:gd name="connsiteX677" fmla="*/ 3811 w 1216605"/>
              <a:gd name="connsiteY677" fmla="*/ 411352 h 1531142"/>
              <a:gd name="connsiteX678" fmla="*/ 5716 w 1216605"/>
              <a:gd name="connsiteY678" fmla="*/ 408495 h 1531142"/>
              <a:gd name="connsiteX679" fmla="*/ 6669 w 1216605"/>
              <a:gd name="connsiteY679" fmla="*/ 408495 h 1531142"/>
              <a:gd name="connsiteX680" fmla="*/ 6669 w 1216605"/>
              <a:gd name="connsiteY680" fmla="*/ 401830 h 1531142"/>
              <a:gd name="connsiteX681" fmla="*/ 5716 w 1216605"/>
              <a:gd name="connsiteY681" fmla="*/ 397069 h 1531142"/>
              <a:gd name="connsiteX682" fmla="*/ 4764 w 1216605"/>
              <a:gd name="connsiteY682" fmla="*/ 393260 h 1531142"/>
              <a:gd name="connsiteX683" fmla="*/ 2858 w 1216605"/>
              <a:gd name="connsiteY683" fmla="*/ 388499 h 1531142"/>
              <a:gd name="connsiteX684" fmla="*/ 953 w 1216605"/>
              <a:gd name="connsiteY684" fmla="*/ 380881 h 1531142"/>
              <a:gd name="connsiteX685" fmla="*/ 0 w 1216605"/>
              <a:gd name="connsiteY685" fmla="*/ 375168 h 1531142"/>
              <a:gd name="connsiteX686" fmla="*/ 953 w 1216605"/>
              <a:gd name="connsiteY686" fmla="*/ 359933 h 1531142"/>
              <a:gd name="connsiteX687" fmla="*/ 1906 w 1216605"/>
              <a:gd name="connsiteY687" fmla="*/ 355172 h 1531142"/>
              <a:gd name="connsiteX688" fmla="*/ 12385 w 1216605"/>
              <a:gd name="connsiteY688" fmla="*/ 336128 h 1531142"/>
              <a:gd name="connsiteX689" fmla="*/ 23818 w 1216605"/>
              <a:gd name="connsiteY689" fmla="*/ 323749 h 1531142"/>
              <a:gd name="connsiteX690" fmla="*/ 29534 w 1216605"/>
              <a:gd name="connsiteY690" fmla="*/ 317083 h 1531142"/>
              <a:gd name="connsiteX691" fmla="*/ 33345 w 1216605"/>
              <a:gd name="connsiteY691" fmla="*/ 303753 h 1531142"/>
              <a:gd name="connsiteX692" fmla="*/ 43825 w 1216605"/>
              <a:gd name="connsiteY692" fmla="*/ 282804 h 1531142"/>
              <a:gd name="connsiteX693" fmla="*/ 46683 w 1216605"/>
              <a:gd name="connsiteY693" fmla="*/ 281852 h 1531142"/>
              <a:gd name="connsiteX694" fmla="*/ 45730 w 1216605"/>
              <a:gd name="connsiteY694" fmla="*/ 286613 h 1531142"/>
              <a:gd name="connsiteX695" fmla="*/ 45730 w 1216605"/>
              <a:gd name="connsiteY695" fmla="*/ 293278 h 1531142"/>
              <a:gd name="connsiteX696" fmla="*/ 44777 w 1216605"/>
              <a:gd name="connsiteY696" fmla="*/ 297087 h 1531142"/>
              <a:gd name="connsiteX697" fmla="*/ 43825 w 1216605"/>
              <a:gd name="connsiteY697" fmla="*/ 300896 h 1531142"/>
              <a:gd name="connsiteX698" fmla="*/ 42872 w 1216605"/>
              <a:gd name="connsiteY698" fmla="*/ 304705 h 1531142"/>
              <a:gd name="connsiteX699" fmla="*/ 44777 w 1216605"/>
              <a:gd name="connsiteY699" fmla="*/ 307561 h 1531142"/>
              <a:gd name="connsiteX700" fmla="*/ 47635 w 1216605"/>
              <a:gd name="connsiteY700" fmla="*/ 308514 h 1531142"/>
              <a:gd name="connsiteX701" fmla="*/ 50494 w 1216605"/>
              <a:gd name="connsiteY701" fmla="*/ 305657 h 1531142"/>
              <a:gd name="connsiteX702" fmla="*/ 51446 w 1216605"/>
              <a:gd name="connsiteY702" fmla="*/ 301848 h 1531142"/>
              <a:gd name="connsiteX703" fmla="*/ 53352 w 1216605"/>
              <a:gd name="connsiteY703" fmla="*/ 291374 h 1531142"/>
              <a:gd name="connsiteX704" fmla="*/ 62879 w 1216605"/>
              <a:gd name="connsiteY704" fmla="*/ 274234 h 1531142"/>
              <a:gd name="connsiteX705" fmla="*/ 64784 w 1216605"/>
              <a:gd name="connsiteY705" fmla="*/ 273282 h 1531142"/>
              <a:gd name="connsiteX706" fmla="*/ 76216 w 1216605"/>
              <a:gd name="connsiteY706" fmla="*/ 265665 h 1531142"/>
              <a:gd name="connsiteX707" fmla="*/ 81933 w 1216605"/>
              <a:gd name="connsiteY707" fmla="*/ 261856 h 1531142"/>
              <a:gd name="connsiteX708" fmla="*/ 84791 w 1216605"/>
              <a:gd name="connsiteY708" fmla="*/ 258999 h 1531142"/>
              <a:gd name="connsiteX709" fmla="*/ 84791 w 1216605"/>
              <a:gd name="connsiteY709" fmla="*/ 263760 h 1531142"/>
              <a:gd name="connsiteX710" fmla="*/ 82886 w 1216605"/>
              <a:gd name="connsiteY710" fmla="*/ 269473 h 1531142"/>
              <a:gd name="connsiteX711" fmla="*/ 79075 w 1216605"/>
              <a:gd name="connsiteY711" fmla="*/ 272330 h 1531142"/>
              <a:gd name="connsiteX712" fmla="*/ 79075 w 1216605"/>
              <a:gd name="connsiteY712" fmla="*/ 274234 h 1531142"/>
              <a:gd name="connsiteX713" fmla="*/ 84791 w 1216605"/>
              <a:gd name="connsiteY713" fmla="*/ 277091 h 1531142"/>
              <a:gd name="connsiteX714" fmla="*/ 99081 w 1216605"/>
              <a:gd name="connsiteY714" fmla="*/ 289470 h 1531142"/>
              <a:gd name="connsiteX715" fmla="*/ 103845 w 1216605"/>
              <a:gd name="connsiteY715" fmla="*/ 290422 h 1531142"/>
              <a:gd name="connsiteX716" fmla="*/ 103845 w 1216605"/>
              <a:gd name="connsiteY716" fmla="*/ 286613 h 1531142"/>
              <a:gd name="connsiteX717" fmla="*/ 100034 w 1216605"/>
              <a:gd name="connsiteY717" fmla="*/ 278995 h 1531142"/>
              <a:gd name="connsiteX718" fmla="*/ 99081 w 1216605"/>
              <a:gd name="connsiteY718" fmla="*/ 274234 h 1531142"/>
              <a:gd name="connsiteX719" fmla="*/ 101940 w 1216605"/>
              <a:gd name="connsiteY719" fmla="*/ 272330 h 1531142"/>
              <a:gd name="connsiteX720" fmla="*/ 104798 w 1216605"/>
              <a:gd name="connsiteY720" fmla="*/ 271378 h 1531142"/>
              <a:gd name="connsiteX721" fmla="*/ 106703 w 1216605"/>
              <a:gd name="connsiteY721" fmla="*/ 269473 h 1531142"/>
              <a:gd name="connsiteX722" fmla="*/ 105750 w 1216605"/>
              <a:gd name="connsiteY722" fmla="*/ 264712 h 1531142"/>
              <a:gd name="connsiteX723" fmla="*/ 97176 w 1216605"/>
              <a:gd name="connsiteY723" fmla="*/ 265665 h 1531142"/>
              <a:gd name="connsiteX724" fmla="*/ 90507 w 1216605"/>
              <a:gd name="connsiteY724" fmla="*/ 251382 h 1531142"/>
              <a:gd name="connsiteX725" fmla="*/ 93365 w 1216605"/>
              <a:gd name="connsiteY725" fmla="*/ 245668 h 1531142"/>
              <a:gd name="connsiteX726" fmla="*/ 100987 w 1216605"/>
              <a:gd name="connsiteY726" fmla="*/ 239003 h 1531142"/>
              <a:gd name="connsiteX727" fmla="*/ 131474 w 1216605"/>
              <a:gd name="connsiteY727" fmla="*/ 216150 h 1531142"/>
              <a:gd name="connsiteX728" fmla="*/ 161007 w 1216605"/>
              <a:gd name="connsiteY728" fmla="*/ 192345 h 1531142"/>
              <a:gd name="connsiteX729" fmla="*/ 190541 w 1216605"/>
              <a:gd name="connsiteY729" fmla="*/ 168540 h 1531142"/>
              <a:gd name="connsiteX730" fmla="*/ 220075 w 1216605"/>
              <a:gd name="connsiteY730" fmla="*/ 143783 h 1531142"/>
              <a:gd name="connsiteX731" fmla="*/ 249609 w 1216605"/>
              <a:gd name="connsiteY731" fmla="*/ 118073 h 1531142"/>
              <a:gd name="connsiteX732" fmla="*/ 280096 w 1216605"/>
              <a:gd name="connsiteY732" fmla="*/ 93316 h 1531142"/>
              <a:gd name="connsiteX733" fmla="*/ 282001 w 1216605"/>
              <a:gd name="connsiteY733" fmla="*/ 88555 h 1531142"/>
              <a:gd name="connsiteX734" fmla="*/ 282001 w 1216605"/>
              <a:gd name="connsiteY734" fmla="*/ 80937 h 1531142"/>
              <a:gd name="connsiteX735" fmla="*/ 282001 w 1216605"/>
              <a:gd name="connsiteY735" fmla="*/ 73320 h 1531142"/>
              <a:gd name="connsiteX736" fmla="*/ 282001 w 1216605"/>
              <a:gd name="connsiteY736" fmla="*/ 66654 h 1531142"/>
              <a:gd name="connsiteX737" fmla="*/ 283907 w 1216605"/>
              <a:gd name="connsiteY737" fmla="*/ 58084 h 1531142"/>
              <a:gd name="connsiteX738" fmla="*/ 286765 w 1216605"/>
              <a:gd name="connsiteY738" fmla="*/ 49515 h 1531142"/>
              <a:gd name="connsiteX739" fmla="*/ 289623 w 1216605"/>
              <a:gd name="connsiteY739" fmla="*/ 41897 h 1531142"/>
              <a:gd name="connsiteX740" fmla="*/ 292481 w 1216605"/>
              <a:gd name="connsiteY740" fmla="*/ 33327 h 1531142"/>
              <a:gd name="connsiteX741" fmla="*/ 300102 w 1216605"/>
              <a:gd name="connsiteY741" fmla="*/ 25709 h 1531142"/>
              <a:gd name="connsiteX742" fmla="*/ 306771 w 1216605"/>
              <a:gd name="connsiteY742" fmla="*/ 18092 h 1531142"/>
              <a:gd name="connsiteX743" fmla="*/ 313440 w 1216605"/>
              <a:gd name="connsiteY743" fmla="*/ 9522 h 1531142"/>
              <a:gd name="connsiteX744" fmla="*/ 320109 w 1216605"/>
              <a:gd name="connsiteY744" fmla="*/ 0 h 1531142"/>
              <a:gd name="connsiteX745" fmla="*/ 323920 w 1216605"/>
              <a:gd name="connsiteY745" fmla="*/ 6665 h 1531142"/>
              <a:gd name="connsiteX746" fmla="*/ 330589 w 1216605"/>
              <a:gd name="connsiteY746" fmla="*/ 9522 h 1531142"/>
              <a:gd name="connsiteX747" fmla="*/ 338211 w 1216605"/>
              <a:gd name="connsiteY747" fmla="*/ 8570 h 1531142"/>
              <a:gd name="connsiteX748" fmla="*/ 344880 w 1216605"/>
              <a:gd name="connsiteY748" fmla="*/ 7618 h 1531142"/>
              <a:gd name="connsiteX749" fmla="*/ 351549 w 1216605"/>
              <a:gd name="connsiteY749" fmla="*/ 9522 h 1531142"/>
              <a:gd name="connsiteX750" fmla="*/ 356312 w 1216605"/>
              <a:gd name="connsiteY750" fmla="*/ 12379 h 1531142"/>
              <a:gd name="connsiteX751" fmla="*/ 359170 w 1216605"/>
              <a:gd name="connsiteY751" fmla="*/ 18092 h 1531142"/>
              <a:gd name="connsiteX752" fmla="*/ 362981 w 1216605"/>
              <a:gd name="connsiteY752" fmla="*/ 23805 h 1531142"/>
              <a:gd name="connsiteX753" fmla="*/ 372508 w 1216605"/>
              <a:gd name="connsiteY753" fmla="*/ 36184 h 1531142"/>
              <a:gd name="connsiteX754" fmla="*/ 387752 w 1216605"/>
              <a:gd name="connsiteY754" fmla="*/ 42849 h 1531142"/>
              <a:gd name="connsiteX755" fmla="*/ 403947 w 1216605"/>
              <a:gd name="connsiteY755" fmla="*/ 46658 h 1531142"/>
              <a:gd name="connsiteX756" fmla="*/ 418238 w 1216605"/>
              <a:gd name="connsiteY756" fmla="*/ 49515 h 1531142"/>
              <a:gd name="connsiteX757" fmla="*/ 425860 w 1216605"/>
              <a:gd name="connsiteY757" fmla="*/ 53323 h 1531142"/>
              <a:gd name="connsiteX758" fmla="*/ 427765 w 1216605"/>
              <a:gd name="connsiteY758" fmla="*/ 60941 h 1531142"/>
              <a:gd name="connsiteX759" fmla="*/ 427765 w 1216605"/>
              <a:gd name="connsiteY759" fmla="*/ 78081 h 1531142"/>
              <a:gd name="connsiteX760" fmla="*/ 432529 w 1216605"/>
              <a:gd name="connsiteY760" fmla="*/ 88555 h 1531142"/>
              <a:gd name="connsiteX761" fmla="*/ 439198 w 1216605"/>
              <a:gd name="connsiteY761" fmla="*/ 99029 h 1531142"/>
              <a:gd name="connsiteX762" fmla="*/ 445867 w 1216605"/>
              <a:gd name="connsiteY762" fmla="*/ 108551 h 1531142"/>
              <a:gd name="connsiteX763" fmla="*/ 452535 w 1216605"/>
              <a:gd name="connsiteY763" fmla="*/ 118073 h 1531142"/>
              <a:gd name="connsiteX764" fmla="*/ 458252 w 1216605"/>
              <a:gd name="connsiteY764" fmla="*/ 125691 h 1531142"/>
              <a:gd name="connsiteX765" fmla="*/ 470637 w 1216605"/>
              <a:gd name="connsiteY765" fmla="*/ 138069 h 1531142"/>
              <a:gd name="connsiteX766" fmla="*/ 476353 w 1216605"/>
              <a:gd name="connsiteY766" fmla="*/ 145687 h 1531142"/>
              <a:gd name="connsiteX767" fmla="*/ 482069 w 1216605"/>
              <a:gd name="connsiteY767" fmla="*/ 160922 h 1531142"/>
              <a:gd name="connsiteX768" fmla="*/ 483975 w 1216605"/>
              <a:gd name="connsiteY768" fmla="*/ 180919 h 1531142"/>
              <a:gd name="connsiteX769" fmla="*/ 485880 w 1216605"/>
              <a:gd name="connsiteY769" fmla="*/ 200915 h 1531142"/>
              <a:gd name="connsiteX770" fmla="*/ 487786 w 1216605"/>
              <a:gd name="connsiteY770" fmla="*/ 219007 h 1531142"/>
              <a:gd name="connsiteX771" fmla="*/ 491596 w 1216605"/>
              <a:gd name="connsiteY771" fmla="*/ 249477 h 1531142"/>
              <a:gd name="connsiteX772" fmla="*/ 495407 w 1216605"/>
              <a:gd name="connsiteY772" fmla="*/ 279948 h 1531142"/>
              <a:gd name="connsiteX773" fmla="*/ 496360 w 1216605"/>
              <a:gd name="connsiteY773" fmla="*/ 289470 h 1531142"/>
              <a:gd name="connsiteX774" fmla="*/ 499218 w 1216605"/>
              <a:gd name="connsiteY774" fmla="*/ 294231 h 1531142"/>
              <a:gd name="connsiteX775" fmla="*/ 504934 w 1216605"/>
              <a:gd name="connsiteY775" fmla="*/ 297087 h 1531142"/>
              <a:gd name="connsiteX776" fmla="*/ 514461 w 1216605"/>
              <a:gd name="connsiteY776" fmla="*/ 298992 h 1531142"/>
              <a:gd name="connsiteX777" fmla="*/ 526847 w 1216605"/>
              <a:gd name="connsiteY777" fmla="*/ 300896 h 1531142"/>
              <a:gd name="connsiteX778" fmla="*/ 546853 w 1216605"/>
              <a:gd name="connsiteY778" fmla="*/ 305657 h 1531142"/>
              <a:gd name="connsiteX779" fmla="*/ 607827 w 1216605"/>
              <a:gd name="connsiteY779" fmla="*/ 318988 h 1531142"/>
              <a:gd name="connsiteX780" fmla="*/ 616401 w 1216605"/>
              <a:gd name="connsiteY780" fmla="*/ 320892 h 1531142"/>
              <a:gd name="connsiteX781" fmla="*/ 624023 w 1216605"/>
              <a:gd name="connsiteY781" fmla="*/ 326605 h 1531142"/>
              <a:gd name="connsiteX782" fmla="*/ 628786 w 1216605"/>
              <a:gd name="connsiteY782" fmla="*/ 334223 h 1531142"/>
              <a:gd name="connsiteX783" fmla="*/ 631644 w 1216605"/>
              <a:gd name="connsiteY783" fmla="*/ 343745 h 1531142"/>
              <a:gd name="connsiteX784" fmla="*/ 632597 w 1216605"/>
              <a:gd name="connsiteY784" fmla="*/ 349458 h 1531142"/>
              <a:gd name="connsiteX785" fmla="*/ 633550 w 1216605"/>
              <a:gd name="connsiteY785" fmla="*/ 354219 h 1531142"/>
              <a:gd name="connsiteX786" fmla="*/ 634502 w 1216605"/>
              <a:gd name="connsiteY786" fmla="*/ 359933 h 1531142"/>
              <a:gd name="connsiteX787" fmla="*/ 636408 w 1216605"/>
              <a:gd name="connsiteY787" fmla="*/ 364694 h 1531142"/>
              <a:gd name="connsiteX788" fmla="*/ 637360 w 1216605"/>
              <a:gd name="connsiteY788" fmla="*/ 369455 h 1531142"/>
              <a:gd name="connsiteX789" fmla="*/ 638313 w 1216605"/>
              <a:gd name="connsiteY789" fmla="*/ 373264 h 1531142"/>
              <a:gd name="connsiteX790" fmla="*/ 641171 w 1216605"/>
              <a:gd name="connsiteY790" fmla="*/ 376120 h 1531142"/>
              <a:gd name="connsiteX791" fmla="*/ 644982 w 1216605"/>
              <a:gd name="connsiteY791" fmla="*/ 377072 h 1531142"/>
              <a:gd name="connsiteX792" fmla="*/ 647840 w 1216605"/>
              <a:gd name="connsiteY792" fmla="*/ 378977 h 1531142"/>
              <a:gd name="connsiteX793" fmla="*/ 650698 w 1216605"/>
              <a:gd name="connsiteY793" fmla="*/ 382786 h 1531142"/>
              <a:gd name="connsiteX794" fmla="*/ 651651 w 1216605"/>
              <a:gd name="connsiteY794" fmla="*/ 387547 h 1531142"/>
              <a:gd name="connsiteX795" fmla="*/ 652604 w 1216605"/>
              <a:gd name="connsiteY795" fmla="*/ 391355 h 1531142"/>
              <a:gd name="connsiteX796" fmla="*/ 653556 w 1216605"/>
              <a:gd name="connsiteY796" fmla="*/ 396116 h 1531142"/>
              <a:gd name="connsiteX797" fmla="*/ 653556 w 1216605"/>
              <a:gd name="connsiteY797" fmla="*/ 400877 h 1531142"/>
              <a:gd name="connsiteX798" fmla="*/ 654509 w 1216605"/>
              <a:gd name="connsiteY798" fmla="*/ 405638 h 1531142"/>
              <a:gd name="connsiteX799" fmla="*/ 656414 w 1216605"/>
              <a:gd name="connsiteY799" fmla="*/ 407543 h 1531142"/>
              <a:gd name="connsiteX800" fmla="*/ 663084 w 1216605"/>
              <a:gd name="connsiteY800" fmla="*/ 409447 h 1531142"/>
              <a:gd name="connsiteX801" fmla="*/ 671658 w 1216605"/>
              <a:gd name="connsiteY801" fmla="*/ 414208 h 1531142"/>
              <a:gd name="connsiteX802" fmla="*/ 679280 w 1216605"/>
              <a:gd name="connsiteY802" fmla="*/ 418969 h 1531142"/>
              <a:gd name="connsiteX803" fmla="*/ 686901 w 1216605"/>
              <a:gd name="connsiteY803" fmla="*/ 424682 h 1531142"/>
              <a:gd name="connsiteX804" fmla="*/ 694523 w 1216605"/>
              <a:gd name="connsiteY804" fmla="*/ 431348 h 1531142"/>
              <a:gd name="connsiteX805" fmla="*/ 699286 w 1216605"/>
              <a:gd name="connsiteY805" fmla="*/ 438013 h 1531142"/>
              <a:gd name="connsiteX806" fmla="*/ 705003 w 1216605"/>
              <a:gd name="connsiteY806" fmla="*/ 445631 h 1531142"/>
              <a:gd name="connsiteX807" fmla="*/ 709766 w 1216605"/>
              <a:gd name="connsiteY807" fmla="*/ 452296 h 1531142"/>
              <a:gd name="connsiteX808" fmla="*/ 715482 w 1216605"/>
              <a:gd name="connsiteY808" fmla="*/ 458010 h 1531142"/>
              <a:gd name="connsiteX809" fmla="*/ 725009 w 1216605"/>
              <a:gd name="connsiteY809" fmla="*/ 462771 h 1531142"/>
              <a:gd name="connsiteX810" fmla="*/ 734536 w 1216605"/>
              <a:gd name="connsiteY810" fmla="*/ 468484 h 1531142"/>
              <a:gd name="connsiteX811" fmla="*/ 743111 w 1216605"/>
              <a:gd name="connsiteY811" fmla="*/ 474197 h 1531142"/>
              <a:gd name="connsiteX812" fmla="*/ 751685 w 1216605"/>
              <a:gd name="connsiteY812" fmla="*/ 481815 h 153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</a:cxnLst>
            <a:rect l="l" t="t" r="r" b="b"/>
            <a:pathLst>
              <a:path w="1216605" h="1531142">
                <a:moveTo>
                  <a:pt x="166724" y="547517"/>
                </a:moveTo>
                <a:lnTo>
                  <a:pt x="182920" y="553230"/>
                </a:lnTo>
                <a:lnTo>
                  <a:pt x="186730" y="555134"/>
                </a:lnTo>
                <a:lnTo>
                  <a:pt x="192447" y="563704"/>
                </a:lnTo>
                <a:lnTo>
                  <a:pt x="196258" y="566561"/>
                </a:lnTo>
                <a:lnTo>
                  <a:pt x="190541" y="570369"/>
                </a:lnTo>
                <a:lnTo>
                  <a:pt x="181014" y="565608"/>
                </a:lnTo>
                <a:lnTo>
                  <a:pt x="170534" y="558943"/>
                </a:lnTo>
                <a:lnTo>
                  <a:pt x="161960" y="555134"/>
                </a:lnTo>
                <a:lnTo>
                  <a:pt x="160055" y="555134"/>
                </a:lnTo>
                <a:lnTo>
                  <a:pt x="157197" y="554182"/>
                </a:lnTo>
                <a:lnTo>
                  <a:pt x="155291" y="553230"/>
                </a:lnTo>
                <a:lnTo>
                  <a:pt x="152433" y="553230"/>
                </a:lnTo>
                <a:lnTo>
                  <a:pt x="133379" y="553230"/>
                </a:lnTo>
                <a:lnTo>
                  <a:pt x="129568" y="551325"/>
                </a:lnTo>
                <a:lnTo>
                  <a:pt x="127663" y="546564"/>
                </a:lnTo>
                <a:lnTo>
                  <a:pt x="161960" y="546564"/>
                </a:lnTo>
                <a:lnTo>
                  <a:pt x="166724" y="547517"/>
                </a:lnTo>
                <a:close/>
                <a:moveTo>
                  <a:pt x="751685" y="481815"/>
                </a:moveTo>
                <a:lnTo>
                  <a:pt x="741206" y="492289"/>
                </a:lnTo>
                <a:lnTo>
                  <a:pt x="736442" y="498002"/>
                </a:lnTo>
                <a:lnTo>
                  <a:pt x="733584" y="504668"/>
                </a:lnTo>
                <a:lnTo>
                  <a:pt x="729773" y="511333"/>
                </a:lnTo>
                <a:lnTo>
                  <a:pt x="725009" y="517046"/>
                </a:lnTo>
                <a:lnTo>
                  <a:pt x="719293" y="521807"/>
                </a:lnTo>
                <a:lnTo>
                  <a:pt x="713577" y="528473"/>
                </a:lnTo>
                <a:lnTo>
                  <a:pt x="707861" y="539899"/>
                </a:lnTo>
                <a:lnTo>
                  <a:pt x="704050" y="555134"/>
                </a:lnTo>
                <a:lnTo>
                  <a:pt x="701192" y="570369"/>
                </a:lnTo>
                <a:lnTo>
                  <a:pt x="699286" y="584653"/>
                </a:lnTo>
                <a:lnTo>
                  <a:pt x="696428" y="599888"/>
                </a:lnTo>
                <a:lnTo>
                  <a:pt x="694523" y="616075"/>
                </a:lnTo>
                <a:lnTo>
                  <a:pt x="694523" y="631310"/>
                </a:lnTo>
                <a:lnTo>
                  <a:pt x="697381" y="646546"/>
                </a:lnTo>
                <a:lnTo>
                  <a:pt x="702145" y="660829"/>
                </a:lnTo>
                <a:lnTo>
                  <a:pt x="705955" y="675112"/>
                </a:lnTo>
                <a:lnTo>
                  <a:pt x="709766" y="689395"/>
                </a:lnTo>
                <a:lnTo>
                  <a:pt x="715482" y="702726"/>
                </a:lnTo>
                <a:lnTo>
                  <a:pt x="717388" y="708439"/>
                </a:lnTo>
                <a:lnTo>
                  <a:pt x="719293" y="715104"/>
                </a:lnTo>
                <a:lnTo>
                  <a:pt x="721199" y="721770"/>
                </a:lnTo>
                <a:lnTo>
                  <a:pt x="725009" y="726531"/>
                </a:lnTo>
                <a:lnTo>
                  <a:pt x="728820" y="729387"/>
                </a:lnTo>
                <a:lnTo>
                  <a:pt x="739300" y="732244"/>
                </a:lnTo>
                <a:lnTo>
                  <a:pt x="744064" y="735100"/>
                </a:lnTo>
                <a:lnTo>
                  <a:pt x="745969" y="738910"/>
                </a:lnTo>
                <a:lnTo>
                  <a:pt x="746922" y="742718"/>
                </a:lnTo>
                <a:lnTo>
                  <a:pt x="746922" y="747479"/>
                </a:lnTo>
                <a:lnTo>
                  <a:pt x="746922" y="752240"/>
                </a:lnTo>
                <a:lnTo>
                  <a:pt x="749780" y="757954"/>
                </a:lnTo>
                <a:lnTo>
                  <a:pt x="752638" y="760810"/>
                </a:lnTo>
                <a:lnTo>
                  <a:pt x="757401" y="762715"/>
                </a:lnTo>
                <a:lnTo>
                  <a:pt x="763118" y="763667"/>
                </a:lnTo>
                <a:lnTo>
                  <a:pt x="767881" y="763667"/>
                </a:lnTo>
                <a:lnTo>
                  <a:pt x="771692" y="763667"/>
                </a:lnTo>
                <a:lnTo>
                  <a:pt x="776456" y="764619"/>
                </a:lnTo>
                <a:lnTo>
                  <a:pt x="780266" y="767476"/>
                </a:lnTo>
                <a:lnTo>
                  <a:pt x="783125" y="773189"/>
                </a:lnTo>
                <a:lnTo>
                  <a:pt x="785983" y="778902"/>
                </a:lnTo>
                <a:lnTo>
                  <a:pt x="789793" y="783663"/>
                </a:lnTo>
                <a:lnTo>
                  <a:pt x="795510" y="786520"/>
                </a:lnTo>
                <a:lnTo>
                  <a:pt x="805989" y="793185"/>
                </a:lnTo>
                <a:lnTo>
                  <a:pt x="811706" y="803659"/>
                </a:lnTo>
                <a:lnTo>
                  <a:pt x="815517" y="816038"/>
                </a:lnTo>
                <a:lnTo>
                  <a:pt x="822186" y="827464"/>
                </a:lnTo>
                <a:lnTo>
                  <a:pt x="829807" y="834130"/>
                </a:lnTo>
                <a:lnTo>
                  <a:pt x="833618" y="837939"/>
                </a:lnTo>
                <a:lnTo>
                  <a:pt x="835523" y="843652"/>
                </a:lnTo>
                <a:lnTo>
                  <a:pt x="837429" y="848413"/>
                </a:lnTo>
                <a:lnTo>
                  <a:pt x="839334" y="852222"/>
                </a:lnTo>
                <a:lnTo>
                  <a:pt x="843145" y="859839"/>
                </a:lnTo>
                <a:lnTo>
                  <a:pt x="846003" y="865552"/>
                </a:lnTo>
                <a:lnTo>
                  <a:pt x="847908" y="871266"/>
                </a:lnTo>
                <a:lnTo>
                  <a:pt x="848861" y="876979"/>
                </a:lnTo>
                <a:lnTo>
                  <a:pt x="849814" y="883644"/>
                </a:lnTo>
                <a:lnTo>
                  <a:pt x="849814" y="889357"/>
                </a:lnTo>
                <a:lnTo>
                  <a:pt x="849814" y="894118"/>
                </a:lnTo>
                <a:lnTo>
                  <a:pt x="850767" y="898879"/>
                </a:lnTo>
                <a:lnTo>
                  <a:pt x="853625" y="903640"/>
                </a:lnTo>
                <a:lnTo>
                  <a:pt x="864105" y="914115"/>
                </a:lnTo>
                <a:lnTo>
                  <a:pt x="869821" y="918876"/>
                </a:lnTo>
                <a:lnTo>
                  <a:pt x="874584" y="923637"/>
                </a:lnTo>
                <a:lnTo>
                  <a:pt x="880300" y="928398"/>
                </a:lnTo>
                <a:lnTo>
                  <a:pt x="885064" y="930302"/>
                </a:lnTo>
                <a:lnTo>
                  <a:pt x="889827" y="930302"/>
                </a:lnTo>
                <a:lnTo>
                  <a:pt x="896497" y="930302"/>
                </a:lnTo>
                <a:lnTo>
                  <a:pt x="901260" y="930302"/>
                </a:lnTo>
                <a:lnTo>
                  <a:pt x="906024" y="930302"/>
                </a:lnTo>
                <a:lnTo>
                  <a:pt x="910787" y="929350"/>
                </a:lnTo>
                <a:lnTo>
                  <a:pt x="915551" y="927446"/>
                </a:lnTo>
                <a:lnTo>
                  <a:pt x="919361" y="923637"/>
                </a:lnTo>
                <a:lnTo>
                  <a:pt x="923172" y="918876"/>
                </a:lnTo>
                <a:lnTo>
                  <a:pt x="926030" y="914115"/>
                </a:lnTo>
                <a:lnTo>
                  <a:pt x="929841" y="909354"/>
                </a:lnTo>
                <a:lnTo>
                  <a:pt x="939368" y="901736"/>
                </a:lnTo>
                <a:lnTo>
                  <a:pt x="950801" y="896023"/>
                </a:lnTo>
                <a:lnTo>
                  <a:pt x="961280" y="894118"/>
                </a:lnTo>
                <a:lnTo>
                  <a:pt x="973666" y="896023"/>
                </a:lnTo>
                <a:lnTo>
                  <a:pt x="977477" y="897927"/>
                </a:lnTo>
                <a:lnTo>
                  <a:pt x="980335" y="899832"/>
                </a:lnTo>
                <a:lnTo>
                  <a:pt x="984146" y="901736"/>
                </a:lnTo>
                <a:lnTo>
                  <a:pt x="987004" y="904593"/>
                </a:lnTo>
                <a:lnTo>
                  <a:pt x="994625" y="911258"/>
                </a:lnTo>
                <a:lnTo>
                  <a:pt x="1016538" y="931254"/>
                </a:lnTo>
                <a:lnTo>
                  <a:pt x="1022254" y="938872"/>
                </a:lnTo>
                <a:lnTo>
                  <a:pt x="1026065" y="948394"/>
                </a:lnTo>
                <a:lnTo>
                  <a:pt x="1029875" y="958868"/>
                </a:lnTo>
                <a:lnTo>
                  <a:pt x="1032733" y="967438"/>
                </a:lnTo>
                <a:lnTo>
                  <a:pt x="1039402" y="984578"/>
                </a:lnTo>
                <a:lnTo>
                  <a:pt x="1043213" y="993147"/>
                </a:lnTo>
                <a:lnTo>
                  <a:pt x="1047977" y="1000765"/>
                </a:lnTo>
                <a:lnTo>
                  <a:pt x="1053693" y="1006478"/>
                </a:lnTo>
                <a:lnTo>
                  <a:pt x="1059409" y="1007431"/>
                </a:lnTo>
                <a:lnTo>
                  <a:pt x="1067031" y="1006478"/>
                </a:lnTo>
                <a:lnTo>
                  <a:pt x="1073700" y="1003622"/>
                </a:lnTo>
                <a:lnTo>
                  <a:pt x="1070842" y="1014096"/>
                </a:lnTo>
                <a:lnTo>
                  <a:pt x="1067031" y="1024570"/>
                </a:lnTo>
                <a:lnTo>
                  <a:pt x="1062267" y="1034092"/>
                </a:lnTo>
                <a:lnTo>
                  <a:pt x="1057504" y="1044566"/>
                </a:lnTo>
                <a:lnTo>
                  <a:pt x="1055599" y="1056945"/>
                </a:lnTo>
                <a:lnTo>
                  <a:pt x="1056551" y="1070276"/>
                </a:lnTo>
                <a:lnTo>
                  <a:pt x="1058457" y="1083607"/>
                </a:lnTo>
                <a:lnTo>
                  <a:pt x="1060362" y="1095986"/>
                </a:lnTo>
                <a:lnTo>
                  <a:pt x="1063220" y="1118838"/>
                </a:lnTo>
                <a:lnTo>
                  <a:pt x="1065126" y="1124552"/>
                </a:lnTo>
                <a:lnTo>
                  <a:pt x="1067984" y="1129313"/>
                </a:lnTo>
                <a:lnTo>
                  <a:pt x="1070842" y="1135026"/>
                </a:lnTo>
                <a:lnTo>
                  <a:pt x="1073700" y="1140739"/>
                </a:lnTo>
                <a:lnTo>
                  <a:pt x="1074653" y="1147404"/>
                </a:lnTo>
                <a:lnTo>
                  <a:pt x="1076558" y="1155974"/>
                </a:lnTo>
                <a:lnTo>
                  <a:pt x="1079416" y="1162640"/>
                </a:lnTo>
                <a:lnTo>
                  <a:pt x="1085132" y="1167401"/>
                </a:lnTo>
                <a:lnTo>
                  <a:pt x="1088943" y="1169305"/>
                </a:lnTo>
                <a:lnTo>
                  <a:pt x="1093707" y="1170257"/>
                </a:lnTo>
                <a:lnTo>
                  <a:pt x="1098470" y="1171210"/>
                </a:lnTo>
                <a:lnTo>
                  <a:pt x="1103234" y="1172162"/>
                </a:lnTo>
                <a:lnTo>
                  <a:pt x="1105139" y="1179779"/>
                </a:lnTo>
                <a:lnTo>
                  <a:pt x="1109903" y="1186445"/>
                </a:lnTo>
                <a:lnTo>
                  <a:pt x="1114666" y="1193110"/>
                </a:lnTo>
                <a:lnTo>
                  <a:pt x="1118477" y="1200728"/>
                </a:lnTo>
                <a:lnTo>
                  <a:pt x="1117524" y="1203584"/>
                </a:lnTo>
                <a:lnTo>
                  <a:pt x="1116572" y="1206441"/>
                </a:lnTo>
                <a:lnTo>
                  <a:pt x="1115619" y="1209298"/>
                </a:lnTo>
                <a:lnTo>
                  <a:pt x="1120382" y="1214059"/>
                </a:lnTo>
                <a:lnTo>
                  <a:pt x="1121335" y="1216915"/>
                </a:lnTo>
                <a:lnTo>
                  <a:pt x="1121335" y="1220724"/>
                </a:lnTo>
                <a:lnTo>
                  <a:pt x="1120382" y="1223581"/>
                </a:lnTo>
                <a:lnTo>
                  <a:pt x="1118477" y="1229294"/>
                </a:lnTo>
                <a:lnTo>
                  <a:pt x="1120382" y="1232150"/>
                </a:lnTo>
                <a:lnTo>
                  <a:pt x="1123240" y="1235959"/>
                </a:lnTo>
                <a:lnTo>
                  <a:pt x="1125146" y="1239768"/>
                </a:lnTo>
                <a:lnTo>
                  <a:pt x="1126099" y="1243577"/>
                </a:lnTo>
                <a:lnTo>
                  <a:pt x="1126099" y="1247386"/>
                </a:lnTo>
                <a:lnTo>
                  <a:pt x="1126099" y="1251195"/>
                </a:lnTo>
                <a:lnTo>
                  <a:pt x="1126099" y="1255003"/>
                </a:lnTo>
                <a:lnTo>
                  <a:pt x="1128957" y="1259764"/>
                </a:lnTo>
                <a:lnTo>
                  <a:pt x="1133720" y="1262621"/>
                </a:lnTo>
                <a:lnTo>
                  <a:pt x="1138484" y="1265478"/>
                </a:lnTo>
                <a:lnTo>
                  <a:pt x="1142295" y="1269286"/>
                </a:lnTo>
                <a:lnTo>
                  <a:pt x="1144200" y="1272143"/>
                </a:lnTo>
                <a:lnTo>
                  <a:pt x="1145153" y="1275000"/>
                </a:lnTo>
                <a:lnTo>
                  <a:pt x="1146106" y="1277856"/>
                </a:lnTo>
                <a:lnTo>
                  <a:pt x="1148964" y="1279761"/>
                </a:lnTo>
                <a:lnTo>
                  <a:pt x="1152774" y="1283569"/>
                </a:lnTo>
                <a:lnTo>
                  <a:pt x="1158491" y="1288330"/>
                </a:lnTo>
                <a:lnTo>
                  <a:pt x="1163254" y="1294044"/>
                </a:lnTo>
                <a:lnTo>
                  <a:pt x="1168018" y="1298805"/>
                </a:lnTo>
                <a:lnTo>
                  <a:pt x="1178498" y="1304518"/>
                </a:lnTo>
                <a:lnTo>
                  <a:pt x="1189930" y="1305470"/>
                </a:lnTo>
                <a:lnTo>
                  <a:pt x="1203268" y="1304518"/>
                </a:lnTo>
                <a:lnTo>
                  <a:pt x="1214700" y="1303566"/>
                </a:lnTo>
                <a:lnTo>
                  <a:pt x="1216606" y="1341654"/>
                </a:lnTo>
                <a:lnTo>
                  <a:pt x="1208984" y="1340702"/>
                </a:lnTo>
                <a:lnTo>
                  <a:pt x="1202315" y="1341654"/>
                </a:lnTo>
                <a:lnTo>
                  <a:pt x="1197552" y="1344510"/>
                </a:lnTo>
                <a:lnTo>
                  <a:pt x="1193741" y="1350224"/>
                </a:lnTo>
                <a:lnTo>
                  <a:pt x="1191835" y="1356889"/>
                </a:lnTo>
                <a:lnTo>
                  <a:pt x="1190883" y="1360698"/>
                </a:lnTo>
                <a:lnTo>
                  <a:pt x="1192788" y="1364507"/>
                </a:lnTo>
                <a:lnTo>
                  <a:pt x="1194693" y="1370220"/>
                </a:lnTo>
                <a:lnTo>
                  <a:pt x="1199457" y="1376885"/>
                </a:lnTo>
                <a:lnTo>
                  <a:pt x="1199457" y="1379742"/>
                </a:lnTo>
                <a:lnTo>
                  <a:pt x="1197552" y="1384503"/>
                </a:lnTo>
                <a:lnTo>
                  <a:pt x="1192788" y="1388312"/>
                </a:lnTo>
                <a:lnTo>
                  <a:pt x="1187072" y="1393073"/>
                </a:lnTo>
                <a:lnTo>
                  <a:pt x="1181356" y="1397834"/>
                </a:lnTo>
                <a:lnTo>
                  <a:pt x="1176592" y="1401642"/>
                </a:lnTo>
                <a:lnTo>
                  <a:pt x="1171829" y="1407356"/>
                </a:lnTo>
                <a:lnTo>
                  <a:pt x="1166112" y="1413069"/>
                </a:lnTo>
                <a:lnTo>
                  <a:pt x="1161349" y="1420687"/>
                </a:lnTo>
                <a:lnTo>
                  <a:pt x="1159444" y="1427352"/>
                </a:lnTo>
                <a:lnTo>
                  <a:pt x="1160396" y="1430209"/>
                </a:lnTo>
                <a:lnTo>
                  <a:pt x="1162302" y="1432113"/>
                </a:lnTo>
                <a:lnTo>
                  <a:pt x="1164207" y="1434018"/>
                </a:lnTo>
                <a:lnTo>
                  <a:pt x="1169923" y="1437826"/>
                </a:lnTo>
                <a:lnTo>
                  <a:pt x="1171829" y="1439731"/>
                </a:lnTo>
                <a:lnTo>
                  <a:pt x="1173734" y="1442587"/>
                </a:lnTo>
                <a:lnTo>
                  <a:pt x="1175639" y="1447348"/>
                </a:lnTo>
                <a:lnTo>
                  <a:pt x="1177545" y="1450205"/>
                </a:lnTo>
                <a:lnTo>
                  <a:pt x="1180403" y="1452109"/>
                </a:lnTo>
                <a:lnTo>
                  <a:pt x="1184214" y="1453062"/>
                </a:lnTo>
                <a:lnTo>
                  <a:pt x="1187072" y="1454966"/>
                </a:lnTo>
                <a:lnTo>
                  <a:pt x="1187072" y="1456870"/>
                </a:lnTo>
                <a:lnTo>
                  <a:pt x="1185166" y="1461631"/>
                </a:lnTo>
                <a:lnTo>
                  <a:pt x="1185166" y="1463536"/>
                </a:lnTo>
                <a:lnTo>
                  <a:pt x="1186119" y="1464488"/>
                </a:lnTo>
                <a:lnTo>
                  <a:pt x="1189930" y="1465440"/>
                </a:lnTo>
                <a:lnTo>
                  <a:pt x="1190883" y="1466392"/>
                </a:lnTo>
                <a:lnTo>
                  <a:pt x="1193741" y="1474010"/>
                </a:lnTo>
                <a:lnTo>
                  <a:pt x="1196599" y="1482580"/>
                </a:lnTo>
                <a:lnTo>
                  <a:pt x="1198505" y="1491150"/>
                </a:lnTo>
                <a:lnTo>
                  <a:pt x="1200410" y="1498767"/>
                </a:lnTo>
                <a:lnTo>
                  <a:pt x="1200410" y="1510194"/>
                </a:lnTo>
                <a:lnTo>
                  <a:pt x="1192788" y="1516859"/>
                </a:lnTo>
                <a:lnTo>
                  <a:pt x="1183261" y="1517811"/>
                </a:lnTo>
                <a:lnTo>
                  <a:pt x="1172781" y="1514955"/>
                </a:lnTo>
                <a:lnTo>
                  <a:pt x="1168971" y="1511146"/>
                </a:lnTo>
                <a:lnTo>
                  <a:pt x="1164207" y="1507337"/>
                </a:lnTo>
                <a:lnTo>
                  <a:pt x="1160396" y="1503528"/>
                </a:lnTo>
                <a:lnTo>
                  <a:pt x="1155633" y="1500672"/>
                </a:lnTo>
                <a:lnTo>
                  <a:pt x="1148964" y="1498767"/>
                </a:lnTo>
                <a:lnTo>
                  <a:pt x="1142295" y="1500672"/>
                </a:lnTo>
                <a:lnTo>
                  <a:pt x="1135626" y="1502576"/>
                </a:lnTo>
                <a:lnTo>
                  <a:pt x="1129910" y="1503528"/>
                </a:lnTo>
                <a:lnTo>
                  <a:pt x="1132768" y="1514955"/>
                </a:lnTo>
                <a:lnTo>
                  <a:pt x="1134673" y="1521620"/>
                </a:lnTo>
                <a:lnTo>
                  <a:pt x="1133720" y="1527333"/>
                </a:lnTo>
                <a:lnTo>
                  <a:pt x="1128957" y="1531142"/>
                </a:lnTo>
                <a:lnTo>
                  <a:pt x="1124193" y="1526381"/>
                </a:lnTo>
                <a:lnTo>
                  <a:pt x="1115619" y="1512098"/>
                </a:lnTo>
                <a:lnTo>
                  <a:pt x="1117524" y="1510194"/>
                </a:lnTo>
                <a:lnTo>
                  <a:pt x="1115619" y="1505433"/>
                </a:lnTo>
                <a:lnTo>
                  <a:pt x="1112761" y="1501624"/>
                </a:lnTo>
                <a:lnTo>
                  <a:pt x="1109903" y="1499720"/>
                </a:lnTo>
                <a:lnTo>
                  <a:pt x="1107045" y="1503528"/>
                </a:lnTo>
                <a:lnTo>
                  <a:pt x="1105139" y="1503528"/>
                </a:lnTo>
                <a:lnTo>
                  <a:pt x="1102281" y="1485437"/>
                </a:lnTo>
                <a:lnTo>
                  <a:pt x="1092754" y="1470201"/>
                </a:lnTo>
                <a:lnTo>
                  <a:pt x="1067984" y="1445444"/>
                </a:lnTo>
                <a:lnTo>
                  <a:pt x="1054646" y="1428304"/>
                </a:lnTo>
                <a:lnTo>
                  <a:pt x="1049882" y="1423543"/>
                </a:lnTo>
                <a:lnTo>
                  <a:pt x="1037497" y="1414974"/>
                </a:lnTo>
                <a:lnTo>
                  <a:pt x="1035592" y="1413069"/>
                </a:lnTo>
                <a:lnTo>
                  <a:pt x="1034639" y="1412117"/>
                </a:lnTo>
                <a:lnTo>
                  <a:pt x="1033686" y="1411165"/>
                </a:lnTo>
                <a:lnTo>
                  <a:pt x="1031781" y="1410213"/>
                </a:lnTo>
                <a:lnTo>
                  <a:pt x="1031781" y="1407356"/>
                </a:lnTo>
                <a:lnTo>
                  <a:pt x="1037497" y="1398786"/>
                </a:lnTo>
                <a:lnTo>
                  <a:pt x="1033686" y="1399738"/>
                </a:lnTo>
                <a:lnTo>
                  <a:pt x="1029875" y="1401642"/>
                </a:lnTo>
                <a:lnTo>
                  <a:pt x="1026065" y="1404499"/>
                </a:lnTo>
                <a:lnTo>
                  <a:pt x="1023206" y="1407356"/>
                </a:lnTo>
                <a:lnTo>
                  <a:pt x="966997" y="1334988"/>
                </a:lnTo>
                <a:lnTo>
                  <a:pt x="964139" y="1333084"/>
                </a:lnTo>
                <a:lnTo>
                  <a:pt x="958422" y="1331180"/>
                </a:lnTo>
                <a:lnTo>
                  <a:pt x="955564" y="1329275"/>
                </a:lnTo>
                <a:lnTo>
                  <a:pt x="949848" y="1324514"/>
                </a:lnTo>
                <a:lnTo>
                  <a:pt x="921267" y="1292139"/>
                </a:lnTo>
                <a:lnTo>
                  <a:pt x="916503" y="1289283"/>
                </a:lnTo>
                <a:lnTo>
                  <a:pt x="912693" y="1290235"/>
                </a:lnTo>
                <a:lnTo>
                  <a:pt x="909834" y="1292139"/>
                </a:lnTo>
                <a:lnTo>
                  <a:pt x="906976" y="1293091"/>
                </a:lnTo>
                <a:lnTo>
                  <a:pt x="903166" y="1292139"/>
                </a:lnTo>
                <a:lnTo>
                  <a:pt x="903166" y="1289283"/>
                </a:lnTo>
                <a:lnTo>
                  <a:pt x="903166" y="1276904"/>
                </a:lnTo>
                <a:lnTo>
                  <a:pt x="902213" y="1272143"/>
                </a:lnTo>
                <a:lnTo>
                  <a:pt x="891733" y="1255956"/>
                </a:lnTo>
                <a:lnTo>
                  <a:pt x="886017" y="1252147"/>
                </a:lnTo>
                <a:lnTo>
                  <a:pt x="886017" y="1249290"/>
                </a:lnTo>
                <a:lnTo>
                  <a:pt x="889827" y="1246434"/>
                </a:lnTo>
                <a:lnTo>
                  <a:pt x="888875" y="1244529"/>
                </a:lnTo>
                <a:lnTo>
                  <a:pt x="887922" y="1242625"/>
                </a:lnTo>
                <a:lnTo>
                  <a:pt x="886969" y="1240720"/>
                </a:lnTo>
                <a:lnTo>
                  <a:pt x="875537" y="1218820"/>
                </a:lnTo>
                <a:lnTo>
                  <a:pt x="871726" y="1215011"/>
                </a:lnTo>
                <a:lnTo>
                  <a:pt x="866963" y="1214059"/>
                </a:lnTo>
                <a:lnTo>
                  <a:pt x="861246" y="1210250"/>
                </a:lnTo>
                <a:lnTo>
                  <a:pt x="848861" y="1198823"/>
                </a:lnTo>
                <a:lnTo>
                  <a:pt x="847908" y="1196919"/>
                </a:lnTo>
                <a:lnTo>
                  <a:pt x="846003" y="1195015"/>
                </a:lnTo>
                <a:lnTo>
                  <a:pt x="843145" y="1187397"/>
                </a:lnTo>
                <a:lnTo>
                  <a:pt x="840287" y="1183588"/>
                </a:lnTo>
                <a:lnTo>
                  <a:pt x="832665" y="1179779"/>
                </a:lnTo>
                <a:lnTo>
                  <a:pt x="827902" y="1174066"/>
                </a:lnTo>
                <a:lnTo>
                  <a:pt x="821233" y="1163592"/>
                </a:lnTo>
                <a:lnTo>
                  <a:pt x="812659" y="1154070"/>
                </a:lnTo>
                <a:lnTo>
                  <a:pt x="806942" y="1150261"/>
                </a:lnTo>
                <a:lnTo>
                  <a:pt x="794557" y="1145500"/>
                </a:lnTo>
                <a:lnTo>
                  <a:pt x="791699" y="1138835"/>
                </a:lnTo>
                <a:lnTo>
                  <a:pt x="788841" y="1123599"/>
                </a:lnTo>
                <a:lnTo>
                  <a:pt x="784077" y="1116934"/>
                </a:lnTo>
                <a:lnTo>
                  <a:pt x="779314" y="1111221"/>
                </a:lnTo>
                <a:lnTo>
                  <a:pt x="774550" y="1105508"/>
                </a:lnTo>
                <a:lnTo>
                  <a:pt x="770739" y="1091225"/>
                </a:lnTo>
                <a:lnTo>
                  <a:pt x="762165" y="1075037"/>
                </a:lnTo>
                <a:lnTo>
                  <a:pt x="721199" y="1031236"/>
                </a:lnTo>
                <a:lnTo>
                  <a:pt x="706908" y="1019809"/>
                </a:lnTo>
                <a:lnTo>
                  <a:pt x="701192" y="1017905"/>
                </a:lnTo>
                <a:lnTo>
                  <a:pt x="697381" y="1015048"/>
                </a:lnTo>
                <a:lnTo>
                  <a:pt x="681185" y="999813"/>
                </a:lnTo>
                <a:lnTo>
                  <a:pt x="638313" y="970295"/>
                </a:lnTo>
                <a:lnTo>
                  <a:pt x="619259" y="956964"/>
                </a:lnTo>
                <a:lnTo>
                  <a:pt x="615448" y="953155"/>
                </a:lnTo>
                <a:lnTo>
                  <a:pt x="614495" y="945537"/>
                </a:lnTo>
                <a:lnTo>
                  <a:pt x="610685" y="941729"/>
                </a:lnTo>
                <a:lnTo>
                  <a:pt x="599252" y="936015"/>
                </a:lnTo>
                <a:lnTo>
                  <a:pt x="587820" y="928398"/>
                </a:lnTo>
                <a:lnTo>
                  <a:pt x="569718" y="910306"/>
                </a:lnTo>
                <a:lnTo>
                  <a:pt x="500171" y="867457"/>
                </a:lnTo>
                <a:lnTo>
                  <a:pt x="494454" y="861744"/>
                </a:lnTo>
                <a:lnTo>
                  <a:pt x="492549" y="856030"/>
                </a:lnTo>
                <a:lnTo>
                  <a:pt x="493502" y="852222"/>
                </a:lnTo>
                <a:lnTo>
                  <a:pt x="495407" y="852222"/>
                </a:lnTo>
                <a:lnTo>
                  <a:pt x="497313" y="854126"/>
                </a:lnTo>
                <a:lnTo>
                  <a:pt x="499218" y="856030"/>
                </a:lnTo>
                <a:lnTo>
                  <a:pt x="500171" y="857935"/>
                </a:lnTo>
                <a:lnTo>
                  <a:pt x="501123" y="858887"/>
                </a:lnTo>
                <a:lnTo>
                  <a:pt x="501123" y="862696"/>
                </a:lnTo>
                <a:lnTo>
                  <a:pt x="501123" y="863648"/>
                </a:lnTo>
                <a:lnTo>
                  <a:pt x="524941" y="876979"/>
                </a:lnTo>
                <a:lnTo>
                  <a:pt x="527799" y="877931"/>
                </a:lnTo>
                <a:lnTo>
                  <a:pt x="569718" y="904593"/>
                </a:lnTo>
                <a:lnTo>
                  <a:pt x="574482" y="906497"/>
                </a:lnTo>
                <a:lnTo>
                  <a:pt x="578293" y="908401"/>
                </a:lnTo>
                <a:lnTo>
                  <a:pt x="583056" y="911258"/>
                </a:lnTo>
                <a:lnTo>
                  <a:pt x="579246" y="908401"/>
                </a:lnTo>
                <a:lnTo>
                  <a:pt x="570671" y="902688"/>
                </a:lnTo>
                <a:lnTo>
                  <a:pt x="565907" y="899832"/>
                </a:lnTo>
                <a:lnTo>
                  <a:pt x="567813" y="896975"/>
                </a:lnTo>
                <a:lnTo>
                  <a:pt x="573529" y="899832"/>
                </a:lnTo>
                <a:lnTo>
                  <a:pt x="583056" y="907449"/>
                </a:lnTo>
                <a:lnTo>
                  <a:pt x="584009" y="903640"/>
                </a:lnTo>
                <a:lnTo>
                  <a:pt x="584962" y="902688"/>
                </a:lnTo>
                <a:lnTo>
                  <a:pt x="582104" y="902688"/>
                </a:lnTo>
                <a:lnTo>
                  <a:pt x="580198" y="902688"/>
                </a:lnTo>
                <a:lnTo>
                  <a:pt x="584009" y="898879"/>
                </a:lnTo>
                <a:lnTo>
                  <a:pt x="586867" y="896023"/>
                </a:lnTo>
                <a:lnTo>
                  <a:pt x="588773" y="893166"/>
                </a:lnTo>
                <a:lnTo>
                  <a:pt x="588773" y="886501"/>
                </a:lnTo>
                <a:lnTo>
                  <a:pt x="587820" y="881740"/>
                </a:lnTo>
                <a:lnTo>
                  <a:pt x="576387" y="856030"/>
                </a:lnTo>
                <a:lnTo>
                  <a:pt x="573529" y="853174"/>
                </a:lnTo>
                <a:lnTo>
                  <a:pt x="568766" y="850317"/>
                </a:lnTo>
                <a:lnTo>
                  <a:pt x="563049" y="850317"/>
                </a:lnTo>
                <a:lnTo>
                  <a:pt x="558286" y="851269"/>
                </a:lnTo>
                <a:lnTo>
                  <a:pt x="554475" y="853174"/>
                </a:lnTo>
                <a:lnTo>
                  <a:pt x="551617" y="856983"/>
                </a:lnTo>
                <a:lnTo>
                  <a:pt x="556380" y="857935"/>
                </a:lnTo>
                <a:lnTo>
                  <a:pt x="564002" y="855078"/>
                </a:lnTo>
                <a:lnTo>
                  <a:pt x="565907" y="856983"/>
                </a:lnTo>
                <a:lnTo>
                  <a:pt x="564955" y="859839"/>
                </a:lnTo>
                <a:lnTo>
                  <a:pt x="557333" y="868409"/>
                </a:lnTo>
                <a:lnTo>
                  <a:pt x="554475" y="870313"/>
                </a:lnTo>
                <a:lnTo>
                  <a:pt x="544948" y="874122"/>
                </a:lnTo>
                <a:lnTo>
                  <a:pt x="539232" y="870313"/>
                </a:lnTo>
                <a:lnTo>
                  <a:pt x="535421" y="863648"/>
                </a:lnTo>
                <a:lnTo>
                  <a:pt x="529705" y="859839"/>
                </a:lnTo>
                <a:lnTo>
                  <a:pt x="523036" y="863648"/>
                </a:lnTo>
                <a:lnTo>
                  <a:pt x="521130" y="863648"/>
                </a:lnTo>
                <a:lnTo>
                  <a:pt x="518272" y="863648"/>
                </a:lnTo>
                <a:lnTo>
                  <a:pt x="516367" y="862696"/>
                </a:lnTo>
                <a:lnTo>
                  <a:pt x="510651" y="857935"/>
                </a:lnTo>
                <a:lnTo>
                  <a:pt x="508745" y="855078"/>
                </a:lnTo>
                <a:lnTo>
                  <a:pt x="507793" y="853174"/>
                </a:lnTo>
                <a:lnTo>
                  <a:pt x="507793" y="848413"/>
                </a:lnTo>
                <a:lnTo>
                  <a:pt x="506840" y="845556"/>
                </a:lnTo>
                <a:lnTo>
                  <a:pt x="504934" y="844604"/>
                </a:lnTo>
                <a:lnTo>
                  <a:pt x="500171" y="842700"/>
                </a:lnTo>
                <a:lnTo>
                  <a:pt x="498265" y="841747"/>
                </a:lnTo>
                <a:lnTo>
                  <a:pt x="485880" y="828417"/>
                </a:lnTo>
                <a:lnTo>
                  <a:pt x="482069" y="827464"/>
                </a:lnTo>
                <a:lnTo>
                  <a:pt x="478259" y="830321"/>
                </a:lnTo>
                <a:lnTo>
                  <a:pt x="472542" y="824608"/>
                </a:lnTo>
                <a:lnTo>
                  <a:pt x="465873" y="818894"/>
                </a:lnTo>
                <a:lnTo>
                  <a:pt x="458252" y="816038"/>
                </a:lnTo>
                <a:lnTo>
                  <a:pt x="451583" y="814133"/>
                </a:lnTo>
                <a:lnTo>
                  <a:pt x="452535" y="817942"/>
                </a:lnTo>
                <a:lnTo>
                  <a:pt x="454441" y="819847"/>
                </a:lnTo>
                <a:lnTo>
                  <a:pt x="459204" y="823655"/>
                </a:lnTo>
                <a:lnTo>
                  <a:pt x="468732" y="834130"/>
                </a:lnTo>
                <a:lnTo>
                  <a:pt x="473495" y="837939"/>
                </a:lnTo>
                <a:lnTo>
                  <a:pt x="486833" y="845556"/>
                </a:lnTo>
                <a:lnTo>
                  <a:pt x="490644" y="850317"/>
                </a:lnTo>
                <a:lnTo>
                  <a:pt x="482069" y="848413"/>
                </a:lnTo>
                <a:lnTo>
                  <a:pt x="459204" y="834130"/>
                </a:lnTo>
                <a:lnTo>
                  <a:pt x="433481" y="811277"/>
                </a:lnTo>
                <a:lnTo>
                  <a:pt x="430623" y="806516"/>
                </a:lnTo>
                <a:lnTo>
                  <a:pt x="429671" y="801755"/>
                </a:lnTo>
                <a:lnTo>
                  <a:pt x="427765" y="789376"/>
                </a:lnTo>
                <a:lnTo>
                  <a:pt x="426813" y="783663"/>
                </a:lnTo>
                <a:lnTo>
                  <a:pt x="423954" y="777950"/>
                </a:lnTo>
                <a:lnTo>
                  <a:pt x="420143" y="773189"/>
                </a:lnTo>
                <a:lnTo>
                  <a:pt x="417285" y="771284"/>
                </a:lnTo>
                <a:lnTo>
                  <a:pt x="415380" y="770332"/>
                </a:lnTo>
                <a:lnTo>
                  <a:pt x="414427" y="767476"/>
                </a:lnTo>
                <a:lnTo>
                  <a:pt x="414427" y="765571"/>
                </a:lnTo>
                <a:lnTo>
                  <a:pt x="415380" y="764619"/>
                </a:lnTo>
                <a:lnTo>
                  <a:pt x="418238" y="764619"/>
                </a:lnTo>
                <a:lnTo>
                  <a:pt x="421096" y="765571"/>
                </a:lnTo>
                <a:lnTo>
                  <a:pt x="426813" y="769380"/>
                </a:lnTo>
                <a:lnTo>
                  <a:pt x="428718" y="771284"/>
                </a:lnTo>
                <a:lnTo>
                  <a:pt x="433481" y="775093"/>
                </a:lnTo>
                <a:lnTo>
                  <a:pt x="438245" y="775093"/>
                </a:lnTo>
                <a:lnTo>
                  <a:pt x="441103" y="767476"/>
                </a:lnTo>
                <a:lnTo>
                  <a:pt x="439198" y="761762"/>
                </a:lnTo>
                <a:lnTo>
                  <a:pt x="436340" y="756049"/>
                </a:lnTo>
                <a:lnTo>
                  <a:pt x="431576" y="751288"/>
                </a:lnTo>
                <a:lnTo>
                  <a:pt x="427765" y="748432"/>
                </a:lnTo>
                <a:lnTo>
                  <a:pt x="431576" y="745575"/>
                </a:lnTo>
                <a:lnTo>
                  <a:pt x="432529" y="739861"/>
                </a:lnTo>
                <a:lnTo>
                  <a:pt x="430623" y="728435"/>
                </a:lnTo>
                <a:lnTo>
                  <a:pt x="430623" y="722722"/>
                </a:lnTo>
                <a:lnTo>
                  <a:pt x="432529" y="718913"/>
                </a:lnTo>
                <a:lnTo>
                  <a:pt x="436340" y="710343"/>
                </a:lnTo>
                <a:lnTo>
                  <a:pt x="433481" y="705582"/>
                </a:lnTo>
                <a:lnTo>
                  <a:pt x="421096" y="695108"/>
                </a:lnTo>
                <a:lnTo>
                  <a:pt x="417285" y="694156"/>
                </a:lnTo>
                <a:lnTo>
                  <a:pt x="417285" y="700821"/>
                </a:lnTo>
                <a:lnTo>
                  <a:pt x="421096" y="717961"/>
                </a:lnTo>
                <a:lnTo>
                  <a:pt x="422049" y="719865"/>
                </a:lnTo>
                <a:lnTo>
                  <a:pt x="422049" y="721770"/>
                </a:lnTo>
                <a:lnTo>
                  <a:pt x="422049" y="726531"/>
                </a:lnTo>
                <a:lnTo>
                  <a:pt x="420143" y="737005"/>
                </a:lnTo>
                <a:lnTo>
                  <a:pt x="420143" y="748432"/>
                </a:lnTo>
                <a:lnTo>
                  <a:pt x="419191" y="752240"/>
                </a:lnTo>
                <a:lnTo>
                  <a:pt x="417285" y="753193"/>
                </a:lnTo>
                <a:lnTo>
                  <a:pt x="415380" y="753193"/>
                </a:lnTo>
                <a:lnTo>
                  <a:pt x="413474" y="752240"/>
                </a:lnTo>
                <a:lnTo>
                  <a:pt x="410616" y="749384"/>
                </a:lnTo>
                <a:lnTo>
                  <a:pt x="408711" y="748432"/>
                </a:lnTo>
                <a:lnTo>
                  <a:pt x="407758" y="750336"/>
                </a:lnTo>
                <a:lnTo>
                  <a:pt x="407758" y="752240"/>
                </a:lnTo>
                <a:lnTo>
                  <a:pt x="405853" y="753193"/>
                </a:lnTo>
                <a:lnTo>
                  <a:pt x="394420" y="746527"/>
                </a:lnTo>
                <a:lnTo>
                  <a:pt x="385846" y="733196"/>
                </a:lnTo>
                <a:lnTo>
                  <a:pt x="362028" y="685586"/>
                </a:lnTo>
                <a:lnTo>
                  <a:pt x="354407" y="676064"/>
                </a:lnTo>
                <a:lnTo>
                  <a:pt x="343927" y="666542"/>
                </a:lnTo>
                <a:lnTo>
                  <a:pt x="338211" y="663685"/>
                </a:lnTo>
                <a:lnTo>
                  <a:pt x="335353" y="661781"/>
                </a:lnTo>
                <a:lnTo>
                  <a:pt x="333447" y="657972"/>
                </a:lnTo>
                <a:lnTo>
                  <a:pt x="340116" y="657972"/>
                </a:lnTo>
                <a:lnTo>
                  <a:pt x="346785" y="658924"/>
                </a:lnTo>
                <a:lnTo>
                  <a:pt x="352501" y="662733"/>
                </a:lnTo>
                <a:lnTo>
                  <a:pt x="354407" y="668446"/>
                </a:lnTo>
                <a:lnTo>
                  <a:pt x="372508" y="689395"/>
                </a:lnTo>
                <a:lnTo>
                  <a:pt x="376319" y="698917"/>
                </a:lnTo>
                <a:lnTo>
                  <a:pt x="377272" y="700821"/>
                </a:lnTo>
                <a:lnTo>
                  <a:pt x="379177" y="700821"/>
                </a:lnTo>
                <a:lnTo>
                  <a:pt x="381082" y="699869"/>
                </a:lnTo>
                <a:lnTo>
                  <a:pt x="382988" y="698917"/>
                </a:lnTo>
                <a:lnTo>
                  <a:pt x="388704" y="702726"/>
                </a:lnTo>
                <a:lnTo>
                  <a:pt x="390610" y="703678"/>
                </a:lnTo>
                <a:lnTo>
                  <a:pt x="392515" y="702726"/>
                </a:lnTo>
                <a:lnTo>
                  <a:pt x="393468" y="699869"/>
                </a:lnTo>
                <a:lnTo>
                  <a:pt x="393468" y="693204"/>
                </a:lnTo>
                <a:lnTo>
                  <a:pt x="392515" y="688443"/>
                </a:lnTo>
                <a:lnTo>
                  <a:pt x="389657" y="688443"/>
                </a:lnTo>
                <a:lnTo>
                  <a:pt x="385846" y="689395"/>
                </a:lnTo>
                <a:lnTo>
                  <a:pt x="382988" y="687490"/>
                </a:lnTo>
                <a:lnTo>
                  <a:pt x="382988" y="685586"/>
                </a:lnTo>
                <a:lnTo>
                  <a:pt x="386799" y="679873"/>
                </a:lnTo>
                <a:lnTo>
                  <a:pt x="387752" y="677968"/>
                </a:lnTo>
                <a:lnTo>
                  <a:pt x="389657" y="675112"/>
                </a:lnTo>
                <a:lnTo>
                  <a:pt x="391562" y="675112"/>
                </a:lnTo>
                <a:lnTo>
                  <a:pt x="392515" y="676064"/>
                </a:lnTo>
                <a:lnTo>
                  <a:pt x="394420" y="678921"/>
                </a:lnTo>
                <a:lnTo>
                  <a:pt x="400137" y="685586"/>
                </a:lnTo>
                <a:lnTo>
                  <a:pt x="405853" y="688443"/>
                </a:lnTo>
                <a:lnTo>
                  <a:pt x="418238" y="689395"/>
                </a:lnTo>
                <a:lnTo>
                  <a:pt x="427765" y="694156"/>
                </a:lnTo>
                <a:lnTo>
                  <a:pt x="430623" y="691299"/>
                </a:lnTo>
                <a:lnTo>
                  <a:pt x="431576" y="687490"/>
                </a:lnTo>
                <a:lnTo>
                  <a:pt x="431576" y="684634"/>
                </a:lnTo>
                <a:lnTo>
                  <a:pt x="400137" y="656068"/>
                </a:lnTo>
                <a:lnTo>
                  <a:pt x="396326" y="654163"/>
                </a:lnTo>
                <a:lnTo>
                  <a:pt x="391562" y="653211"/>
                </a:lnTo>
                <a:lnTo>
                  <a:pt x="393468" y="656068"/>
                </a:lnTo>
                <a:lnTo>
                  <a:pt x="393468" y="657972"/>
                </a:lnTo>
                <a:lnTo>
                  <a:pt x="391562" y="658924"/>
                </a:lnTo>
                <a:lnTo>
                  <a:pt x="387752" y="659876"/>
                </a:lnTo>
                <a:lnTo>
                  <a:pt x="383941" y="659876"/>
                </a:lnTo>
                <a:lnTo>
                  <a:pt x="380130" y="657020"/>
                </a:lnTo>
                <a:lnTo>
                  <a:pt x="375366" y="651307"/>
                </a:lnTo>
                <a:lnTo>
                  <a:pt x="368697" y="638928"/>
                </a:lnTo>
                <a:lnTo>
                  <a:pt x="366792" y="637024"/>
                </a:lnTo>
                <a:lnTo>
                  <a:pt x="362981" y="637976"/>
                </a:lnTo>
                <a:lnTo>
                  <a:pt x="359170" y="639880"/>
                </a:lnTo>
                <a:lnTo>
                  <a:pt x="356312" y="641785"/>
                </a:lnTo>
                <a:lnTo>
                  <a:pt x="352501" y="639880"/>
                </a:lnTo>
                <a:lnTo>
                  <a:pt x="347738" y="641785"/>
                </a:lnTo>
                <a:lnTo>
                  <a:pt x="340116" y="642737"/>
                </a:lnTo>
                <a:lnTo>
                  <a:pt x="332494" y="641785"/>
                </a:lnTo>
                <a:lnTo>
                  <a:pt x="326778" y="638928"/>
                </a:lnTo>
                <a:lnTo>
                  <a:pt x="324873" y="628454"/>
                </a:lnTo>
                <a:lnTo>
                  <a:pt x="325826" y="626549"/>
                </a:lnTo>
                <a:lnTo>
                  <a:pt x="327731" y="626549"/>
                </a:lnTo>
                <a:lnTo>
                  <a:pt x="334400" y="631310"/>
                </a:lnTo>
                <a:lnTo>
                  <a:pt x="338211" y="633215"/>
                </a:lnTo>
                <a:lnTo>
                  <a:pt x="337258" y="628454"/>
                </a:lnTo>
                <a:lnTo>
                  <a:pt x="337258" y="618932"/>
                </a:lnTo>
                <a:lnTo>
                  <a:pt x="336305" y="614171"/>
                </a:lnTo>
                <a:lnTo>
                  <a:pt x="333447" y="611314"/>
                </a:lnTo>
                <a:lnTo>
                  <a:pt x="325826" y="607505"/>
                </a:lnTo>
                <a:lnTo>
                  <a:pt x="323920" y="605601"/>
                </a:lnTo>
                <a:lnTo>
                  <a:pt x="316299" y="640832"/>
                </a:lnTo>
                <a:lnTo>
                  <a:pt x="312488" y="646546"/>
                </a:lnTo>
                <a:lnTo>
                  <a:pt x="311535" y="643689"/>
                </a:lnTo>
                <a:lnTo>
                  <a:pt x="313440" y="628454"/>
                </a:lnTo>
                <a:lnTo>
                  <a:pt x="313440" y="623693"/>
                </a:lnTo>
                <a:lnTo>
                  <a:pt x="310582" y="617027"/>
                </a:lnTo>
                <a:lnTo>
                  <a:pt x="306771" y="612266"/>
                </a:lnTo>
                <a:lnTo>
                  <a:pt x="302008" y="608458"/>
                </a:lnTo>
                <a:lnTo>
                  <a:pt x="297244" y="605601"/>
                </a:lnTo>
                <a:lnTo>
                  <a:pt x="265805" y="592270"/>
                </a:lnTo>
                <a:lnTo>
                  <a:pt x="247704" y="580844"/>
                </a:lnTo>
                <a:lnTo>
                  <a:pt x="235319" y="577035"/>
                </a:lnTo>
                <a:lnTo>
                  <a:pt x="222933" y="576083"/>
                </a:lnTo>
                <a:lnTo>
                  <a:pt x="212454" y="576083"/>
                </a:lnTo>
                <a:lnTo>
                  <a:pt x="219122" y="570369"/>
                </a:lnTo>
                <a:lnTo>
                  <a:pt x="231508" y="571322"/>
                </a:lnTo>
                <a:lnTo>
                  <a:pt x="253420" y="577987"/>
                </a:lnTo>
                <a:lnTo>
                  <a:pt x="246751" y="574178"/>
                </a:lnTo>
                <a:lnTo>
                  <a:pt x="235319" y="564656"/>
                </a:lnTo>
                <a:lnTo>
                  <a:pt x="225791" y="562752"/>
                </a:lnTo>
                <a:lnTo>
                  <a:pt x="209595" y="567513"/>
                </a:lnTo>
                <a:lnTo>
                  <a:pt x="201974" y="568465"/>
                </a:lnTo>
                <a:lnTo>
                  <a:pt x="198163" y="562752"/>
                </a:lnTo>
                <a:lnTo>
                  <a:pt x="210548" y="561800"/>
                </a:lnTo>
                <a:lnTo>
                  <a:pt x="213406" y="559895"/>
                </a:lnTo>
                <a:lnTo>
                  <a:pt x="209595" y="554182"/>
                </a:lnTo>
                <a:lnTo>
                  <a:pt x="208643" y="551325"/>
                </a:lnTo>
                <a:lnTo>
                  <a:pt x="208643" y="549421"/>
                </a:lnTo>
                <a:lnTo>
                  <a:pt x="207690" y="547517"/>
                </a:lnTo>
                <a:lnTo>
                  <a:pt x="204832" y="546564"/>
                </a:lnTo>
                <a:lnTo>
                  <a:pt x="203879" y="546564"/>
                </a:lnTo>
                <a:lnTo>
                  <a:pt x="200068" y="550373"/>
                </a:lnTo>
                <a:lnTo>
                  <a:pt x="198163" y="551325"/>
                </a:lnTo>
                <a:lnTo>
                  <a:pt x="201021" y="540851"/>
                </a:lnTo>
                <a:lnTo>
                  <a:pt x="201974" y="536090"/>
                </a:lnTo>
                <a:lnTo>
                  <a:pt x="201974" y="519903"/>
                </a:lnTo>
                <a:lnTo>
                  <a:pt x="201021" y="515142"/>
                </a:lnTo>
                <a:lnTo>
                  <a:pt x="199116" y="515142"/>
                </a:lnTo>
                <a:lnTo>
                  <a:pt x="197210" y="516094"/>
                </a:lnTo>
                <a:lnTo>
                  <a:pt x="194352" y="517046"/>
                </a:lnTo>
                <a:lnTo>
                  <a:pt x="183872" y="512285"/>
                </a:lnTo>
                <a:lnTo>
                  <a:pt x="182920" y="509429"/>
                </a:lnTo>
                <a:lnTo>
                  <a:pt x="181967" y="508476"/>
                </a:lnTo>
                <a:lnTo>
                  <a:pt x="180061" y="507524"/>
                </a:lnTo>
                <a:lnTo>
                  <a:pt x="179109" y="507524"/>
                </a:lnTo>
                <a:lnTo>
                  <a:pt x="176251" y="509429"/>
                </a:lnTo>
                <a:lnTo>
                  <a:pt x="174345" y="509429"/>
                </a:lnTo>
                <a:lnTo>
                  <a:pt x="168629" y="508476"/>
                </a:lnTo>
                <a:lnTo>
                  <a:pt x="164818" y="507524"/>
                </a:lnTo>
                <a:lnTo>
                  <a:pt x="162913" y="508476"/>
                </a:lnTo>
                <a:lnTo>
                  <a:pt x="162913" y="514190"/>
                </a:lnTo>
                <a:lnTo>
                  <a:pt x="163866" y="517998"/>
                </a:lnTo>
                <a:lnTo>
                  <a:pt x="165771" y="519903"/>
                </a:lnTo>
                <a:lnTo>
                  <a:pt x="166724" y="521807"/>
                </a:lnTo>
                <a:lnTo>
                  <a:pt x="166724" y="525616"/>
                </a:lnTo>
                <a:lnTo>
                  <a:pt x="166724" y="529425"/>
                </a:lnTo>
                <a:lnTo>
                  <a:pt x="165771" y="532281"/>
                </a:lnTo>
                <a:lnTo>
                  <a:pt x="163866" y="534186"/>
                </a:lnTo>
                <a:lnTo>
                  <a:pt x="161960" y="536090"/>
                </a:lnTo>
                <a:lnTo>
                  <a:pt x="157197" y="539899"/>
                </a:lnTo>
                <a:lnTo>
                  <a:pt x="153386" y="539899"/>
                </a:lnTo>
                <a:lnTo>
                  <a:pt x="149575" y="537042"/>
                </a:lnTo>
                <a:lnTo>
                  <a:pt x="146717" y="532281"/>
                </a:lnTo>
                <a:lnTo>
                  <a:pt x="147669" y="533234"/>
                </a:lnTo>
                <a:lnTo>
                  <a:pt x="149575" y="532281"/>
                </a:lnTo>
                <a:lnTo>
                  <a:pt x="150528" y="530377"/>
                </a:lnTo>
                <a:lnTo>
                  <a:pt x="148622" y="527520"/>
                </a:lnTo>
                <a:lnTo>
                  <a:pt x="146717" y="527520"/>
                </a:lnTo>
                <a:lnTo>
                  <a:pt x="131474" y="528473"/>
                </a:lnTo>
                <a:lnTo>
                  <a:pt x="127663" y="531329"/>
                </a:lnTo>
                <a:lnTo>
                  <a:pt x="126710" y="534186"/>
                </a:lnTo>
                <a:lnTo>
                  <a:pt x="130521" y="539899"/>
                </a:lnTo>
                <a:lnTo>
                  <a:pt x="121947" y="539899"/>
                </a:lnTo>
                <a:lnTo>
                  <a:pt x="112419" y="533234"/>
                </a:lnTo>
                <a:lnTo>
                  <a:pt x="97176" y="517046"/>
                </a:lnTo>
                <a:lnTo>
                  <a:pt x="103845" y="513237"/>
                </a:lnTo>
                <a:lnTo>
                  <a:pt x="105750" y="512285"/>
                </a:lnTo>
                <a:lnTo>
                  <a:pt x="107656" y="509429"/>
                </a:lnTo>
                <a:lnTo>
                  <a:pt x="108608" y="505620"/>
                </a:lnTo>
                <a:lnTo>
                  <a:pt x="110514" y="501811"/>
                </a:lnTo>
                <a:lnTo>
                  <a:pt x="114325" y="500859"/>
                </a:lnTo>
                <a:lnTo>
                  <a:pt x="124805" y="504668"/>
                </a:lnTo>
                <a:lnTo>
                  <a:pt x="126710" y="503715"/>
                </a:lnTo>
                <a:lnTo>
                  <a:pt x="130521" y="502763"/>
                </a:lnTo>
                <a:lnTo>
                  <a:pt x="132426" y="505620"/>
                </a:lnTo>
                <a:lnTo>
                  <a:pt x="134332" y="512285"/>
                </a:lnTo>
                <a:lnTo>
                  <a:pt x="137190" y="514190"/>
                </a:lnTo>
                <a:lnTo>
                  <a:pt x="138142" y="514190"/>
                </a:lnTo>
                <a:lnTo>
                  <a:pt x="138142" y="511333"/>
                </a:lnTo>
                <a:lnTo>
                  <a:pt x="140048" y="507524"/>
                </a:lnTo>
                <a:lnTo>
                  <a:pt x="141001" y="505620"/>
                </a:lnTo>
                <a:lnTo>
                  <a:pt x="140048" y="501811"/>
                </a:lnTo>
                <a:lnTo>
                  <a:pt x="140048" y="500859"/>
                </a:lnTo>
                <a:lnTo>
                  <a:pt x="141953" y="498954"/>
                </a:lnTo>
                <a:lnTo>
                  <a:pt x="143859" y="498954"/>
                </a:lnTo>
                <a:lnTo>
                  <a:pt x="160055" y="482767"/>
                </a:lnTo>
                <a:lnTo>
                  <a:pt x="162913" y="478006"/>
                </a:lnTo>
                <a:lnTo>
                  <a:pt x="162913" y="476101"/>
                </a:lnTo>
                <a:lnTo>
                  <a:pt x="161960" y="473245"/>
                </a:lnTo>
                <a:lnTo>
                  <a:pt x="162913" y="471340"/>
                </a:lnTo>
                <a:lnTo>
                  <a:pt x="163866" y="470388"/>
                </a:lnTo>
                <a:lnTo>
                  <a:pt x="165771" y="469436"/>
                </a:lnTo>
                <a:lnTo>
                  <a:pt x="166724" y="469436"/>
                </a:lnTo>
                <a:lnTo>
                  <a:pt x="167676" y="467532"/>
                </a:lnTo>
                <a:lnTo>
                  <a:pt x="166724" y="456105"/>
                </a:lnTo>
                <a:lnTo>
                  <a:pt x="169582" y="449440"/>
                </a:lnTo>
                <a:lnTo>
                  <a:pt x="181967" y="438965"/>
                </a:lnTo>
                <a:lnTo>
                  <a:pt x="183872" y="432300"/>
                </a:lnTo>
                <a:lnTo>
                  <a:pt x="181014" y="427539"/>
                </a:lnTo>
                <a:lnTo>
                  <a:pt x="177203" y="431348"/>
                </a:lnTo>
                <a:lnTo>
                  <a:pt x="170534" y="444679"/>
                </a:lnTo>
                <a:lnTo>
                  <a:pt x="165771" y="451344"/>
                </a:lnTo>
                <a:lnTo>
                  <a:pt x="161960" y="461818"/>
                </a:lnTo>
                <a:lnTo>
                  <a:pt x="157197" y="466579"/>
                </a:lnTo>
                <a:lnTo>
                  <a:pt x="149575" y="469436"/>
                </a:lnTo>
                <a:lnTo>
                  <a:pt x="135284" y="474197"/>
                </a:lnTo>
                <a:lnTo>
                  <a:pt x="128615" y="478958"/>
                </a:lnTo>
                <a:lnTo>
                  <a:pt x="119088" y="494193"/>
                </a:lnTo>
                <a:lnTo>
                  <a:pt x="113372" y="498954"/>
                </a:lnTo>
                <a:lnTo>
                  <a:pt x="105750" y="496098"/>
                </a:lnTo>
                <a:lnTo>
                  <a:pt x="98129" y="500859"/>
                </a:lnTo>
                <a:lnTo>
                  <a:pt x="92413" y="500859"/>
                </a:lnTo>
                <a:lnTo>
                  <a:pt x="88602" y="497050"/>
                </a:lnTo>
                <a:lnTo>
                  <a:pt x="84791" y="489432"/>
                </a:lnTo>
                <a:lnTo>
                  <a:pt x="82886" y="482767"/>
                </a:lnTo>
                <a:lnTo>
                  <a:pt x="80980" y="478958"/>
                </a:lnTo>
                <a:lnTo>
                  <a:pt x="78122" y="478006"/>
                </a:lnTo>
                <a:lnTo>
                  <a:pt x="74311" y="477054"/>
                </a:lnTo>
                <a:lnTo>
                  <a:pt x="64784" y="472293"/>
                </a:lnTo>
                <a:lnTo>
                  <a:pt x="57162" y="466579"/>
                </a:lnTo>
                <a:lnTo>
                  <a:pt x="55257" y="468484"/>
                </a:lnTo>
                <a:lnTo>
                  <a:pt x="56210" y="472293"/>
                </a:lnTo>
                <a:lnTo>
                  <a:pt x="58115" y="476101"/>
                </a:lnTo>
                <a:lnTo>
                  <a:pt x="60973" y="478958"/>
                </a:lnTo>
                <a:lnTo>
                  <a:pt x="80980" y="496098"/>
                </a:lnTo>
                <a:lnTo>
                  <a:pt x="85744" y="503715"/>
                </a:lnTo>
                <a:lnTo>
                  <a:pt x="84791" y="509429"/>
                </a:lnTo>
                <a:lnTo>
                  <a:pt x="78122" y="503715"/>
                </a:lnTo>
                <a:lnTo>
                  <a:pt x="71453" y="494193"/>
                </a:lnTo>
                <a:lnTo>
                  <a:pt x="63831" y="485623"/>
                </a:lnTo>
                <a:lnTo>
                  <a:pt x="53352" y="482767"/>
                </a:lnTo>
                <a:lnTo>
                  <a:pt x="20007" y="482767"/>
                </a:lnTo>
                <a:lnTo>
                  <a:pt x="8574" y="479910"/>
                </a:lnTo>
                <a:lnTo>
                  <a:pt x="15243" y="475149"/>
                </a:lnTo>
                <a:lnTo>
                  <a:pt x="23818" y="472293"/>
                </a:lnTo>
                <a:lnTo>
                  <a:pt x="33345" y="472293"/>
                </a:lnTo>
                <a:lnTo>
                  <a:pt x="41919" y="476101"/>
                </a:lnTo>
                <a:lnTo>
                  <a:pt x="40967" y="470388"/>
                </a:lnTo>
                <a:lnTo>
                  <a:pt x="41919" y="464675"/>
                </a:lnTo>
                <a:lnTo>
                  <a:pt x="42872" y="462771"/>
                </a:lnTo>
                <a:lnTo>
                  <a:pt x="44777" y="459914"/>
                </a:lnTo>
                <a:lnTo>
                  <a:pt x="45730" y="458962"/>
                </a:lnTo>
                <a:lnTo>
                  <a:pt x="45730" y="456105"/>
                </a:lnTo>
                <a:lnTo>
                  <a:pt x="43825" y="455153"/>
                </a:lnTo>
                <a:lnTo>
                  <a:pt x="43825" y="454201"/>
                </a:lnTo>
                <a:lnTo>
                  <a:pt x="40967" y="450392"/>
                </a:lnTo>
                <a:lnTo>
                  <a:pt x="35250" y="445631"/>
                </a:lnTo>
                <a:lnTo>
                  <a:pt x="28581" y="442774"/>
                </a:lnTo>
                <a:lnTo>
                  <a:pt x="23818" y="440870"/>
                </a:lnTo>
                <a:lnTo>
                  <a:pt x="18101" y="441822"/>
                </a:lnTo>
                <a:lnTo>
                  <a:pt x="15243" y="443726"/>
                </a:lnTo>
                <a:lnTo>
                  <a:pt x="13338" y="447535"/>
                </a:lnTo>
                <a:lnTo>
                  <a:pt x="13338" y="466579"/>
                </a:lnTo>
                <a:lnTo>
                  <a:pt x="12385" y="469436"/>
                </a:lnTo>
                <a:lnTo>
                  <a:pt x="8574" y="464675"/>
                </a:lnTo>
                <a:lnTo>
                  <a:pt x="10480" y="458010"/>
                </a:lnTo>
                <a:lnTo>
                  <a:pt x="10480" y="450392"/>
                </a:lnTo>
                <a:lnTo>
                  <a:pt x="9527" y="442774"/>
                </a:lnTo>
                <a:lnTo>
                  <a:pt x="7622" y="438965"/>
                </a:lnTo>
                <a:lnTo>
                  <a:pt x="953" y="437061"/>
                </a:lnTo>
                <a:lnTo>
                  <a:pt x="0" y="431348"/>
                </a:lnTo>
                <a:lnTo>
                  <a:pt x="953" y="423730"/>
                </a:lnTo>
                <a:lnTo>
                  <a:pt x="3811" y="411352"/>
                </a:lnTo>
                <a:lnTo>
                  <a:pt x="5716" y="408495"/>
                </a:lnTo>
                <a:lnTo>
                  <a:pt x="6669" y="408495"/>
                </a:lnTo>
                <a:lnTo>
                  <a:pt x="6669" y="401830"/>
                </a:lnTo>
                <a:lnTo>
                  <a:pt x="5716" y="397069"/>
                </a:lnTo>
                <a:lnTo>
                  <a:pt x="4764" y="393260"/>
                </a:lnTo>
                <a:lnTo>
                  <a:pt x="2858" y="388499"/>
                </a:lnTo>
                <a:lnTo>
                  <a:pt x="953" y="380881"/>
                </a:lnTo>
                <a:lnTo>
                  <a:pt x="0" y="375168"/>
                </a:lnTo>
                <a:lnTo>
                  <a:pt x="953" y="359933"/>
                </a:lnTo>
                <a:lnTo>
                  <a:pt x="1906" y="355172"/>
                </a:lnTo>
                <a:lnTo>
                  <a:pt x="12385" y="336128"/>
                </a:lnTo>
                <a:lnTo>
                  <a:pt x="23818" y="323749"/>
                </a:lnTo>
                <a:lnTo>
                  <a:pt x="29534" y="317083"/>
                </a:lnTo>
                <a:lnTo>
                  <a:pt x="33345" y="303753"/>
                </a:lnTo>
                <a:lnTo>
                  <a:pt x="43825" y="282804"/>
                </a:lnTo>
                <a:lnTo>
                  <a:pt x="46683" y="281852"/>
                </a:lnTo>
                <a:lnTo>
                  <a:pt x="45730" y="286613"/>
                </a:lnTo>
                <a:lnTo>
                  <a:pt x="45730" y="293278"/>
                </a:lnTo>
                <a:lnTo>
                  <a:pt x="44777" y="297087"/>
                </a:lnTo>
                <a:lnTo>
                  <a:pt x="43825" y="300896"/>
                </a:lnTo>
                <a:lnTo>
                  <a:pt x="42872" y="304705"/>
                </a:lnTo>
                <a:lnTo>
                  <a:pt x="44777" y="307561"/>
                </a:lnTo>
                <a:lnTo>
                  <a:pt x="47635" y="308514"/>
                </a:lnTo>
                <a:lnTo>
                  <a:pt x="50494" y="305657"/>
                </a:lnTo>
                <a:lnTo>
                  <a:pt x="51446" y="301848"/>
                </a:lnTo>
                <a:lnTo>
                  <a:pt x="53352" y="291374"/>
                </a:lnTo>
                <a:lnTo>
                  <a:pt x="62879" y="274234"/>
                </a:lnTo>
                <a:lnTo>
                  <a:pt x="64784" y="273282"/>
                </a:lnTo>
                <a:lnTo>
                  <a:pt x="76216" y="265665"/>
                </a:lnTo>
                <a:lnTo>
                  <a:pt x="81933" y="261856"/>
                </a:lnTo>
                <a:lnTo>
                  <a:pt x="84791" y="258999"/>
                </a:lnTo>
                <a:lnTo>
                  <a:pt x="84791" y="263760"/>
                </a:lnTo>
                <a:lnTo>
                  <a:pt x="82886" y="269473"/>
                </a:lnTo>
                <a:lnTo>
                  <a:pt x="79075" y="272330"/>
                </a:lnTo>
                <a:lnTo>
                  <a:pt x="79075" y="274234"/>
                </a:lnTo>
                <a:lnTo>
                  <a:pt x="84791" y="277091"/>
                </a:lnTo>
                <a:lnTo>
                  <a:pt x="99081" y="289470"/>
                </a:lnTo>
                <a:lnTo>
                  <a:pt x="103845" y="290422"/>
                </a:lnTo>
                <a:lnTo>
                  <a:pt x="103845" y="286613"/>
                </a:lnTo>
                <a:lnTo>
                  <a:pt x="100034" y="278995"/>
                </a:lnTo>
                <a:lnTo>
                  <a:pt x="99081" y="274234"/>
                </a:lnTo>
                <a:lnTo>
                  <a:pt x="101940" y="272330"/>
                </a:lnTo>
                <a:lnTo>
                  <a:pt x="104798" y="271378"/>
                </a:lnTo>
                <a:lnTo>
                  <a:pt x="106703" y="269473"/>
                </a:lnTo>
                <a:lnTo>
                  <a:pt x="105750" y="264712"/>
                </a:lnTo>
                <a:lnTo>
                  <a:pt x="97176" y="265665"/>
                </a:lnTo>
                <a:lnTo>
                  <a:pt x="90507" y="251382"/>
                </a:lnTo>
                <a:lnTo>
                  <a:pt x="93365" y="245668"/>
                </a:lnTo>
                <a:lnTo>
                  <a:pt x="100987" y="239003"/>
                </a:lnTo>
                <a:lnTo>
                  <a:pt x="131474" y="216150"/>
                </a:lnTo>
                <a:lnTo>
                  <a:pt x="161007" y="192345"/>
                </a:lnTo>
                <a:lnTo>
                  <a:pt x="190541" y="168540"/>
                </a:lnTo>
                <a:lnTo>
                  <a:pt x="220075" y="143783"/>
                </a:lnTo>
                <a:lnTo>
                  <a:pt x="249609" y="118073"/>
                </a:lnTo>
                <a:lnTo>
                  <a:pt x="280096" y="93316"/>
                </a:lnTo>
                <a:lnTo>
                  <a:pt x="282001" y="88555"/>
                </a:lnTo>
                <a:lnTo>
                  <a:pt x="282001" y="80937"/>
                </a:lnTo>
                <a:lnTo>
                  <a:pt x="282001" y="73320"/>
                </a:lnTo>
                <a:lnTo>
                  <a:pt x="282001" y="66654"/>
                </a:lnTo>
                <a:lnTo>
                  <a:pt x="283907" y="58084"/>
                </a:lnTo>
                <a:lnTo>
                  <a:pt x="286765" y="49515"/>
                </a:lnTo>
                <a:lnTo>
                  <a:pt x="289623" y="41897"/>
                </a:lnTo>
                <a:lnTo>
                  <a:pt x="292481" y="33327"/>
                </a:lnTo>
                <a:lnTo>
                  <a:pt x="300102" y="25709"/>
                </a:lnTo>
                <a:lnTo>
                  <a:pt x="306771" y="18092"/>
                </a:lnTo>
                <a:lnTo>
                  <a:pt x="313440" y="9522"/>
                </a:lnTo>
                <a:lnTo>
                  <a:pt x="320109" y="0"/>
                </a:lnTo>
                <a:lnTo>
                  <a:pt x="323920" y="6665"/>
                </a:lnTo>
                <a:lnTo>
                  <a:pt x="330589" y="9522"/>
                </a:lnTo>
                <a:lnTo>
                  <a:pt x="338211" y="8570"/>
                </a:lnTo>
                <a:lnTo>
                  <a:pt x="344880" y="7618"/>
                </a:lnTo>
                <a:lnTo>
                  <a:pt x="351549" y="9522"/>
                </a:lnTo>
                <a:lnTo>
                  <a:pt x="356312" y="12379"/>
                </a:lnTo>
                <a:lnTo>
                  <a:pt x="359170" y="18092"/>
                </a:lnTo>
                <a:lnTo>
                  <a:pt x="362981" y="23805"/>
                </a:lnTo>
                <a:lnTo>
                  <a:pt x="372508" y="36184"/>
                </a:lnTo>
                <a:lnTo>
                  <a:pt x="387752" y="42849"/>
                </a:lnTo>
                <a:lnTo>
                  <a:pt x="403947" y="46658"/>
                </a:lnTo>
                <a:lnTo>
                  <a:pt x="418238" y="49515"/>
                </a:lnTo>
                <a:lnTo>
                  <a:pt x="425860" y="53323"/>
                </a:lnTo>
                <a:lnTo>
                  <a:pt x="427765" y="60941"/>
                </a:lnTo>
                <a:lnTo>
                  <a:pt x="427765" y="78081"/>
                </a:lnTo>
                <a:lnTo>
                  <a:pt x="432529" y="88555"/>
                </a:lnTo>
                <a:lnTo>
                  <a:pt x="439198" y="99029"/>
                </a:lnTo>
                <a:lnTo>
                  <a:pt x="445867" y="108551"/>
                </a:lnTo>
                <a:lnTo>
                  <a:pt x="452535" y="118073"/>
                </a:lnTo>
                <a:lnTo>
                  <a:pt x="458252" y="125691"/>
                </a:lnTo>
                <a:lnTo>
                  <a:pt x="470637" y="138069"/>
                </a:lnTo>
                <a:lnTo>
                  <a:pt x="476353" y="145687"/>
                </a:lnTo>
                <a:lnTo>
                  <a:pt x="482069" y="160922"/>
                </a:lnTo>
                <a:lnTo>
                  <a:pt x="483975" y="180919"/>
                </a:lnTo>
                <a:lnTo>
                  <a:pt x="485880" y="200915"/>
                </a:lnTo>
                <a:lnTo>
                  <a:pt x="487786" y="219007"/>
                </a:lnTo>
                <a:lnTo>
                  <a:pt x="491596" y="249477"/>
                </a:lnTo>
                <a:lnTo>
                  <a:pt x="495407" y="279948"/>
                </a:lnTo>
                <a:lnTo>
                  <a:pt x="496360" y="289470"/>
                </a:lnTo>
                <a:lnTo>
                  <a:pt x="499218" y="294231"/>
                </a:lnTo>
                <a:lnTo>
                  <a:pt x="504934" y="297087"/>
                </a:lnTo>
                <a:lnTo>
                  <a:pt x="514461" y="298992"/>
                </a:lnTo>
                <a:lnTo>
                  <a:pt x="526847" y="300896"/>
                </a:lnTo>
                <a:lnTo>
                  <a:pt x="546853" y="305657"/>
                </a:lnTo>
                <a:lnTo>
                  <a:pt x="607827" y="318988"/>
                </a:lnTo>
                <a:lnTo>
                  <a:pt x="616401" y="320892"/>
                </a:lnTo>
                <a:lnTo>
                  <a:pt x="624023" y="326605"/>
                </a:lnTo>
                <a:lnTo>
                  <a:pt x="628786" y="334223"/>
                </a:lnTo>
                <a:lnTo>
                  <a:pt x="631644" y="343745"/>
                </a:lnTo>
                <a:lnTo>
                  <a:pt x="632597" y="349458"/>
                </a:lnTo>
                <a:lnTo>
                  <a:pt x="633550" y="354219"/>
                </a:lnTo>
                <a:lnTo>
                  <a:pt x="634502" y="359933"/>
                </a:lnTo>
                <a:lnTo>
                  <a:pt x="636408" y="364694"/>
                </a:lnTo>
                <a:lnTo>
                  <a:pt x="637360" y="369455"/>
                </a:lnTo>
                <a:lnTo>
                  <a:pt x="638313" y="373264"/>
                </a:lnTo>
                <a:lnTo>
                  <a:pt x="641171" y="376120"/>
                </a:lnTo>
                <a:lnTo>
                  <a:pt x="644982" y="377072"/>
                </a:lnTo>
                <a:lnTo>
                  <a:pt x="647840" y="378977"/>
                </a:lnTo>
                <a:lnTo>
                  <a:pt x="650698" y="382786"/>
                </a:lnTo>
                <a:lnTo>
                  <a:pt x="651651" y="387547"/>
                </a:lnTo>
                <a:lnTo>
                  <a:pt x="652604" y="391355"/>
                </a:lnTo>
                <a:lnTo>
                  <a:pt x="653556" y="396116"/>
                </a:lnTo>
                <a:lnTo>
                  <a:pt x="653556" y="400877"/>
                </a:lnTo>
                <a:lnTo>
                  <a:pt x="654509" y="405638"/>
                </a:lnTo>
                <a:lnTo>
                  <a:pt x="656414" y="407543"/>
                </a:lnTo>
                <a:lnTo>
                  <a:pt x="663084" y="409447"/>
                </a:lnTo>
                <a:lnTo>
                  <a:pt x="671658" y="414208"/>
                </a:lnTo>
                <a:lnTo>
                  <a:pt x="679280" y="418969"/>
                </a:lnTo>
                <a:lnTo>
                  <a:pt x="686901" y="424682"/>
                </a:lnTo>
                <a:lnTo>
                  <a:pt x="694523" y="431348"/>
                </a:lnTo>
                <a:lnTo>
                  <a:pt x="699286" y="438013"/>
                </a:lnTo>
                <a:lnTo>
                  <a:pt x="705003" y="445631"/>
                </a:lnTo>
                <a:lnTo>
                  <a:pt x="709766" y="452296"/>
                </a:lnTo>
                <a:lnTo>
                  <a:pt x="715482" y="458010"/>
                </a:lnTo>
                <a:lnTo>
                  <a:pt x="725009" y="462771"/>
                </a:lnTo>
                <a:lnTo>
                  <a:pt x="734536" y="468484"/>
                </a:lnTo>
                <a:lnTo>
                  <a:pt x="743111" y="474197"/>
                </a:lnTo>
                <a:lnTo>
                  <a:pt x="751685" y="481815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18" name="Forma libre 14">
            <a:extLst>
              <a:ext uri="{FF2B5EF4-FFF2-40B4-BE49-F238E27FC236}">
                <a16:creationId xmlns:a16="http://schemas.microsoft.com/office/drawing/2014/main" id="{CAE73E33-8175-5D3F-EC99-C88351AF34CD}"/>
              </a:ext>
            </a:extLst>
          </p:cNvPr>
          <p:cNvSpPr/>
          <p:nvPr/>
        </p:nvSpPr>
        <p:spPr>
          <a:xfrm>
            <a:off x="5644090" y="1072174"/>
            <a:ext cx="1480561" cy="1619759"/>
          </a:xfrm>
          <a:custGeom>
            <a:avLst/>
            <a:gdLst>
              <a:gd name="connsiteX0" fmla="*/ 1725351 w 1974007"/>
              <a:gd name="connsiteY0" fmla="*/ 2159596 h 2159596"/>
              <a:gd name="connsiteX1" fmla="*/ 1726304 w 1974007"/>
              <a:gd name="connsiteY1" fmla="*/ 2157692 h 2159596"/>
              <a:gd name="connsiteX2" fmla="*/ 1732972 w 1974007"/>
              <a:gd name="connsiteY2" fmla="*/ 2146265 h 2159596"/>
              <a:gd name="connsiteX3" fmla="*/ 1733925 w 1974007"/>
              <a:gd name="connsiteY3" fmla="*/ 2140552 h 2159596"/>
              <a:gd name="connsiteX4" fmla="*/ 1734878 w 1974007"/>
              <a:gd name="connsiteY4" fmla="*/ 2136743 h 2159596"/>
              <a:gd name="connsiteX5" fmla="*/ 1736783 w 1974007"/>
              <a:gd name="connsiteY5" fmla="*/ 2137696 h 2159596"/>
              <a:gd name="connsiteX6" fmla="*/ 1737736 w 1974007"/>
              <a:gd name="connsiteY6" fmla="*/ 2141504 h 2159596"/>
              <a:gd name="connsiteX7" fmla="*/ 1734878 w 1974007"/>
              <a:gd name="connsiteY7" fmla="*/ 2149122 h 2159596"/>
              <a:gd name="connsiteX8" fmla="*/ 1732972 w 1974007"/>
              <a:gd name="connsiteY8" fmla="*/ 2151026 h 2159596"/>
              <a:gd name="connsiteX9" fmla="*/ 1731067 w 1974007"/>
              <a:gd name="connsiteY9" fmla="*/ 2153883 h 2159596"/>
              <a:gd name="connsiteX10" fmla="*/ 1729162 w 1974007"/>
              <a:gd name="connsiteY10" fmla="*/ 2155787 h 2159596"/>
              <a:gd name="connsiteX11" fmla="*/ 1728209 w 1974007"/>
              <a:gd name="connsiteY11" fmla="*/ 2158644 h 2159596"/>
              <a:gd name="connsiteX12" fmla="*/ 1725351 w 1974007"/>
              <a:gd name="connsiteY12" fmla="*/ 2159596 h 2159596"/>
              <a:gd name="connsiteX13" fmla="*/ 1744405 w 1974007"/>
              <a:gd name="connsiteY13" fmla="*/ 2151026 h 2159596"/>
              <a:gd name="connsiteX14" fmla="*/ 1745358 w 1974007"/>
              <a:gd name="connsiteY14" fmla="*/ 2144361 h 2159596"/>
              <a:gd name="connsiteX15" fmla="*/ 1745358 w 1974007"/>
              <a:gd name="connsiteY15" fmla="*/ 2127221 h 2159596"/>
              <a:gd name="connsiteX16" fmla="*/ 1748216 w 1974007"/>
              <a:gd name="connsiteY16" fmla="*/ 2123412 h 2159596"/>
              <a:gd name="connsiteX17" fmla="*/ 1753932 w 1974007"/>
              <a:gd name="connsiteY17" fmla="*/ 2123412 h 2159596"/>
              <a:gd name="connsiteX18" fmla="*/ 1760601 w 1974007"/>
              <a:gd name="connsiteY18" fmla="*/ 2125317 h 2159596"/>
              <a:gd name="connsiteX19" fmla="*/ 1764412 w 1974007"/>
              <a:gd name="connsiteY19" fmla="*/ 2128174 h 2159596"/>
              <a:gd name="connsiteX20" fmla="*/ 1766317 w 1974007"/>
              <a:gd name="connsiteY20" fmla="*/ 2133887 h 2159596"/>
              <a:gd name="connsiteX21" fmla="*/ 1766317 w 1974007"/>
              <a:gd name="connsiteY21" fmla="*/ 2135791 h 2159596"/>
              <a:gd name="connsiteX22" fmla="*/ 1763459 w 1974007"/>
              <a:gd name="connsiteY22" fmla="*/ 2138648 h 2159596"/>
              <a:gd name="connsiteX23" fmla="*/ 1757743 w 1974007"/>
              <a:gd name="connsiteY23" fmla="*/ 2142457 h 2159596"/>
              <a:gd name="connsiteX24" fmla="*/ 1746310 w 1974007"/>
              <a:gd name="connsiteY24" fmla="*/ 2150074 h 2159596"/>
              <a:gd name="connsiteX25" fmla="*/ 1744405 w 1974007"/>
              <a:gd name="connsiteY25" fmla="*/ 2151026 h 2159596"/>
              <a:gd name="connsiteX26" fmla="*/ 1531952 w 1974007"/>
              <a:gd name="connsiteY26" fmla="*/ 1895836 h 2159596"/>
              <a:gd name="connsiteX27" fmla="*/ 1529093 w 1974007"/>
              <a:gd name="connsiteY27" fmla="*/ 1895836 h 2159596"/>
              <a:gd name="connsiteX28" fmla="*/ 1522425 w 1974007"/>
              <a:gd name="connsiteY28" fmla="*/ 1886314 h 2159596"/>
              <a:gd name="connsiteX29" fmla="*/ 1515755 w 1974007"/>
              <a:gd name="connsiteY29" fmla="*/ 1881553 h 2159596"/>
              <a:gd name="connsiteX30" fmla="*/ 1507181 w 1974007"/>
              <a:gd name="connsiteY30" fmla="*/ 1877744 h 2159596"/>
              <a:gd name="connsiteX31" fmla="*/ 1502418 w 1974007"/>
              <a:gd name="connsiteY31" fmla="*/ 1876792 h 2159596"/>
              <a:gd name="connsiteX32" fmla="*/ 1499559 w 1974007"/>
              <a:gd name="connsiteY32" fmla="*/ 1873935 h 2159596"/>
              <a:gd name="connsiteX33" fmla="*/ 1502418 w 1974007"/>
              <a:gd name="connsiteY33" fmla="*/ 1872983 h 2159596"/>
              <a:gd name="connsiteX34" fmla="*/ 1508134 w 1974007"/>
              <a:gd name="connsiteY34" fmla="*/ 1874887 h 2159596"/>
              <a:gd name="connsiteX35" fmla="*/ 1517661 w 1974007"/>
              <a:gd name="connsiteY35" fmla="*/ 1879648 h 2159596"/>
              <a:gd name="connsiteX36" fmla="*/ 1526235 w 1974007"/>
              <a:gd name="connsiteY36" fmla="*/ 1885362 h 2159596"/>
              <a:gd name="connsiteX37" fmla="*/ 1531952 w 1974007"/>
              <a:gd name="connsiteY37" fmla="*/ 1895836 h 2159596"/>
              <a:gd name="connsiteX38" fmla="*/ 1353795 w 1974007"/>
              <a:gd name="connsiteY38" fmla="*/ 1801568 h 2159596"/>
              <a:gd name="connsiteX39" fmla="*/ 1352843 w 1974007"/>
              <a:gd name="connsiteY39" fmla="*/ 1807281 h 2159596"/>
              <a:gd name="connsiteX40" fmla="*/ 1336647 w 1974007"/>
              <a:gd name="connsiteY40" fmla="*/ 1800616 h 2159596"/>
              <a:gd name="connsiteX41" fmla="*/ 1331883 w 1974007"/>
              <a:gd name="connsiteY41" fmla="*/ 1795855 h 2159596"/>
              <a:gd name="connsiteX42" fmla="*/ 1330931 w 1974007"/>
              <a:gd name="connsiteY42" fmla="*/ 1782524 h 2159596"/>
              <a:gd name="connsiteX43" fmla="*/ 1331883 w 1974007"/>
              <a:gd name="connsiteY43" fmla="*/ 1773954 h 2159596"/>
              <a:gd name="connsiteX44" fmla="*/ 1333789 w 1974007"/>
              <a:gd name="connsiteY44" fmla="*/ 1766336 h 2159596"/>
              <a:gd name="connsiteX45" fmla="*/ 1334741 w 1974007"/>
              <a:gd name="connsiteY45" fmla="*/ 1762528 h 2159596"/>
              <a:gd name="connsiteX46" fmla="*/ 1333789 w 1974007"/>
              <a:gd name="connsiteY46" fmla="*/ 1775858 h 2159596"/>
              <a:gd name="connsiteX47" fmla="*/ 1334741 w 1974007"/>
              <a:gd name="connsiteY47" fmla="*/ 1791094 h 2159596"/>
              <a:gd name="connsiteX48" fmla="*/ 1340458 w 1974007"/>
              <a:gd name="connsiteY48" fmla="*/ 1797759 h 2159596"/>
              <a:gd name="connsiteX49" fmla="*/ 1353795 w 1974007"/>
              <a:gd name="connsiteY49" fmla="*/ 1801568 h 2159596"/>
              <a:gd name="connsiteX50" fmla="*/ 1101328 w 1974007"/>
              <a:gd name="connsiteY50" fmla="*/ 1574944 h 2159596"/>
              <a:gd name="connsiteX51" fmla="*/ 1103234 w 1974007"/>
              <a:gd name="connsiteY51" fmla="*/ 1580657 h 2159596"/>
              <a:gd name="connsiteX52" fmla="*/ 1098470 w 1974007"/>
              <a:gd name="connsiteY52" fmla="*/ 1578752 h 2159596"/>
              <a:gd name="connsiteX53" fmla="*/ 1096565 w 1974007"/>
              <a:gd name="connsiteY53" fmla="*/ 1574944 h 2159596"/>
              <a:gd name="connsiteX54" fmla="*/ 1094659 w 1974007"/>
              <a:gd name="connsiteY54" fmla="*/ 1572087 h 2159596"/>
              <a:gd name="connsiteX55" fmla="*/ 1096565 w 1974007"/>
              <a:gd name="connsiteY55" fmla="*/ 1568278 h 2159596"/>
              <a:gd name="connsiteX56" fmla="*/ 1101328 w 1974007"/>
              <a:gd name="connsiteY56" fmla="*/ 1574944 h 2159596"/>
              <a:gd name="connsiteX57" fmla="*/ 826949 w 1974007"/>
              <a:gd name="connsiteY57" fmla="*/ 1320705 h 2159596"/>
              <a:gd name="connsiteX58" fmla="*/ 826949 w 1974007"/>
              <a:gd name="connsiteY58" fmla="*/ 1322610 h 2159596"/>
              <a:gd name="connsiteX59" fmla="*/ 825043 w 1974007"/>
              <a:gd name="connsiteY59" fmla="*/ 1321658 h 2159596"/>
              <a:gd name="connsiteX60" fmla="*/ 825043 w 1974007"/>
              <a:gd name="connsiteY60" fmla="*/ 1318801 h 2159596"/>
              <a:gd name="connsiteX61" fmla="*/ 823138 w 1974007"/>
              <a:gd name="connsiteY61" fmla="*/ 1315944 h 2159596"/>
              <a:gd name="connsiteX62" fmla="*/ 824091 w 1974007"/>
              <a:gd name="connsiteY62" fmla="*/ 1314040 h 2159596"/>
              <a:gd name="connsiteX63" fmla="*/ 825043 w 1974007"/>
              <a:gd name="connsiteY63" fmla="*/ 1316897 h 2159596"/>
              <a:gd name="connsiteX64" fmla="*/ 825996 w 1974007"/>
              <a:gd name="connsiteY64" fmla="*/ 1318801 h 2159596"/>
              <a:gd name="connsiteX65" fmla="*/ 825996 w 1974007"/>
              <a:gd name="connsiteY65" fmla="*/ 1319753 h 2159596"/>
              <a:gd name="connsiteX66" fmla="*/ 826949 w 1974007"/>
              <a:gd name="connsiteY66" fmla="*/ 1320705 h 2159596"/>
              <a:gd name="connsiteX67" fmla="*/ 827902 w 1974007"/>
              <a:gd name="connsiteY67" fmla="*/ 1145500 h 2159596"/>
              <a:gd name="connsiteX68" fmla="*/ 829807 w 1974007"/>
              <a:gd name="connsiteY68" fmla="*/ 1151213 h 2159596"/>
              <a:gd name="connsiteX69" fmla="*/ 832665 w 1974007"/>
              <a:gd name="connsiteY69" fmla="*/ 1155022 h 2159596"/>
              <a:gd name="connsiteX70" fmla="*/ 833618 w 1974007"/>
              <a:gd name="connsiteY70" fmla="*/ 1156927 h 2159596"/>
              <a:gd name="connsiteX71" fmla="*/ 832665 w 1974007"/>
              <a:gd name="connsiteY71" fmla="*/ 1159783 h 2159596"/>
              <a:gd name="connsiteX72" fmla="*/ 831712 w 1974007"/>
              <a:gd name="connsiteY72" fmla="*/ 1162640 h 2159596"/>
              <a:gd name="connsiteX73" fmla="*/ 830760 w 1974007"/>
              <a:gd name="connsiteY73" fmla="*/ 1166449 h 2159596"/>
              <a:gd name="connsiteX74" fmla="*/ 831712 w 1974007"/>
              <a:gd name="connsiteY74" fmla="*/ 1170257 h 2159596"/>
              <a:gd name="connsiteX75" fmla="*/ 830760 w 1974007"/>
              <a:gd name="connsiteY75" fmla="*/ 1175971 h 2159596"/>
              <a:gd name="connsiteX76" fmla="*/ 842192 w 1974007"/>
              <a:gd name="connsiteY76" fmla="*/ 1190254 h 2159596"/>
              <a:gd name="connsiteX77" fmla="*/ 853625 w 1974007"/>
              <a:gd name="connsiteY77" fmla="*/ 1215963 h 2159596"/>
              <a:gd name="connsiteX78" fmla="*/ 848861 w 1974007"/>
              <a:gd name="connsiteY78" fmla="*/ 1227389 h 2159596"/>
              <a:gd name="connsiteX79" fmla="*/ 847908 w 1974007"/>
              <a:gd name="connsiteY79" fmla="*/ 1238816 h 2159596"/>
              <a:gd name="connsiteX80" fmla="*/ 844098 w 1974007"/>
              <a:gd name="connsiteY80" fmla="*/ 1255956 h 2159596"/>
              <a:gd name="connsiteX81" fmla="*/ 839334 w 1974007"/>
              <a:gd name="connsiteY81" fmla="*/ 1260717 h 2159596"/>
              <a:gd name="connsiteX82" fmla="*/ 841239 w 1974007"/>
              <a:gd name="connsiteY82" fmla="*/ 1265478 h 2159596"/>
              <a:gd name="connsiteX83" fmla="*/ 836476 w 1974007"/>
              <a:gd name="connsiteY83" fmla="*/ 1272143 h 2159596"/>
              <a:gd name="connsiteX84" fmla="*/ 834571 w 1974007"/>
              <a:gd name="connsiteY84" fmla="*/ 1278809 h 2159596"/>
              <a:gd name="connsiteX85" fmla="*/ 831712 w 1974007"/>
              <a:gd name="connsiteY85" fmla="*/ 1283570 h 2159596"/>
              <a:gd name="connsiteX86" fmla="*/ 829807 w 1974007"/>
              <a:gd name="connsiteY86" fmla="*/ 1289283 h 2159596"/>
              <a:gd name="connsiteX87" fmla="*/ 830760 w 1974007"/>
              <a:gd name="connsiteY87" fmla="*/ 1296900 h 2159596"/>
              <a:gd name="connsiteX88" fmla="*/ 834571 w 1974007"/>
              <a:gd name="connsiteY88" fmla="*/ 1297853 h 2159596"/>
              <a:gd name="connsiteX89" fmla="*/ 836476 w 1974007"/>
              <a:gd name="connsiteY89" fmla="*/ 1302614 h 2159596"/>
              <a:gd name="connsiteX90" fmla="*/ 833618 w 1974007"/>
              <a:gd name="connsiteY90" fmla="*/ 1304518 h 2159596"/>
              <a:gd name="connsiteX91" fmla="*/ 830760 w 1974007"/>
              <a:gd name="connsiteY91" fmla="*/ 1302614 h 2159596"/>
              <a:gd name="connsiteX92" fmla="*/ 825996 w 1974007"/>
              <a:gd name="connsiteY92" fmla="*/ 1304518 h 2159596"/>
              <a:gd name="connsiteX93" fmla="*/ 819327 w 1974007"/>
              <a:gd name="connsiteY93" fmla="*/ 1310231 h 2159596"/>
              <a:gd name="connsiteX94" fmla="*/ 814564 w 1974007"/>
              <a:gd name="connsiteY94" fmla="*/ 1304518 h 2159596"/>
              <a:gd name="connsiteX95" fmla="*/ 808848 w 1974007"/>
              <a:gd name="connsiteY95" fmla="*/ 1303566 h 2159596"/>
              <a:gd name="connsiteX96" fmla="*/ 805037 w 1974007"/>
              <a:gd name="connsiteY96" fmla="*/ 1305470 h 2159596"/>
              <a:gd name="connsiteX97" fmla="*/ 802179 w 1974007"/>
              <a:gd name="connsiteY97" fmla="*/ 1300709 h 2159596"/>
              <a:gd name="connsiteX98" fmla="*/ 798368 w 1974007"/>
              <a:gd name="connsiteY98" fmla="*/ 1300709 h 2159596"/>
              <a:gd name="connsiteX99" fmla="*/ 792652 w 1974007"/>
              <a:gd name="connsiteY99" fmla="*/ 1294044 h 2159596"/>
              <a:gd name="connsiteX100" fmla="*/ 788841 w 1974007"/>
              <a:gd name="connsiteY100" fmla="*/ 1291187 h 2159596"/>
              <a:gd name="connsiteX101" fmla="*/ 785030 w 1974007"/>
              <a:gd name="connsiteY101" fmla="*/ 1293092 h 2159596"/>
              <a:gd name="connsiteX102" fmla="*/ 782172 w 1974007"/>
              <a:gd name="connsiteY102" fmla="*/ 1291187 h 2159596"/>
              <a:gd name="connsiteX103" fmla="*/ 776455 w 1974007"/>
              <a:gd name="connsiteY103" fmla="*/ 1291187 h 2159596"/>
              <a:gd name="connsiteX104" fmla="*/ 772645 w 1974007"/>
              <a:gd name="connsiteY104" fmla="*/ 1289283 h 2159596"/>
              <a:gd name="connsiteX105" fmla="*/ 772645 w 1974007"/>
              <a:gd name="connsiteY105" fmla="*/ 1284522 h 2159596"/>
              <a:gd name="connsiteX106" fmla="*/ 764070 w 1974007"/>
              <a:gd name="connsiteY106" fmla="*/ 1283570 h 2159596"/>
              <a:gd name="connsiteX107" fmla="*/ 764070 w 1974007"/>
              <a:gd name="connsiteY107" fmla="*/ 1280713 h 2159596"/>
              <a:gd name="connsiteX108" fmla="*/ 756449 w 1974007"/>
              <a:gd name="connsiteY108" fmla="*/ 1275952 h 2159596"/>
              <a:gd name="connsiteX109" fmla="*/ 747874 w 1974007"/>
              <a:gd name="connsiteY109" fmla="*/ 1272143 h 2159596"/>
              <a:gd name="connsiteX110" fmla="*/ 744063 w 1974007"/>
              <a:gd name="connsiteY110" fmla="*/ 1268334 h 2159596"/>
              <a:gd name="connsiteX111" fmla="*/ 741205 w 1974007"/>
              <a:gd name="connsiteY111" fmla="*/ 1268334 h 2159596"/>
              <a:gd name="connsiteX112" fmla="*/ 737395 w 1974007"/>
              <a:gd name="connsiteY112" fmla="*/ 1265478 h 2159596"/>
              <a:gd name="connsiteX113" fmla="*/ 745969 w 1974007"/>
              <a:gd name="connsiteY113" fmla="*/ 1259764 h 2159596"/>
              <a:gd name="connsiteX114" fmla="*/ 754543 w 1974007"/>
              <a:gd name="connsiteY114" fmla="*/ 1254051 h 2159596"/>
              <a:gd name="connsiteX115" fmla="*/ 759307 w 1974007"/>
              <a:gd name="connsiteY115" fmla="*/ 1247386 h 2159596"/>
              <a:gd name="connsiteX116" fmla="*/ 761212 w 1974007"/>
              <a:gd name="connsiteY116" fmla="*/ 1246434 h 2159596"/>
              <a:gd name="connsiteX117" fmla="*/ 763118 w 1974007"/>
              <a:gd name="connsiteY117" fmla="*/ 1243577 h 2159596"/>
              <a:gd name="connsiteX118" fmla="*/ 764070 w 1974007"/>
              <a:gd name="connsiteY118" fmla="*/ 1239768 h 2159596"/>
              <a:gd name="connsiteX119" fmla="*/ 765023 w 1974007"/>
              <a:gd name="connsiteY119" fmla="*/ 1236912 h 2159596"/>
              <a:gd name="connsiteX120" fmla="*/ 766928 w 1974007"/>
              <a:gd name="connsiteY120" fmla="*/ 1233103 h 2159596"/>
              <a:gd name="connsiteX121" fmla="*/ 765976 w 1974007"/>
              <a:gd name="connsiteY121" fmla="*/ 1229294 h 2159596"/>
              <a:gd name="connsiteX122" fmla="*/ 762165 w 1974007"/>
              <a:gd name="connsiteY122" fmla="*/ 1226437 h 2159596"/>
              <a:gd name="connsiteX123" fmla="*/ 761212 w 1974007"/>
              <a:gd name="connsiteY123" fmla="*/ 1212154 h 2159596"/>
              <a:gd name="connsiteX124" fmla="*/ 762165 w 1974007"/>
              <a:gd name="connsiteY124" fmla="*/ 1196919 h 2159596"/>
              <a:gd name="connsiteX125" fmla="*/ 765023 w 1974007"/>
              <a:gd name="connsiteY125" fmla="*/ 1182636 h 2159596"/>
              <a:gd name="connsiteX126" fmla="*/ 768834 w 1974007"/>
              <a:gd name="connsiteY126" fmla="*/ 1169305 h 2159596"/>
              <a:gd name="connsiteX127" fmla="*/ 770739 w 1974007"/>
              <a:gd name="connsiteY127" fmla="*/ 1165496 h 2159596"/>
              <a:gd name="connsiteX128" fmla="*/ 773597 w 1974007"/>
              <a:gd name="connsiteY128" fmla="*/ 1160735 h 2159596"/>
              <a:gd name="connsiteX129" fmla="*/ 776455 w 1974007"/>
              <a:gd name="connsiteY129" fmla="*/ 1156927 h 2159596"/>
              <a:gd name="connsiteX130" fmla="*/ 781219 w 1974007"/>
              <a:gd name="connsiteY130" fmla="*/ 1153118 h 2159596"/>
              <a:gd name="connsiteX131" fmla="*/ 785982 w 1974007"/>
              <a:gd name="connsiteY131" fmla="*/ 1157879 h 2159596"/>
              <a:gd name="connsiteX132" fmla="*/ 792652 w 1974007"/>
              <a:gd name="connsiteY132" fmla="*/ 1157879 h 2159596"/>
              <a:gd name="connsiteX133" fmla="*/ 804084 w 1974007"/>
              <a:gd name="connsiteY133" fmla="*/ 1148357 h 2159596"/>
              <a:gd name="connsiteX134" fmla="*/ 809800 w 1974007"/>
              <a:gd name="connsiteY134" fmla="*/ 1147404 h 2159596"/>
              <a:gd name="connsiteX135" fmla="*/ 817422 w 1974007"/>
              <a:gd name="connsiteY135" fmla="*/ 1147404 h 2159596"/>
              <a:gd name="connsiteX136" fmla="*/ 823138 w 1974007"/>
              <a:gd name="connsiteY136" fmla="*/ 1146452 h 2159596"/>
              <a:gd name="connsiteX137" fmla="*/ 826949 w 1974007"/>
              <a:gd name="connsiteY137" fmla="*/ 1142643 h 2159596"/>
              <a:gd name="connsiteX138" fmla="*/ 828854 w 1974007"/>
              <a:gd name="connsiteY138" fmla="*/ 1139787 h 2159596"/>
              <a:gd name="connsiteX139" fmla="*/ 833618 w 1974007"/>
              <a:gd name="connsiteY139" fmla="*/ 1137882 h 2159596"/>
              <a:gd name="connsiteX140" fmla="*/ 832665 w 1974007"/>
              <a:gd name="connsiteY140" fmla="*/ 1140739 h 2159596"/>
              <a:gd name="connsiteX141" fmla="*/ 827902 w 1974007"/>
              <a:gd name="connsiteY141" fmla="*/ 1145500 h 2159596"/>
              <a:gd name="connsiteX142" fmla="*/ 775503 w 1974007"/>
              <a:gd name="connsiteY142" fmla="*/ 1131217 h 2159596"/>
              <a:gd name="connsiteX143" fmla="*/ 774550 w 1974007"/>
              <a:gd name="connsiteY143" fmla="*/ 1131217 h 2159596"/>
              <a:gd name="connsiteX144" fmla="*/ 773597 w 1974007"/>
              <a:gd name="connsiteY144" fmla="*/ 1129313 h 2159596"/>
              <a:gd name="connsiteX145" fmla="*/ 774550 w 1974007"/>
              <a:gd name="connsiteY145" fmla="*/ 1128360 h 2159596"/>
              <a:gd name="connsiteX146" fmla="*/ 775503 w 1974007"/>
              <a:gd name="connsiteY146" fmla="*/ 1130265 h 2159596"/>
              <a:gd name="connsiteX147" fmla="*/ 775503 w 1974007"/>
              <a:gd name="connsiteY147" fmla="*/ 1131217 h 2159596"/>
              <a:gd name="connsiteX148" fmla="*/ 111467 w 1974007"/>
              <a:gd name="connsiteY148" fmla="*/ 276139 h 2159596"/>
              <a:gd name="connsiteX149" fmla="*/ 116230 w 1974007"/>
              <a:gd name="connsiteY149" fmla="*/ 286613 h 2159596"/>
              <a:gd name="connsiteX150" fmla="*/ 112419 w 1974007"/>
              <a:gd name="connsiteY150" fmla="*/ 286613 h 2159596"/>
              <a:gd name="connsiteX151" fmla="*/ 108609 w 1974007"/>
              <a:gd name="connsiteY151" fmla="*/ 285661 h 2159596"/>
              <a:gd name="connsiteX152" fmla="*/ 105750 w 1974007"/>
              <a:gd name="connsiteY152" fmla="*/ 282804 h 2159596"/>
              <a:gd name="connsiteX153" fmla="*/ 103845 w 1974007"/>
              <a:gd name="connsiteY153" fmla="*/ 279948 h 2159596"/>
              <a:gd name="connsiteX154" fmla="*/ 97176 w 1974007"/>
              <a:gd name="connsiteY154" fmla="*/ 284709 h 2159596"/>
              <a:gd name="connsiteX155" fmla="*/ 82885 w 1974007"/>
              <a:gd name="connsiteY155" fmla="*/ 278043 h 2159596"/>
              <a:gd name="connsiteX156" fmla="*/ 72406 w 1974007"/>
              <a:gd name="connsiteY156" fmla="*/ 263760 h 2159596"/>
              <a:gd name="connsiteX157" fmla="*/ 76216 w 1974007"/>
              <a:gd name="connsiteY157" fmla="*/ 246621 h 2159596"/>
              <a:gd name="connsiteX158" fmla="*/ 85744 w 1974007"/>
              <a:gd name="connsiteY158" fmla="*/ 248525 h 2159596"/>
              <a:gd name="connsiteX159" fmla="*/ 99081 w 1974007"/>
              <a:gd name="connsiteY159" fmla="*/ 260904 h 2159596"/>
              <a:gd name="connsiteX160" fmla="*/ 111467 w 1974007"/>
              <a:gd name="connsiteY160" fmla="*/ 276139 h 2159596"/>
              <a:gd name="connsiteX161" fmla="*/ 1823479 w 1974007"/>
              <a:gd name="connsiteY161" fmla="*/ 414208 h 2159596"/>
              <a:gd name="connsiteX162" fmla="*/ 1819669 w 1974007"/>
              <a:gd name="connsiteY162" fmla="*/ 442774 h 2159596"/>
              <a:gd name="connsiteX163" fmla="*/ 1815858 w 1974007"/>
              <a:gd name="connsiteY163" fmla="*/ 472293 h 2159596"/>
              <a:gd name="connsiteX164" fmla="*/ 1812047 w 1974007"/>
              <a:gd name="connsiteY164" fmla="*/ 502763 h 2159596"/>
              <a:gd name="connsiteX165" fmla="*/ 1808236 w 1974007"/>
              <a:gd name="connsiteY165" fmla="*/ 532281 h 2159596"/>
              <a:gd name="connsiteX166" fmla="*/ 1804425 w 1974007"/>
              <a:gd name="connsiteY166" fmla="*/ 565609 h 2159596"/>
              <a:gd name="connsiteX167" fmla="*/ 1802520 w 1974007"/>
              <a:gd name="connsiteY167" fmla="*/ 576083 h 2159596"/>
              <a:gd name="connsiteX168" fmla="*/ 1801567 w 1974007"/>
              <a:gd name="connsiteY168" fmla="*/ 583700 h 2159596"/>
              <a:gd name="connsiteX169" fmla="*/ 1800615 w 1974007"/>
              <a:gd name="connsiteY169" fmla="*/ 589414 h 2159596"/>
              <a:gd name="connsiteX170" fmla="*/ 1801567 w 1974007"/>
              <a:gd name="connsiteY170" fmla="*/ 594175 h 2159596"/>
              <a:gd name="connsiteX171" fmla="*/ 1805378 w 1974007"/>
              <a:gd name="connsiteY171" fmla="*/ 598936 h 2159596"/>
              <a:gd name="connsiteX172" fmla="*/ 1856824 w 1974007"/>
              <a:gd name="connsiteY172" fmla="*/ 642737 h 2159596"/>
              <a:gd name="connsiteX173" fmla="*/ 1873973 w 1974007"/>
              <a:gd name="connsiteY173" fmla="*/ 657020 h 2159596"/>
              <a:gd name="connsiteX174" fmla="*/ 1878737 w 1974007"/>
              <a:gd name="connsiteY174" fmla="*/ 659877 h 2159596"/>
              <a:gd name="connsiteX175" fmla="*/ 1884453 w 1974007"/>
              <a:gd name="connsiteY175" fmla="*/ 662733 h 2159596"/>
              <a:gd name="connsiteX176" fmla="*/ 1890169 w 1974007"/>
              <a:gd name="connsiteY176" fmla="*/ 664638 h 2159596"/>
              <a:gd name="connsiteX177" fmla="*/ 1895885 w 1974007"/>
              <a:gd name="connsiteY177" fmla="*/ 666542 h 2159596"/>
              <a:gd name="connsiteX178" fmla="*/ 1905412 w 1974007"/>
              <a:gd name="connsiteY178" fmla="*/ 669399 h 2159596"/>
              <a:gd name="connsiteX179" fmla="*/ 1913034 w 1974007"/>
              <a:gd name="connsiteY179" fmla="*/ 673207 h 2159596"/>
              <a:gd name="connsiteX180" fmla="*/ 1919703 w 1974007"/>
              <a:gd name="connsiteY180" fmla="*/ 678921 h 2159596"/>
              <a:gd name="connsiteX181" fmla="*/ 1928277 w 1974007"/>
              <a:gd name="connsiteY181" fmla="*/ 685586 h 2159596"/>
              <a:gd name="connsiteX182" fmla="*/ 1933993 w 1974007"/>
              <a:gd name="connsiteY182" fmla="*/ 691299 h 2159596"/>
              <a:gd name="connsiteX183" fmla="*/ 1936852 w 1974007"/>
              <a:gd name="connsiteY183" fmla="*/ 696060 h 2159596"/>
              <a:gd name="connsiteX184" fmla="*/ 1938757 w 1974007"/>
              <a:gd name="connsiteY184" fmla="*/ 701774 h 2159596"/>
              <a:gd name="connsiteX185" fmla="*/ 1939710 w 1974007"/>
              <a:gd name="connsiteY185" fmla="*/ 710343 h 2159596"/>
              <a:gd name="connsiteX186" fmla="*/ 1943520 w 1974007"/>
              <a:gd name="connsiteY186" fmla="*/ 753192 h 2159596"/>
              <a:gd name="connsiteX187" fmla="*/ 1944473 w 1974007"/>
              <a:gd name="connsiteY187" fmla="*/ 766523 h 2159596"/>
              <a:gd name="connsiteX188" fmla="*/ 1946379 w 1974007"/>
              <a:gd name="connsiteY188" fmla="*/ 788424 h 2159596"/>
              <a:gd name="connsiteX189" fmla="*/ 1948284 w 1974007"/>
              <a:gd name="connsiteY189" fmla="*/ 811277 h 2159596"/>
              <a:gd name="connsiteX190" fmla="*/ 1950189 w 1974007"/>
              <a:gd name="connsiteY190" fmla="*/ 833178 h 2159596"/>
              <a:gd name="connsiteX191" fmla="*/ 1952095 w 1974007"/>
              <a:gd name="connsiteY191" fmla="*/ 855078 h 2159596"/>
              <a:gd name="connsiteX192" fmla="*/ 1952095 w 1974007"/>
              <a:gd name="connsiteY192" fmla="*/ 859839 h 2159596"/>
              <a:gd name="connsiteX193" fmla="*/ 1952095 w 1974007"/>
              <a:gd name="connsiteY193" fmla="*/ 864600 h 2159596"/>
              <a:gd name="connsiteX194" fmla="*/ 1952095 w 1974007"/>
              <a:gd name="connsiteY194" fmla="*/ 868409 h 2159596"/>
              <a:gd name="connsiteX195" fmla="*/ 1947331 w 1974007"/>
              <a:gd name="connsiteY195" fmla="*/ 878883 h 2159596"/>
              <a:gd name="connsiteX196" fmla="*/ 1945426 w 1974007"/>
              <a:gd name="connsiteY196" fmla="*/ 884596 h 2159596"/>
              <a:gd name="connsiteX197" fmla="*/ 1945426 w 1974007"/>
              <a:gd name="connsiteY197" fmla="*/ 890310 h 2159596"/>
              <a:gd name="connsiteX198" fmla="*/ 1945426 w 1974007"/>
              <a:gd name="connsiteY198" fmla="*/ 896975 h 2159596"/>
              <a:gd name="connsiteX199" fmla="*/ 1944473 w 1974007"/>
              <a:gd name="connsiteY199" fmla="*/ 906497 h 2159596"/>
              <a:gd name="connsiteX200" fmla="*/ 1942568 w 1974007"/>
              <a:gd name="connsiteY200" fmla="*/ 928398 h 2159596"/>
              <a:gd name="connsiteX201" fmla="*/ 1939710 w 1974007"/>
              <a:gd name="connsiteY201" fmla="*/ 956012 h 2159596"/>
              <a:gd name="connsiteX202" fmla="*/ 1937804 w 1974007"/>
              <a:gd name="connsiteY202" fmla="*/ 983626 h 2159596"/>
              <a:gd name="connsiteX203" fmla="*/ 1933041 w 1974007"/>
              <a:gd name="connsiteY203" fmla="*/ 1039806 h 2159596"/>
              <a:gd name="connsiteX204" fmla="*/ 1930183 w 1974007"/>
              <a:gd name="connsiteY204" fmla="*/ 1072180 h 2159596"/>
              <a:gd name="connsiteX205" fmla="*/ 1930183 w 1974007"/>
              <a:gd name="connsiteY205" fmla="*/ 1078846 h 2159596"/>
              <a:gd name="connsiteX206" fmla="*/ 1929230 w 1974007"/>
              <a:gd name="connsiteY206" fmla="*/ 1082655 h 2159596"/>
              <a:gd name="connsiteX207" fmla="*/ 1927325 w 1974007"/>
              <a:gd name="connsiteY207" fmla="*/ 1084559 h 2159596"/>
              <a:gd name="connsiteX208" fmla="*/ 1922561 w 1974007"/>
              <a:gd name="connsiteY208" fmla="*/ 1084559 h 2159596"/>
              <a:gd name="connsiteX209" fmla="*/ 1901601 w 1974007"/>
              <a:gd name="connsiteY209" fmla="*/ 1085511 h 2159596"/>
              <a:gd name="connsiteX210" fmla="*/ 1909223 w 1974007"/>
              <a:gd name="connsiteY210" fmla="*/ 1153118 h 2159596"/>
              <a:gd name="connsiteX211" fmla="*/ 1919703 w 1974007"/>
              <a:gd name="connsiteY211" fmla="*/ 1243577 h 2159596"/>
              <a:gd name="connsiteX212" fmla="*/ 1921608 w 1974007"/>
              <a:gd name="connsiteY212" fmla="*/ 1257860 h 2159596"/>
              <a:gd name="connsiteX213" fmla="*/ 1924466 w 1974007"/>
              <a:gd name="connsiteY213" fmla="*/ 1285474 h 2159596"/>
              <a:gd name="connsiteX214" fmla="*/ 1925419 w 1974007"/>
              <a:gd name="connsiteY214" fmla="*/ 1294044 h 2159596"/>
              <a:gd name="connsiteX215" fmla="*/ 1925419 w 1974007"/>
              <a:gd name="connsiteY215" fmla="*/ 1297853 h 2159596"/>
              <a:gd name="connsiteX216" fmla="*/ 1926372 w 1974007"/>
              <a:gd name="connsiteY216" fmla="*/ 1301661 h 2159596"/>
              <a:gd name="connsiteX217" fmla="*/ 1928277 w 1974007"/>
              <a:gd name="connsiteY217" fmla="*/ 1304518 h 2159596"/>
              <a:gd name="connsiteX218" fmla="*/ 1929230 w 1974007"/>
              <a:gd name="connsiteY218" fmla="*/ 1307375 h 2159596"/>
              <a:gd name="connsiteX219" fmla="*/ 1930183 w 1974007"/>
              <a:gd name="connsiteY219" fmla="*/ 1311183 h 2159596"/>
              <a:gd name="connsiteX220" fmla="*/ 1930183 w 1974007"/>
              <a:gd name="connsiteY220" fmla="*/ 1314992 h 2159596"/>
              <a:gd name="connsiteX221" fmla="*/ 1927325 w 1974007"/>
              <a:gd name="connsiteY221" fmla="*/ 1324514 h 2159596"/>
              <a:gd name="connsiteX222" fmla="*/ 1922561 w 1974007"/>
              <a:gd name="connsiteY222" fmla="*/ 1336893 h 2159596"/>
              <a:gd name="connsiteX223" fmla="*/ 1919703 w 1974007"/>
              <a:gd name="connsiteY223" fmla="*/ 1348319 h 2159596"/>
              <a:gd name="connsiteX224" fmla="*/ 1919703 w 1974007"/>
              <a:gd name="connsiteY224" fmla="*/ 1357841 h 2159596"/>
              <a:gd name="connsiteX225" fmla="*/ 1926372 w 1974007"/>
              <a:gd name="connsiteY225" fmla="*/ 1377838 h 2159596"/>
              <a:gd name="connsiteX226" fmla="*/ 1929230 w 1974007"/>
              <a:gd name="connsiteY226" fmla="*/ 1388312 h 2159596"/>
              <a:gd name="connsiteX227" fmla="*/ 1933041 w 1974007"/>
              <a:gd name="connsiteY227" fmla="*/ 1397834 h 2159596"/>
              <a:gd name="connsiteX228" fmla="*/ 1943520 w 1974007"/>
              <a:gd name="connsiteY228" fmla="*/ 1426400 h 2159596"/>
              <a:gd name="connsiteX229" fmla="*/ 1945426 w 1974007"/>
              <a:gd name="connsiteY229" fmla="*/ 1433065 h 2159596"/>
              <a:gd name="connsiteX230" fmla="*/ 1949237 w 1974007"/>
              <a:gd name="connsiteY230" fmla="*/ 1441635 h 2159596"/>
              <a:gd name="connsiteX231" fmla="*/ 1951142 w 1974007"/>
              <a:gd name="connsiteY231" fmla="*/ 1451157 h 2159596"/>
              <a:gd name="connsiteX232" fmla="*/ 1951142 w 1974007"/>
              <a:gd name="connsiteY232" fmla="*/ 1455918 h 2159596"/>
              <a:gd name="connsiteX233" fmla="*/ 1938757 w 1974007"/>
              <a:gd name="connsiteY233" fmla="*/ 1468297 h 2159596"/>
              <a:gd name="connsiteX234" fmla="*/ 1925419 w 1974007"/>
              <a:gd name="connsiteY234" fmla="*/ 1481628 h 2159596"/>
              <a:gd name="connsiteX235" fmla="*/ 1921608 w 1974007"/>
              <a:gd name="connsiteY235" fmla="*/ 1483532 h 2159596"/>
              <a:gd name="connsiteX236" fmla="*/ 1916845 w 1974007"/>
              <a:gd name="connsiteY236" fmla="*/ 1482580 h 2159596"/>
              <a:gd name="connsiteX237" fmla="*/ 1906365 w 1974007"/>
              <a:gd name="connsiteY237" fmla="*/ 1479723 h 2159596"/>
              <a:gd name="connsiteX238" fmla="*/ 1864446 w 1974007"/>
              <a:gd name="connsiteY238" fmla="*/ 1469249 h 2159596"/>
              <a:gd name="connsiteX239" fmla="*/ 1849203 w 1974007"/>
              <a:gd name="connsiteY239" fmla="*/ 1466392 h 2159596"/>
              <a:gd name="connsiteX240" fmla="*/ 1835865 w 1974007"/>
              <a:gd name="connsiteY240" fmla="*/ 1465440 h 2159596"/>
              <a:gd name="connsiteX241" fmla="*/ 1821574 w 1974007"/>
              <a:gd name="connsiteY241" fmla="*/ 1465440 h 2159596"/>
              <a:gd name="connsiteX242" fmla="*/ 1805378 w 1974007"/>
              <a:gd name="connsiteY242" fmla="*/ 1466392 h 2159596"/>
              <a:gd name="connsiteX243" fmla="*/ 1797757 w 1974007"/>
              <a:gd name="connsiteY243" fmla="*/ 1468297 h 2159596"/>
              <a:gd name="connsiteX244" fmla="*/ 1792993 w 1974007"/>
              <a:gd name="connsiteY244" fmla="*/ 1470201 h 2159596"/>
              <a:gd name="connsiteX245" fmla="*/ 1788229 w 1974007"/>
              <a:gd name="connsiteY245" fmla="*/ 1474962 h 2159596"/>
              <a:gd name="connsiteX246" fmla="*/ 1781560 w 1974007"/>
              <a:gd name="connsiteY246" fmla="*/ 1480675 h 2159596"/>
              <a:gd name="connsiteX247" fmla="*/ 1775844 w 1974007"/>
              <a:gd name="connsiteY247" fmla="*/ 1485437 h 2159596"/>
              <a:gd name="connsiteX248" fmla="*/ 1770128 w 1974007"/>
              <a:gd name="connsiteY248" fmla="*/ 1491150 h 2159596"/>
              <a:gd name="connsiteX249" fmla="*/ 1767270 w 1974007"/>
              <a:gd name="connsiteY249" fmla="*/ 1496863 h 2159596"/>
              <a:gd name="connsiteX250" fmla="*/ 1770128 w 1974007"/>
              <a:gd name="connsiteY250" fmla="*/ 1504481 h 2159596"/>
              <a:gd name="connsiteX251" fmla="*/ 1788229 w 1974007"/>
              <a:gd name="connsiteY251" fmla="*/ 1550186 h 2159596"/>
              <a:gd name="connsiteX252" fmla="*/ 1797757 w 1974007"/>
              <a:gd name="connsiteY252" fmla="*/ 1573039 h 2159596"/>
              <a:gd name="connsiteX253" fmla="*/ 1807284 w 1974007"/>
              <a:gd name="connsiteY253" fmla="*/ 1595892 h 2159596"/>
              <a:gd name="connsiteX254" fmla="*/ 1809189 w 1974007"/>
              <a:gd name="connsiteY254" fmla="*/ 1600653 h 2159596"/>
              <a:gd name="connsiteX255" fmla="*/ 1813000 w 1974007"/>
              <a:gd name="connsiteY255" fmla="*/ 1603510 h 2159596"/>
              <a:gd name="connsiteX256" fmla="*/ 1821574 w 1974007"/>
              <a:gd name="connsiteY256" fmla="*/ 1609223 h 2159596"/>
              <a:gd name="connsiteX257" fmla="*/ 1841581 w 1974007"/>
              <a:gd name="connsiteY257" fmla="*/ 1620649 h 2159596"/>
              <a:gd name="connsiteX258" fmla="*/ 1845392 w 1974007"/>
              <a:gd name="connsiteY258" fmla="*/ 1626363 h 2159596"/>
              <a:gd name="connsiteX259" fmla="*/ 1846345 w 1974007"/>
              <a:gd name="connsiteY259" fmla="*/ 1633028 h 2159596"/>
              <a:gd name="connsiteX260" fmla="*/ 1848250 w 1974007"/>
              <a:gd name="connsiteY260" fmla="*/ 1640646 h 2159596"/>
              <a:gd name="connsiteX261" fmla="*/ 1852061 w 1974007"/>
              <a:gd name="connsiteY261" fmla="*/ 1647311 h 2159596"/>
              <a:gd name="connsiteX262" fmla="*/ 1884453 w 1974007"/>
              <a:gd name="connsiteY262" fmla="*/ 1674925 h 2159596"/>
              <a:gd name="connsiteX263" fmla="*/ 1881595 w 1974007"/>
              <a:gd name="connsiteY263" fmla="*/ 1678734 h 2159596"/>
              <a:gd name="connsiteX264" fmla="*/ 1879689 w 1974007"/>
              <a:gd name="connsiteY264" fmla="*/ 1683495 h 2159596"/>
              <a:gd name="connsiteX265" fmla="*/ 1879689 w 1974007"/>
              <a:gd name="connsiteY265" fmla="*/ 1688256 h 2159596"/>
              <a:gd name="connsiteX266" fmla="*/ 1879689 w 1974007"/>
              <a:gd name="connsiteY266" fmla="*/ 1693017 h 2159596"/>
              <a:gd name="connsiteX267" fmla="*/ 1886358 w 1974007"/>
              <a:gd name="connsiteY267" fmla="*/ 1700634 h 2159596"/>
              <a:gd name="connsiteX268" fmla="*/ 1893027 w 1974007"/>
              <a:gd name="connsiteY268" fmla="*/ 1707300 h 2159596"/>
              <a:gd name="connsiteX269" fmla="*/ 1899696 w 1974007"/>
              <a:gd name="connsiteY269" fmla="*/ 1713013 h 2159596"/>
              <a:gd name="connsiteX270" fmla="*/ 1908270 w 1974007"/>
              <a:gd name="connsiteY270" fmla="*/ 1717774 h 2159596"/>
              <a:gd name="connsiteX271" fmla="*/ 1913034 w 1974007"/>
              <a:gd name="connsiteY271" fmla="*/ 1721583 h 2159596"/>
              <a:gd name="connsiteX272" fmla="*/ 1915892 w 1974007"/>
              <a:gd name="connsiteY272" fmla="*/ 1726344 h 2159596"/>
              <a:gd name="connsiteX273" fmla="*/ 1917798 w 1974007"/>
              <a:gd name="connsiteY273" fmla="*/ 1731105 h 2159596"/>
              <a:gd name="connsiteX274" fmla="*/ 1917798 w 1974007"/>
              <a:gd name="connsiteY274" fmla="*/ 1737770 h 2159596"/>
              <a:gd name="connsiteX275" fmla="*/ 1917798 w 1974007"/>
              <a:gd name="connsiteY275" fmla="*/ 1744436 h 2159596"/>
              <a:gd name="connsiteX276" fmla="*/ 1916845 w 1974007"/>
              <a:gd name="connsiteY276" fmla="*/ 1751101 h 2159596"/>
              <a:gd name="connsiteX277" fmla="*/ 1914939 w 1974007"/>
              <a:gd name="connsiteY277" fmla="*/ 1757767 h 2159596"/>
              <a:gd name="connsiteX278" fmla="*/ 1913986 w 1974007"/>
              <a:gd name="connsiteY278" fmla="*/ 1764432 h 2159596"/>
              <a:gd name="connsiteX279" fmla="*/ 1913986 w 1974007"/>
              <a:gd name="connsiteY279" fmla="*/ 1770145 h 2159596"/>
              <a:gd name="connsiteX280" fmla="*/ 1915892 w 1974007"/>
              <a:gd name="connsiteY280" fmla="*/ 1775858 h 2159596"/>
              <a:gd name="connsiteX281" fmla="*/ 1918750 w 1974007"/>
              <a:gd name="connsiteY281" fmla="*/ 1781572 h 2159596"/>
              <a:gd name="connsiteX282" fmla="*/ 1920656 w 1974007"/>
              <a:gd name="connsiteY282" fmla="*/ 1787285 h 2159596"/>
              <a:gd name="connsiteX283" fmla="*/ 1922561 w 1974007"/>
              <a:gd name="connsiteY283" fmla="*/ 1797759 h 2159596"/>
              <a:gd name="connsiteX284" fmla="*/ 1918750 w 1974007"/>
              <a:gd name="connsiteY284" fmla="*/ 1804424 h 2159596"/>
              <a:gd name="connsiteX285" fmla="*/ 1913986 w 1974007"/>
              <a:gd name="connsiteY285" fmla="*/ 1810138 h 2159596"/>
              <a:gd name="connsiteX286" fmla="*/ 1909223 w 1974007"/>
              <a:gd name="connsiteY286" fmla="*/ 1818708 h 2159596"/>
              <a:gd name="connsiteX287" fmla="*/ 1907318 w 1974007"/>
              <a:gd name="connsiteY287" fmla="*/ 1826325 h 2159596"/>
              <a:gd name="connsiteX288" fmla="*/ 1907318 w 1974007"/>
              <a:gd name="connsiteY288" fmla="*/ 1833943 h 2159596"/>
              <a:gd name="connsiteX289" fmla="*/ 1910176 w 1974007"/>
              <a:gd name="connsiteY289" fmla="*/ 1841560 h 2159596"/>
              <a:gd name="connsiteX290" fmla="*/ 1914939 w 1974007"/>
              <a:gd name="connsiteY290" fmla="*/ 1848226 h 2159596"/>
              <a:gd name="connsiteX291" fmla="*/ 1921608 w 1974007"/>
              <a:gd name="connsiteY291" fmla="*/ 1858700 h 2159596"/>
              <a:gd name="connsiteX292" fmla="*/ 1927325 w 1974007"/>
              <a:gd name="connsiteY292" fmla="*/ 1869174 h 2159596"/>
              <a:gd name="connsiteX293" fmla="*/ 1933993 w 1974007"/>
              <a:gd name="connsiteY293" fmla="*/ 1879648 h 2159596"/>
              <a:gd name="connsiteX294" fmla="*/ 1941615 w 1974007"/>
              <a:gd name="connsiteY294" fmla="*/ 1888218 h 2159596"/>
              <a:gd name="connsiteX295" fmla="*/ 1945426 w 1974007"/>
              <a:gd name="connsiteY295" fmla="*/ 1892979 h 2159596"/>
              <a:gd name="connsiteX296" fmla="*/ 1948284 w 1974007"/>
              <a:gd name="connsiteY296" fmla="*/ 1894884 h 2159596"/>
              <a:gd name="connsiteX297" fmla="*/ 1952095 w 1974007"/>
              <a:gd name="connsiteY297" fmla="*/ 1895836 h 2159596"/>
              <a:gd name="connsiteX298" fmla="*/ 1957811 w 1974007"/>
              <a:gd name="connsiteY298" fmla="*/ 1894884 h 2159596"/>
              <a:gd name="connsiteX299" fmla="*/ 1962575 w 1974007"/>
              <a:gd name="connsiteY299" fmla="*/ 1892979 h 2159596"/>
              <a:gd name="connsiteX300" fmla="*/ 1964480 w 1974007"/>
              <a:gd name="connsiteY300" fmla="*/ 1893931 h 2159596"/>
              <a:gd name="connsiteX301" fmla="*/ 1966385 w 1974007"/>
              <a:gd name="connsiteY301" fmla="*/ 1895836 h 2159596"/>
              <a:gd name="connsiteX302" fmla="*/ 1968291 w 1974007"/>
              <a:gd name="connsiteY302" fmla="*/ 1899645 h 2159596"/>
              <a:gd name="connsiteX303" fmla="*/ 1970196 w 1974007"/>
              <a:gd name="connsiteY303" fmla="*/ 1903454 h 2159596"/>
              <a:gd name="connsiteX304" fmla="*/ 1972102 w 1974007"/>
              <a:gd name="connsiteY304" fmla="*/ 1906310 h 2159596"/>
              <a:gd name="connsiteX305" fmla="*/ 1974007 w 1974007"/>
              <a:gd name="connsiteY305" fmla="*/ 1910119 h 2159596"/>
              <a:gd name="connsiteX306" fmla="*/ 1971149 w 1974007"/>
              <a:gd name="connsiteY306" fmla="*/ 1918689 h 2159596"/>
              <a:gd name="connsiteX307" fmla="*/ 1968291 w 1974007"/>
              <a:gd name="connsiteY307" fmla="*/ 1926306 h 2159596"/>
              <a:gd name="connsiteX308" fmla="*/ 1965433 w 1974007"/>
              <a:gd name="connsiteY308" fmla="*/ 1934876 h 2159596"/>
              <a:gd name="connsiteX309" fmla="*/ 1963527 w 1974007"/>
              <a:gd name="connsiteY309" fmla="*/ 1943446 h 2159596"/>
              <a:gd name="connsiteX310" fmla="*/ 1963527 w 1974007"/>
              <a:gd name="connsiteY310" fmla="*/ 1950112 h 2159596"/>
              <a:gd name="connsiteX311" fmla="*/ 1963527 w 1974007"/>
              <a:gd name="connsiteY311" fmla="*/ 1957729 h 2159596"/>
              <a:gd name="connsiteX312" fmla="*/ 1963527 w 1974007"/>
              <a:gd name="connsiteY312" fmla="*/ 1965347 h 2159596"/>
              <a:gd name="connsiteX313" fmla="*/ 1961622 w 1974007"/>
              <a:gd name="connsiteY313" fmla="*/ 1970108 h 2159596"/>
              <a:gd name="connsiteX314" fmla="*/ 1931135 w 1974007"/>
              <a:gd name="connsiteY314" fmla="*/ 1994865 h 2159596"/>
              <a:gd name="connsiteX315" fmla="*/ 1901601 w 1974007"/>
              <a:gd name="connsiteY315" fmla="*/ 2020574 h 2159596"/>
              <a:gd name="connsiteX316" fmla="*/ 1872067 w 1974007"/>
              <a:gd name="connsiteY316" fmla="*/ 2045332 h 2159596"/>
              <a:gd name="connsiteX317" fmla="*/ 1842534 w 1974007"/>
              <a:gd name="connsiteY317" fmla="*/ 2069137 h 2159596"/>
              <a:gd name="connsiteX318" fmla="*/ 1813000 w 1974007"/>
              <a:gd name="connsiteY318" fmla="*/ 2092942 h 2159596"/>
              <a:gd name="connsiteX319" fmla="*/ 1782513 w 1974007"/>
              <a:gd name="connsiteY319" fmla="*/ 2115795 h 2159596"/>
              <a:gd name="connsiteX320" fmla="*/ 1774892 w 1974007"/>
              <a:gd name="connsiteY320" fmla="*/ 2122460 h 2159596"/>
              <a:gd name="connsiteX321" fmla="*/ 1772033 w 1974007"/>
              <a:gd name="connsiteY321" fmla="*/ 2128174 h 2159596"/>
              <a:gd name="connsiteX322" fmla="*/ 1766317 w 1974007"/>
              <a:gd name="connsiteY322" fmla="*/ 2116747 h 2159596"/>
              <a:gd name="connsiteX323" fmla="*/ 1759648 w 1974007"/>
              <a:gd name="connsiteY323" fmla="*/ 2112938 h 2159596"/>
              <a:gd name="connsiteX324" fmla="*/ 1760601 w 1974007"/>
              <a:gd name="connsiteY324" fmla="*/ 2114843 h 2159596"/>
              <a:gd name="connsiteX325" fmla="*/ 1761554 w 1974007"/>
              <a:gd name="connsiteY325" fmla="*/ 2116747 h 2159596"/>
              <a:gd name="connsiteX326" fmla="*/ 1762506 w 1974007"/>
              <a:gd name="connsiteY326" fmla="*/ 2118651 h 2159596"/>
              <a:gd name="connsiteX327" fmla="*/ 1755838 w 1974007"/>
              <a:gd name="connsiteY327" fmla="*/ 2116747 h 2159596"/>
              <a:gd name="connsiteX328" fmla="*/ 1752979 w 1974007"/>
              <a:gd name="connsiteY328" fmla="*/ 2116747 h 2159596"/>
              <a:gd name="connsiteX329" fmla="*/ 1750121 w 1974007"/>
              <a:gd name="connsiteY329" fmla="*/ 2116747 h 2159596"/>
              <a:gd name="connsiteX330" fmla="*/ 1741547 w 1974007"/>
              <a:gd name="connsiteY330" fmla="*/ 2126269 h 2159596"/>
              <a:gd name="connsiteX331" fmla="*/ 1738689 w 1974007"/>
              <a:gd name="connsiteY331" fmla="*/ 2127221 h 2159596"/>
              <a:gd name="connsiteX332" fmla="*/ 1737736 w 1974007"/>
              <a:gd name="connsiteY332" fmla="*/ 2122460 h 2159596"/>
              <a:gd name="connsiteX333" fmla="*/ 1741547 w 1974007"/>
              <a:gd name="connsiteY333" fmla="*/ 2098655 h 2159596"/>
              <a:gd name="connsiteX334" fmla="*/ 1739641 w 1974007"/>
              <a:gd name="connsiteY334" fmla="*/ 2085324 h 2159596"/>
              <a:gd name="connsiteX335" fmla="*/ 1736783 w 1974007"/>
              <a:gd name="connsiteY335" fmla="*/ 2071994 h 2159596"/>
              <a:gd name="connsiteX336" fmla="*/ 1730114 w 1974007"/>
              <a:gd name="connsiteY336" fmla="*/ 2064376 h 2159596"/>
              <a:gd name="connsiteX337" fmla="*/ 1719635 w 1974007"/>
              <a:gd name="connsiteY337" fmla="*/ 2048188 h 2159596"/>
              <a:gd name="connsiteX338" fmla="*/ 1706297 w 1974007"/>
              <a:gd name="connsiteY338" fmla="*/ 2038666 h 2159596"/>
              <a:gd name="connsiteX339" fmla="*/ 1697722 w 1974007"/>
              <a:gd name="connsiteY339" fmla="*/ 2025336 h 2159596"/>
              <a:gd name="connsiteX340" fmla="*/ 1688195 w 1974007"/>
              <a:gd name="connsiteY340" fmla="*/ 2016766 h 2159596"/>
              <a:gd name="connsiteX341" fmla="*/ 1679621 w 1974007"/>
              <a:gd name="connsiteY341" fmla="*/ 2013909 h 2159596"/>
              <a:gd name="connsiteX342" fmla="*/ 1671046 w 1974007"/>
              <a:gd name="connsiteY342" fmla="*/ 2012957 h 2159596"/>
              <a:gd name="connsiteX343" fmla="*/ 1668188 w 1974007"/>
              <a:gd name="connsiteY343" fmla="*/ 2010100 h 2159596"/>
              <a:gd name="connsiteX344" fmla="*/ 1671999 w 1974007"/>
              <a:gd name="connsiteY344" fmla="*/ 2009148 h 2159596"/>
              <a:gd name="connsiteX345" fmla="*/ 1677715 w 1974007"/>
              <a:gd name="connsiteY345" fmla="*/ 2011052 h 2159596"/>
              <a:gd name="connsiteX346" fmla="*/ 1684385 w 1974007"/>
              <a:gd name="connsiteY346" fmla="*/ 2013909 h 2159596"/>
              <a:gd name="connsiteX347" fmla="*/ 1683432 w 1974007"/>
              <a:gd name="connsiteY347" fmla="*/ 2007244 h 2159596"/>
              <a:gd name="connsiteX348" fmla="*/ 1680573 w 1974007"/>
              <a:gd name="connsiteY348" fmla="*/ 2006291 h 2159596"/>
              <a:gd name="connsiteX349" fmla="*/ 1682479 w 1974007"/>
              <a:gd name="connsiteY349" fmla="*/ 2003435 h 2159596"/>
              <a:gd name="connsiteX350" fmla="*/ 1680573 w 1974007"/>
              <a:gd name="connsiteY350" fmla="*/ 1999626 h 2159596"/>
              <a:gd name="connsiteX351" fmla="*/ 1675810 w 1974007"/>
              <a:gd name="connsiteY351" fmla="*/ 1998674 h 2159596"/>
              <a:gd name="connsiteX352" fmla="*/ 1671046 w 1974007"/>
              <a:gd name="connsiteY352" fmla="*/ 1998674 h 2159596"/>
              <a:gd name="connsiteX353" fmla="*/ 1669141 w 1974007"/>
              <a:gd name="connsiteY353" fmla="*/ 1994865 h 2159596"/>
              <a:gd name="connsiteX354" fmla="*/ 1668188 w 1974007"/>
              <a:gd name="connsiteY354" fmla="*/ 1990104 h 2159596"/>
              <a:gd name="connsiteX355" fmla="*/ 1664378 w 1974007"/>
              <a:gd name="connsiteY355" fmla="*/ 1992008 h 2159596"/>
              <a:gd name="connsiteX356" fmla="*/ 1661519 w 1974007"/>
              <a:gd name="connsiteY356" fmla="*/ 1994865 h 2159596"/>
              <a:gd name="connsiteX357" fmla="*/ 1659614 w 1974007"/>
              <a:gd name="connsiteY357" fmla="*/ 1988200 h 2159596"/>
              <a:gd name="connsiteX358" fmla="*/ 1654851 w 1974007"/>
              <a:gd name="connsiteY358" fmla="*/ 1987247 h 2159596"/>
              <a:gd name="connsiteX359" fmla="*/ 1651040 w 1974007"/>
              <a:gd name="connsiteY359" fmla="*/ 1991056 h 2159596"/>
              <a:gd name="connsiteX360" fmla="*/ 1648182 w 1974007"/>
              <a:gd name="connsiteY360" fmla="*/ 1994865 h 2159596"/>
              <a:gd name="connsiteX361" fmla="*/ 1647229 w 1974007"/>
              <a:gd name="connsiteY361" fmla="*/ 1998674 h 2159596"/>
              <a:gd name="connsiteX362" fmla="*/ 1650087 w 1974007"/>
              <a:gd name="connsiteY362" fmla="*/ 2000578 h 2159596"/>
              <a:gd name="connsiteX363" fmla="*/ 1653898 w 1974007"/>
              <a:gd name="connsiteY363" fmla="*/ 2000578 h 2159596"/>
              <a:gd name="connsiteX364" fmla="*/ 1656756 w 1974007"/>
              <a:gd name="connsiteY364" fmla="*/ 2001530 h 2159596"/>
              <a:gd name="connsiteX365" fmla="*/ 1657709 w 1974007"/>
              <a:gd name="connsiteY365" fmla="*/ 2003435 h 2159596"/>
              <a:gd name="connsiteX366" fmla="*/ 1656756 w 1974007"/>
              <a:gd name="connsiteY366" fmla="*/ 2005339 h 2159596"/>
              <a:gd name="connsiteX367" fmla="*/ 1656756 w 1974007"/>
              <a:gd name="connsiteY367" fmla="*/ 2008196 h 2159596"/>
              <a:gd name="connsiteX368" fmla="*/ 1662472 w 1974007"/>
              <a:gd name="connsiteY368" fmla="*/ 2011052 h 2159596"/>
              <a:gd name="connsiteX369" fmla="*/ 1665330 w 1974007"/>
              <a:gd name="connsiteY369" fmla="*/ 2012005 h 2159596"/>
              <a:gd name="connsiteX370" fmla="*/ 1665330 w 1974007"/>
              <a:gd name="connsiteY370" fmla="*/ 2014861 h 2159596"/>
              <a:gd name="connsiteX371" fmla="*/ 1653898 w 1974007"/>
              <a:gd name="connsiteY371" fmla="*/ 2009148 h 2159596"/>
              <a:gd name="connsiteX372" fmla="*/ 1631986 w 1974007"/>
              <a:gd name="connsiteY372" fmla="*/ 2005339 h 2159596"/>
              <a:gd name="connsiteX373" fmla="*/ 1618648 w 1974007"/>
              <a:gd name="connsiteY373" fmla="*/ 2006291 h 2159596"/>
              <a:gd name="connsiteX374" fmla="*/ 1614837 w 1974007"/>
              <a:gd name="connsiteY374" fmla="*/ 2009148 h 2159596"/>
              <a:gd name="connsiteX375" fmla="*/ 1613884 w 1974007"/>
              <a:gd name="connsiteY375" fmla="*/ 2012957 h 2159596"/>
              <a:gd name="connsiteX376" fmla="*/ 1605310 w 1974007"/>
              <a:gd name="connsiteY376" fmla="*/ 2012005 h 2159596"/>
              <a:gd name="connsiteX377" fmla="*/ 1595783 w 1974007"/>
              <a:gd name="connsiteY377" fmla="*/ 2007244 h 2159596"/>
              <a:gd name="connsiteX378" fmla="*/ 1582445 w 1974007"/>
              <a:gd name="connsiteY378" fmla="*/ 2002483 h 2159596"/>
              <a:gd name="connsiteX379" fmla="*/ 1577681 w 1974007"/>
              <a:gd name="connsiteY379" fmla="*/ 1997722 h 2159596"/>
              <a:gd name="connsiteX380" fmla="*/ 1563391 w 1974007"/>
              <a:gd name="connsiteY380" fmla="*/ 1982486 h 2159596"/>
              <a:gd name="connsiteX381" fmla="*/ 1556722 w 1974007"/>
              <a:gd name="connsiteY381" fmla="*/ 1970108 h 2159596"/>
              <a:gd name="connsiteX382" fmla="*/ 1553864 w 1974007"/>
              <a:gd name="connsiteY382" fmla="*/ 1958681 h 2159596"/>
              <a:gd name="connsiteX383" fmla="*/ 1551958 w 1974007"/>
              <a:gd name="connsiteY383" fmla="*/ 1946303 h 2159596"/>
              <a:gd name="connsiteX384" fmla="*/ 1547195 w 1974007"/>
              <a:gd name="connsiteY384" fmla="*/ 1939637 h 2159596"/>
              <a:gd name="connsiteX385" fmla="*/ 1543384 w 1974007"/>
              <a:gd name="connsiteY385" fmla="*/ 1929163 h 2159596"/>
              <a:gd name="connsiteX386" fmla="*/ 1542431 w 1974007"/>
              <a:gd name="connsiteY386" fmla="*/ 1924402 h 2159596"/>
              <a:gd name="connsiteX387" fmla="*/ 1539573 w 1974007"/>
              <a:gd name="connsiteY387" fmla="*/ 1919641 h 2159596"/>
              <a:gd name="connsiteX388" fmla="*/ 1530046 w 1974007"/>
              <a:gd name="connsiteY388" fmla="*/ 1904406 h 2159596"/>
              <a:gd name="connsiteX389" fmla="*/ 1530999 w 1974007"/>
              <a:gd name="connsiteY389" fmla="*/ 1900597 h 2159596"/>
              <a:gd name="connsiteX390" fmla="*/ 1533857 w 1974007"/>
              <a:gd name="connsiteY390" fmla="*/ 1905358 h 2159596"/>
              <a:gd name="connsiteX391" fmla="*/ 1542431 w 1974007"/>
              <a:gd name="connsiteY391" fmla="*/ 1918689 h 2159596"/>
              <a:gd name="connsiteX392" fmla="*/ 1548147 w 1974007"/>
              <a:gd name="connsiteY392" fmla="*/ 1923450 h 2159596"/>
              <a:gd name="connsiteX393" fmla="*/ 1540526 w 1974007"/>
              <a:gd name="connsiteY393" fmla="*/ 1904406 h 2159596"/>
              <a:gd name="connsiteX394" fmla="*/ 1540526 w 1974007"/>
              <a:gd name="connsiteY394" fmla="*/ 1897740 h 2159596"/>
              <a:gd name="connsiteX395" fmla="*/ 1538620 w 1974007"/>
              <a:gd name="connsiteY395" fmla="*/ 1883457 h 2159596"/>
              <a:gd name="connsiteX396" fmla="*/ 1527188 w 1974007"/>
              <a:gd name="connsiteY396" fmla="*/ 1870126 h 2159596"/>
              <a:gd name="connsiteX397" fmla="*/ 1523377 w 1974007"/>
              <a:gd name="connsiteY397" fmla="*/ 1866318 h 2159596"/>
              <a:gd name="connsiteX398" fmla="*/ 1518613 w 1974007"/>
              <a:gd name="connsiteY398" fmla="*/ 1864413 h 2159596"/>
              <a:gd name="connsiteX399" fmla="*/ 1513850 w 1974007"/>
              <a:gd name="connsiteY399" fmla="*/ 1863461 h 2159596"/>
              <a:gd name="connsiteX400" fmla="*/ 1508134 w 1974007"/>
              <a:gd name="connsiteY400" fmla="*/ 1863461 h 2159596"/>
              <a:gd name="connsiteX401" fmla="*/ 1506228 w 1974007"/>
              <a:gd name="connsiteY401" fmla="*/ 1863461 h 2159596"/>
              <a:gd name="connsiteX402" fmla="*/ 1503370 w 1974007"/>
              <a:gd name="connsiteY402" fmla="*/ 1865365 h 2159596"/>
              <a:gd name="connsiteX403" fmla="*/ 1501465 w 1974007"/>
              <a:gd name="connsiteY403" fmla="*/ 1867270 h 2159596"/>
              <a:gd name="connsiteX404" fmla="*/ 1499559 w 1974007"/>
              <a:gd name="connsiteY404" fmla="*/ 1869174 h 2159596"/>
              <a:gd name="connsiteX405" fmla="*/ 1497654 w 1974007"/>
              <a:gd name="connsiteY405" fmla="*/ 1872983 h 2159596"/>
              <a:gd name="connsiteX406" fmla="*/ 1494796 w 1974007"/>
              <a:gd name="connsiteY406" fmla="*/ 1875840 h 2159596"/>
              <a:gd name="connsiteX407" fmla="*/ 1486222 w 1974007"/>
              <a:gd name="connsiteY407" fmla="*/ 1868222 h 2159596"/>
              <a:gd name="connsiteX408" fmla="*/ 1468120 w 1974007"/>
              <a:gd name="connsiteY408" fmla="*/ 1863461 h 2159596"/>
              <a:gd name="connsiteX409" fmla="*/ 1455735 w 1974007"/>
              <a:gd name="connsiteY409" fmla="*/ 1859652 h 2159596"/>
              <a:gd name="connsiteX410" fmla="*/ 1448113 w 1974007"/>
              <a:gd name="connsiteY410" fmla="*/ 1857748 h 2159596"/>
              <a:gd name="connsiteX411" fmla="*/ 1440492 w 1974007"/>
              <a:gd name="connsiteY411" fmla="*/ 1856796 h 2159596"/>
              <a:gd name="connsiteX412" fmla="*/ 1433823 w 1974007"/>
              <a:gd name="connsiteY412" fmla="*/ 1854891 h 2159596"/>
              <a:gd name="connsiteX413" fmla="*/ 1427154 w 1974007"/>
              <a:gd name="connsiteY413" fmla="*/ 1852987 h 2159596"/>
              <a:gd name="connsiteX414" fmla="*/ 1416674 w 1974007"/>
              <a:gd name="connsiteY414" fmla="*/ 1847274 h 2159596"/>
              <a:gd name="connsiteX415" fmla="*/ 1411911 w 1974007"/>
              <a:gd name="connsiteY415" fmla="*/ 1845369 h 2159596"/>
              <a:gd name="connsiteX416" fmla="*/ 1401431 w 1974007"/>
              <a:gd name="connsiteY416" fmla="*/ 1832991 h 2159596"/>
              <a:gd name="connsiteX417" fmla="*/ 1391904 w 1974007"/>
              <a:gd name="connsiteY417" fmla="*/ 1820612 h 2159596"/>
              <a:gd name="connsiteX418" fmla="*/ 1378566 w 1974007"/>
              <a:gd name="connsiteY418" fmla="*/ 1811090 h 2159596"/>
              <a:gd name="connsiteX419" fmla="*/ 1373802 w 1974007"/>
              <a:gd name="connsiteY419" fmla="*/ 1807281 h 2159596"/>
              <a:gd name="connsiteX420" fmla="*/ 1363322 w 1974007"/>
              <a:gd name="connsiteY420" fmla="*/ 1805377 h 2159596"/>
              <a:gd name="connsiteX421" fmla="*/ 1356654 w 1974007"/>
              <a:gd name="connsiteY421" fmla="*/ 1805377 h 2159596"/>
              <a:gd name="connsiteX422" fmla="*/ 1355701 w 1974007"/>
              <a:gd name="connsiteY422" fmla="*/ 1801568 h 2159596"/>
              <a:gd name="connsiteX423" fmla="*/ 1365228 w 1974007"/>
              <a:gd name="connsiteY423" fmla="*/ 1802520 h 2159596"/>
              <a:gd name="connsiteX424" fmla="*/ 1372850 w 1974007"/>
              <a:gd name="connsiteY424" fmla="*/ 1803472 h 2159596"/>
              <a:gd name="connsiteX425" fmla="*/ 1381424 w 1974007"/>
              <a:gd name="connsiteY425" fmla="*/ 1804424 h 2159596"/>
              <a:gd name="connsiteX426" fmla="*/ 1385235 w 1974007"/>
              <a:gd name="connsiteY426" fmla="*/ 1801568 h 2159596"/>
              <a:gd name="connsiteX427" fmla="*/ 1379518 w 1974007"/>
              <a:gd name="connsiteY427" fmla="*/ 1795855 h 2159596"/>
              <a:gd name="connsiteX428" fmla="*/ 1371897 w 1974007"/>
              <a:gd name="connsiteY428" fmla="*/ 1786333 h 2159596"/>
              <a:gd name="connsiteX429" fmla="*/ 1369039 w 1974007"/>
              <a:gd name="connsiteY429" fmla="*/ 1782524 h 2159596"/>
              <a:gd name="connsiteX430" fmla="*/ 1369991 w 1974007"/>
              <a:gd name="connsiteY430" fmla="*/ 1780619 h 2159596"/>
              <a:gd name="connsiteX431" fmla="*/ 1370944 w 1974007"/>
              <a:gd name="connsiteY431" fmla="*/ 1778715 h 2159596"/>
              <a:gd name="connsiteX432" fmla="*/ 1370944 w 1974007"/>
              <a:gd name="connsiteY432" fmla="*/ 1775858 h 2159596"/>
              <a:gd name="connsiteX433" fmla="*/ 1367133 w 1974007"/>
              <a:gd name="connsiteY433" fmla="*/ 1774906 h 2159596"/>
              <a:gd name="connsiteX434" fmla="*/ 1365228 w 1974007"/>
              <a:gd name="connsiteY434" fmla="*/ 1773002 h 2159596"/>
              <a:gd name="connsiteX435" fmla="*/ 1363322 w 1974007"/>
              <a:gd name="connsiteY435" fmla="*/ 1770145 h 2159596"/>
              <a:gd name="connsiteX436" fmla="*/ 1357606 w 1974007"/>
              <a:gd name="connsiteY436" fmla="*/ 1774906 h 2159596"/>
              <a:gd name="connsiteX437" fmla="*/ 1353795 w 1974007"/>
              <a:gd name="connsiteY437" fmla="*/ 1776811 h 2159596"/>
              <a:gd name="connsiteX438" fmla="*/ 1350937 w 1974007"/>
              <a:gd name="connsiteY438" fmla="*/ 1777763 h 2159596"/>
              <a:gd name="connsiteX439" fmla="*/ 1348079 w 1974007"/>
              <a:gd name="connsiteY439" fmla="*/ 1775858 h 2159596"/>
              <a:gd name="connsiteX440" fmla="*/ 1347127 w 1974007"/>
              <a:gd name="connsiteY440" fmla="*/ 1773002 h 2159596"/>
              <a:gd name="connsiteX441" fmla="*/ 1347127 w 1974007"/>
              <a:gd name="connsiteY441" fmla="*/ 1764432 h 2159596"/>
              <a:gd name="connsiteX442" fmla="*/ 1345221 w 1974007"/>
              <a:gd name="connsiteY442" fmla="*/ 1756814 h 2159596"/>
              <a:gd name="connsiteX443" fmla="*/ 1336647 w 1974007"/>
              <a:gd name="connsiteY443" fmla="*/ 1751101 h 2159596"/>
              <a:gd name="connsiteX444" fmla="*/ 1336647 w 1974007"/>
              <a:gd name="connsiteY444" fmla="*/ 1730153 h 2159596"/>
              <a:gd name="connsiteX445" fmla="*/ 1333789 w 1974007"/>
              <a:gd name="connsiteY445" fmla="*/ 1719678 h 2159596"/>
              <a:gd name="connsiteX446" fmla="*/ 1325214 w 1974007"/>
              <a:gd name="connsiteY446" fmla="*/ 1697778 h 2159596"/>
              <a:gd name="connsiteX447" fmla="*/ 1325214 w 1974007"/>
              <a:gd name="connsiteY447" fmla="*/ 1686351 h 2159596"/>
              <a:gd name="connsiteX448" fmla="*/ 1328072 w 1974007"/>
              <a:gd name="connsiteY448" fmla="*/ 1680638 h 2159596"/>
              <a:gd name="connsiteX449" fmla="*/ 1333789 w 1974007"/>
              <a:gd name="connsiteY449" fmla="*/ 1678734 h 2159596"/>
              <a:gd name="connsiteX450" fmla="*/ 1339505 w 1974007"/>
              <a:gd name="connsiteY450" fmla="*/ 1677781 h 2159596"/>
              <a:gd name="connsiteX451" fmla="*/ 1342363 w 1974007"/>
              <a:gd name="connsiteY451" fmla="*/ 1673020 h 2159596"/>
              <a:gd name="connsiteX452" fmla="*/ 1342363 w 1974007"/>
              <a:gd name="connsiteY452" fmla="*/ 1667307 h 2159596"/>
              <a:gd name="connsiteX453" fmla="*/ 1338552 w 1974007"/>
              <a:gd name="connsiteY453" fmla="*/ 1666355 h 2159596"/>
              <a:gd name="connsiteX454" fmla="*/ 1334741 w 1974007"/>
              <a:gd name="connsiteY454" fmla="*/ 1669212 h 2159596"/>
              <a:gd name="connsiteX455" fmla="*/ 1331883 w 1974007"/>
              <a:gd name="connsiteY455" fmla="*/ 1673020 h 2159596"/>
              <a:gd name="connsiteX456" fmla="*/ 1334741 w 1974007"/>
              <a:gd name="connsiteY456" fmla="*/ 1661594 h 2159596"/>
              <a:gd name="connsiteX457" fmla="*/ 1336647 w 1974007"/>
              <a:gd name="connsiteY457" fmla="*/ 1658737 h 2159596"/>
              <a:gd name="connsiteX458" fmla="*/ 1340458 w 1974007"/>
              <a:gd name="connsiteY458" fmla="*/ 1656833 h 2159596"/>
              <a:gd name="connsiteX459" fmla="*/ 1344268 w 1974007"/>
              <a:gd name="connsiteY459" fmla="*/ 1656833 h 2159596"/>
              <a:gd name="connsiteX460" fmla="*/ 1347127 w 1974007"/>
              <a:gd name="connsiteY460" fmla="*/ 1655881 h 2159596"/>
              <a:gd name="connsiteX461" fmla="*/ 1349032 w 1974007"/>
              <a:gd name="connsiteY461" fmla="*/ 1652072 h 2159596"/>
              <a:gd name="connsiteX462" fmla="*/ 1338552 w 1974007"/>
              <a:gd name="connsiteY462" fmla="*/ 1651120 h 2159596"/>
              <a:gd name="connsiteX463" fmla="*/ 1332836 w 1974007"/>
              <a:gd name="connsiteY463" fmla="*/ 1649215 h 2159596"/>
              <a:gd name="connsiteX464" fmla="*/ 1332836 w 1974007"/>
              <a:gd name="connsiteY464" fmla="*/ 1643502 h 2159596"/>
              <a:gd name="connsiteX465" fmla="*/ 1336647 w 1974007"/>
              <a:gd name="connsiteY465" fmla="*/ 1635885 h 2159596"/>
              <a:gd name="connsiteX466" fmla="*/ 1331883 w 1974007"/>
              <a:gd name="connsiteY466" fmla="*/ 1634932 h 2159596"/>
              <a:gd name="connsiteX467" fmla="*/ 1329025 w 1974007"/>
              <a:gd name="connsiteY467" fmla="*/ 1632076 h 2159596"/>
              <a:gd name="connsiteX468" fmla="*/ 1328072 w 1974007"/>
              <a:gd name="connsiteY468" fmla="*/ 1628267 h 2159596"/>
              <a:gd name="connsiteX469" fmla="*/ 1329978 w 1974007"/>
              <a:gd name="connsiteY469" fmla="*/ 1624458 h 2159596"/>
              <a:gd name="connsiteX470" fmla="*/ 1331883 w 1974007"/>
              <a:gd name="connsiteY470" fmla="*/ 1627315 h 2159596"/>
              <a:gd name="connsiteX471" fmla="*/ 1333789 w 1974007"/>
              <a:gd name="connsiteY471" fmla="*/ 1628267 h 2159596"/>
              <a:gd name="connsiteX472" fmla="*/ 1335694 w 1974007"/>
              <a:gd name="connsiteY472" fmla="*/ 1626363 h 2159596"/>
              <a:gd name="connsiteX473" fmla="*/ 1337599 w 1974007"/>
              <a:gd name="connsiteY473" fmla="*/ 1619697 h 2159596"/>
              <a:gd name="connsiteX474" fmla="*/ 1339505 w 1974007"/>
              <a:gd name="connsiteY474" fmla="*/ 1619697 h 2159596"/>
              <a:gd name="connsiteX475" fmla="*/ 1341410 w 1974007"/>
              <a:gd name="connsiteY475" fmla="*/ 1619697 h 2159596"/>
              <a:gd name="connsiteX476" fmla="*/ 1356654 w 1974007"/>
              <a:gd name="connsiteY476" fmla="*/ 1617793 h 2159596"/>
              <a:gd name="connsiteX477" fmla="*/ 1360464 w 1974007"/>
              <a:gd name="connsiteY477" fmla="*/ 1613984 h 2159596"/>
              <a:gd name="connsiteX478" fmla="*/ 1359512 w 1974007"/>
              <a:gd name="connsiteY478" fmla="*/ 1607319 h 2159596"/>
              <a:gd name="connsiteX479" fmla="*/ 1352843 w 1974007"/>
              <a:gd name="connsiteY479" fmla="*/ 1610175 h 2159596"/>
              <a:gd name="connsiteX480" fmla="*/ 1335694 w 1974007"/>
              <a:gd name="connsiteY480" fmla="*/ 1602557 h 2159596"/>
              <a:gd name="connsiteX481" fmla="*/ 1328072 w 1974007"/>
              <a:gd name="connsiteY481" fmla="*/ 1603510 h 2159596"/>
              <a:gd name="connsiteX482" fmla="*/ 1331883 w 1974007"/>
              <a:gd name="connsiteY482" fmla="*/ 1607319 h 2159596"/>
              <a:gd name="connsiteX483" fmla="*/ 1329978 w 1974007"/>
              <a:gd name="connsiteY483" fmla="*/ 1608271 h 2159596"/>
              <a:gd name="connsiteX484" fmla="*/ 1326167 w 1974007"/>
              <a:gd name="connsiteY484" fmla="*/ 1608271 h 2159596"/>
              <a:gd name="connsiteX485" fmla="*/ 1316640 w 1974007"/>
              <a:gd name="connsiteY485" fmla="*/ 1601605 h 2159596"/>
              <a:gd name="connsiteX486" fmla="*/ 1311876 w 1974007"/>
              <a:gd name="connsiteY486" fmla="*/ 1599701 h 2159596"/>
              <a:gd name="connsiteX487" fmla="*/ 1290917 w 1974007"/>
              <a:gd name="connsiteY487" fmla="*/ 1593988 h 2159596"/>
              <a:gd name="connsiteX488" fmla="*/ 1280437 w 1974007"/>
              <a:gd name="connsiteY488" fmla="*/ 1593035 h 2159596"/>
              <a:gd name="connsiteX489" fmla="*/ 1269005 w 1974007"/>
              <a:gd name="connsiteY489" fmla="*/ 1593988 h 2159596"/>
              <a:gd name="connsiteX490" fmla="*/ 1258525 w 1974007"/>
              <a:gd name="connsiteY490" fmla="*/ 1596844 h 2159596"/>
              <a:gd name="connsiteX491" fmla="*/ 1258525 w 1974007"/>
              <a:gd name="connsiteY491" fmla="*/ 1593988 h 2159596"/>
              <a:gd name="connsiteX492" fmla="*/ 1261383 w 1974007"/>
              <a:gd name="connsiteY492" fmla="*/ 1593035 h 2159596"/>
              <a:gd name="connsiteX493" fmla="*/ 1270910 w 1974007"/>
              <a:gd name="connsiteY493" fmla="*/ 1589227 h 2159596"/>
              <a:gd name="connsiteX494" fmla="*/ 1268052 w 1974007"/>
              <a:gd name="connsiteY494" fmla="*/ 1584466 h 2159596"/>
              <a:gd name="connsiteX495" fmla="*/ 1267099 w 1974007"/>
              <a:gd name="connsiteY495" fmla="*/ 1581609 h 2159596"/>
              <a:gd name="connsiteX496" fmla="*/ 1266146 w 1974007"/>
              <a:gd name="connsiteY496" fmla="*/ 1578752 h 2159596"/>
              <a:gd name="connsiteX497" fmla="*/ 1266146 w 1974007"/>
              <a:gd name="connsiteY497" fmla="*/ 1573991 h 2159596"/>
              <a:gd name="connsiteX498" fmla="*/ 1265194 w 1974007"/>
              <a:gd name="connsiteY498" fmla="*/ 1570183 h 2159596"/>
              <a:gd name="connsiteX499" fmla="*/ 1261383 w 1974007"/>
              <a:gd name="connsiteY499" fmla="*/ 1568278 h 2159596"/>
              <a:gd name="connsiteX500" fmla="*/ 1257572 w 1974007"/>
              <a:gd name="connsiteY500" fmla="*/ 1568278 h 2159596"/>
              <a:gd name="connsiteX501" fmla="*/ 1256619 w 1974007"/>
              <a:gd name="connsiteY501" fmla="*/ 1572087 h 2159596"/>
              <a:gd name="connsiteX502" fmla="*/ 1255667 w 1974007"/>
              <a:gd name="connsiteY502" fmla="*/ 1581609 h 2159596"/>
              <a:gd name="connsiteX503" fmla="*/ 1254714 w 1974007"/>
              <a:gd name="connsiteY503" fmla="*/ 1586370 h 2159596"/>
              <a:gd name="connsiteX504" fmla="*/ 1251856 w 1974007"/>
              <a:gd name="connsiteY504" fmla="*/ 1592083 h 2159596"/>
              <a:gd name="connsiteX505" fmla="*/ 1246140 w 1974007"/>
              <a:gd name="connsiteY505" fmla="*/ 1598749 h 2159596"/>
              <a:gd name="connsiteX506" fmla="*/ 1249951 w 1974007"/>
              <a:gd name="connsiteY506" fmla="*/ 1597796 h 2159596"/>
              <a:gd name="connsiteX507" fmla="*/ 1252809 w 1974007"/>
              <a:gd name="connsiteY507" fmla="*/ 1598749 h 2159596"/>
              <a:gd name="connsiteX508" fmla="*/ 1253761 w 1974007"/>
              <a:gd name="connsiteY508" fmla="*/ 1602557 h 2159596"/>
              <a:gd name="connsiteX509" fmla="*/ 1253761 w 1974007"/>
              <a:gd name="connsiteY509" fmla="*/ 1606366 h 2159596"/>
              <a:gd name="connsiteX510" fmla="*/ 1252809 w 1974007"/>
              <a:gd name="connsiteY510" fmla="*/ 1611127 h 2159596"/>
              <a:gd name="connsiteX511" fmla="*/ 1249951 w 1974007"/>
              <a:gd name="connsiteY511" fmla="*/ 1616841 h 2159596"/>
              <a:gd name="connsiteX512" fmla="*/ 1247092 w 1974007"/>
              <a:gd name="connsiteY512" fmla="*/ 1619697 h 2159596"/>
              <a:gd name="connsiteX513" fmla="*/ 1246140 w 1974007"/>
              <a:gd name="connsiteY513" fmla="*/ 1615888 h 2159596"/>
              <a:gd name="connsiteX514" fmla="*/ 1244234 w 1974007"/>
              <a:gd name="connsiteY514" fmla="*/ 1614936 h 2159596"/>
              <a:gd name="connsiteX515" fmla="*/ 1237565 w 1974007"/>
              <a:gd name="connsiteY515" fmla="*/ 1605414 h 2159596"/>
              <a:gd name="connsiteX516" fmla="*/ 1235660 w 1974007"/>
              <a:gd name="connsiteY516" fmla="*/ 1605414 h 2159596"/>
              <a:gd name="connsiteX517" fmla="*/ 1230896 w 1974007"/>
              <a:gd name="connsiteY517" fmla="*/ 1604462 h 2159596"/>
              <a:gd name="connsiteX518" fmla="*/ 1228991 w 1974007"/>
              <a:gd name="connsiteY518" fmla="*/ 1603510 h 2159596"/>
              <a:gd name="connsiteX519" fmla="*/ 1228038 w 1974007"/>
              <a:gd name="connsiteY519" fmla="*/ 1601605 h 2159596"/>
              <a:gd name="connsiteX520" fmla="*/ 1227085 w 1974007"/>
              <a:gd name="connsiteY520" fmla="*/ 1599701 h 2159596"/>
              <a:gd name="connsiteX521" fmla="*/ 1225180 w 1974007"/>
              <a:gd name="connsiteY521" fmla="*/ 1597796 h 2159596"/>
              <a:gd name="connsiteX522" fmla="*/ 1223275 w 1974007"/>
              <a:gd name="connsiteY522" fmla="*/ 1596844 h 2159596"/>
              <a:gd name="connsiteX523" fmla="*/ 1227085 w 1974007"/>
              <a:gd name="connsiteY523" fmla="*/ 1593035 h 2159596"/>
              <a:gd name="connsiteX524" fmla="*/ 1228991 w 1974007"/>
              <a:gd name="connsiteY524" fmla="*/ 1592083 h 2159596"/>
              <a:gd name="connsiteX525" fmla="*/ 1231849 w 1974007"/>
              <a:gd name="connsiteY525" fmla="*/ 1592083 h 2159596"/>
              <a:gd name="connsiteX526" fmla="*/ 1226133 w 1974007"/>
              <a:gd name="connsiteY526" fmla="*/ 1586370 h 2159596"/>
              <a:gd name="connsiteX527" fmla="*/ 1220417 w 1974007"/>
              <a:gd name="connsiteY527" fmla="*/ 1580657 h 2159596"/>
              <a:gd name="connsiteX528" fmla="*/ 1212795 w 1974007"/>
              <a:gd name="connsiteY528" fmla="*/ 1576848 h 2159596"/>
              <a:gd name="connsiteX529" fmla="*/ 1207079 w 1974007"/>
              <a:gd name="connsiteY529" fmla="*/ 1577800 h 2159596"/>
              <a:gd name="connsiteX530" fmla="*/ 1200410 w 1974007"/>
              <a:gd name="connsiteY530" fmla="*/ 1579705 h 2159596"/>
              <a:gd name="connsiteX531" fmla="*/ 1195646 w 1974007"/>
              <a:gd name="connsiteY531" fmla="*/ 1586370 h 2159596"/>
              <a:gd name="connsiteX532" fmla="*/ 1187072 w 1974007"/>
              <a:gd name="connsiteY532" fmla="*/ 1586370 h 2159596"/>
              <a:gd name="connsiteX533" fmla="*/ 1181356 w 1974007"/>
              <a:gd name="connsiteY533" fmla="*/ 1586370 h 2159596"/>
              <a:gd name="connsiteX534" fmla="*/ 1182308 w 1974007"/>
              <a:gd name="connsiteY534" fmla="*/ 1583513 h 2159596"/>
              <a:gd name="connsiteX535" fmla="*/ 1184214 w 1974007"/>
              <a:gd name="connsiteY535" fmla="*/ 1580657 h 2159596"/>
              <a:gd name="connsiteX536" fmla="*/ 1181356 w 1974007"/>
              <a:gd name="connsiteY536" fmla="*/ 1577800 h 2159596"/>
              <a:gd name="connsiteX537" fmla="*/ 1177545 w 1974007"/>
              <a:gd name="connsiteY537" fmla="*/ 1574944 h 2159596"/>
              <a:gd name="connsiteX538" fmla="*/ 1174687 w 1974007"/>
              <a:gd name="connsiteY538" fmla="*/ 1574944 h 2159596"/>
              <a:gd name="connsiteX539" fmla="*/ 1169923 w 1974007"/>
              <a:gd name="connsiteY539" fmla="*/ 1570183 h 2159596"/>
              <a:gd name="connsiteX540" fmla="*/ 1161349 w 1974007"/>
              <a:gd name="connsiteY540" fmla="*/ 1568278 h 2159596"/>
              <a:gd name="connsiteX541" fmla="*/ 1157538 w 1974007"/>
              <a:gd name="connsiteY541" fmla="*/ 1562565 h 2159596"/>
              <a:gd name="connsiteX542" fmla="*/ 1153727 w 1974007"/>
              <a:gd name="connsiteY542" fmla="*/ 1556852 h 2159596"/>
              <a:gd name="connsiteX543" fmla="*/ 1147058 w 1974007"/>
              <a:gd name="connsiteY543" fmla="*/ 1549234 h 2159596"/>
              <a:gd name="connsiteX544" fmla="*/ 1137531 w 1974007"/>
              <a:gd name="connsiteY544" fmla="*/ 1547330 h 2159596"/>
              <a:gd name="connsiteX545" fmla="*/ 1133720 w 1974007"/>
              <a:gd name="connsiteY545" fmla="*/ 1539712 h 2159596"/>
              <a:gd name="connsiteX546" fmla="*/ 1128004 w 1974007"/>
              <a:gd name="connsiteY546" fmla="*/ 1533999 h 2159596"/>
              <a:gd name="connsiteX547" fmla="*/ 1123241 w 1974007"/>
              <a:gd name="connsiteY547" fmla="*/ 1520668 h 2159596"/>
              <a:gd name="connsiteX548" fmla="*/ 1112761 w 1974007"/>
              <a:gd name="connsiteY548" fmla="*/ 1510194 h 2159596"/>
              <a:gd name="connsiteX549" fmla="*/ 1110855 w 1974007"/>
              <a:gd name="connsiteY549" fmla="*/ 1494959 h 2159596"/>
              <a:gd name="connsiteX550" fmla="*/ 1107997 w 1974007"/>
              <a:gd name="connsiteY550" fmla="*/ 1491150 h 2159596"/>
              <a:gd name="connsiteX551" fmla="*/ 1107045 w 1974007"/>
              <a:gd name="connsiteY551" fmla="*/ 1491150 h 2159596"/>
              <a:gd name="connsiteX552" fmla="*/ 1103234 w 1974007"/>
              <a:gd name="connsiteY552" fmla="*/ 1491150 h 2159596"/>
              <a:gd name="connsiteX553" fmla="*/ 1101328 w 1974007"/>
              <a:gd name="connsiteY553" fmla="*/ 1490198 h 2159596"/>
              <a:gd name="connsiteX554" fmla="*/ 1100376 w 1974007"/>
              <a:gd name="connsiteY554" fmla="*/ 1489245 h 2159596"/>
              <a:gd name="connsiteX555" fmla="*/ 1099423 w 1974007"/>
              <a:gd name="connsiteY555" fmla="*/ 1487341 h 2159596"/>
              <a:gd name="connsiteX556" fmla="*/ 1097518 w 1974007"/>
              <a:gd name="connsiteY556" fmla="*/ 1482580 h 2159596"/>
              <a:gd name="connsiteX557" fmla="*/ 1096565 w 1974007"/>
              <a:gd name="connsiteY557" fmla="*/ 1474962 h 2159596"/>
              <a:gd name="connsiteX558" fmla="*/ 1094659 w 1974007"/>
              <a:gd name="connsiteY558" fmla="*/ 1471153 h 2159596"/>
              <a:gd name="connsiteX559" fmla="*/ 1081321 w 1974007"/>
              <a:gd name="connsiteY559" fmla="*/ 1459727 h 2159596"/>
              <a:gd name="connsiteX560" fmla="*/ 1077511 w 1974007"/>
              <a:gd name="connsiteY560" fmla="*/ 1454014 h 2159596"/>
              <a:gd name="connsiteX561" fmla="*/ 1075605 w 1974007"/>
              <a:gd name="connsiteY561" fmla="*/ 1446396 h 2159596"/>
              <a:gd name="connsiteX562" fmla="*/ 1077511 w 1974007"/>
              <a:gd name="connsiteY562" fmla="*/ 1442587 h 2159596"/>
              <a:gd name="connsiteX563" fmla="*/ 1080369 w 1974007"/>
              <a:gd name="connsiteY563" fmla="*/ 1438779 h 2159596"/>
              <a:gd name="connsiteX564" fmla="*/ 1081321 w 1974007"/>
              <a:gd name="connsiteY564" fmla="*/ 1433065 h 2159596"/>
              <a:gd name="connsiteX565" fmla="*/ 1070842 w 1974007"/>
              <a:gd name="connsiteY565" fmla="*/ 1434970 h 2159596"/>
              <a:gd name="connsiteX566" fmla="*/ 1058457 w 1974007"/>
              <a:gd name="connsiteY566" fmla="*/ 1430209 h 2159596"/>
              <a:gd name="connsiteX567" fmla="*/ 1036544 w 1974007"/>
              <a:gd name="connsiteY567" fmla="*/ 1423543 h 2159596"/>
              <a:gd name="connsiteX568" fmla="*/ 1018443 w 1974007"/>
              <a:gd name="connsiteY568" fmla="*/ 1413069 h 2159596"/>
              <a:gd name="connsiteX569" fmla="*/ 1010821 w 1974007"/>
              <a:gd name="connsiteY569" fmla="*/ 1410213 h 2159596"/>
              <a:gd name="connsiteX570" fmla="*/ 1003200 w 1974007"/>
              <a:gd name="connsiteY570" fmla="*/ 1408308 h 2159596"/>
              <a:gd name="connsiteX571" fmla="*/ 1000341 w 1974007"/>
              <a:gd name="connsiteY571" fmla="*/ 1408308 h 2159596"/>
              <a:gd name="connsiteX572" fmla="*/ 995578 w 1974007"/>
              <a:gd name="connsiteY572" fmla="*/ 1394025 h 2159596"/>
              <a:gd name="connsiteX573" fmla="*/ 989862 w 1974007"/>
              <a:gd name="connsiteY573" fmla="*/ 1380694 h 2159596"/>
              <a:gd name="connsiteX574" fmla="*/ 985098 w 1974007"/>
              <a:gd name="connsiteY574" fmla="*/ 1365459 h 2159596"/>
              <a:gd name="connsiteX575" fmla="*/ 936510 w 1974007"/>
              <a:gd name="connsiteY575" fmla="*/ 1318801 h 2159596"/>
              <a:gd name="connsiteX576" fmla="*/ 930794 w 1974007"/>
              <a:gd name="connsiteY576" fmla="*/ 1310231 h 2159596"/>
              <a:gd name="connsiteX577" fmla="*/ 927936 w 1974007"/>
              <a:gd name="connsiteY577" fmla="*/ 1306422 h 2159596"/>
              <a:gd name="connsiteX578" fmla="*/ 928888 w 1974007"/>
              <a:gd name="connsiteY578" fmla="*/ 1304518 h 2159596"/>
              <a:gd name="connsiteX579" fmla="*/ 932699 w 1974007"/>
              <a:gd name="connsiteY579" fmla="*/ 1304518 h 2159596"/>
              <a:gd name="connsiteX580" fmla="*/ 936510 w 1974007"/>
              <a:gd name="connsiteY580" fmla="*/ 1302614 h 2159596"/>
              <a:gd name="connsiteX581" fmla="*/ 941274 w 1974007"/>
              <a:gd name="connsiteY581" fmla="*/ 1298805 h 2159596"/>
              <a:gd name="connsiteX582" fmla="*/ 944132 w 1974007"/>
              <a:gd name="connsiteY582" fmla="*/ 1297853 h 2159596"/>
              <a:gd name="connsiteX583" fmla="*/ 946990 w 1974007"/>
              <a:gd name="connsiteY583" fmla="*/ 1301661 h 2159596"/>
              <a:gd name="connsiteX584" fmla="*/ 947943 w 1974007"/>
              <a:gd name="connsiteY584" fmla="*/ 1305470 h 2159596"/>
              <a:gd name="connsiteX585" fmla="*/ 949848 w 1974007"/>
              <a:gd name="connsiteY585" fmla="*/ 1307375 h 2159596"/>
              <a:gd name="connsiteX586" fmla="*/ 952706 w 1974007"/>
              <a:gd name="connsiteY586" fmla="*/ 1309279 h 2159596"/>
              <a:gd name="connsiteX587" fmla="*/ 954612 w 1974007"/>
              <a:gd name="connsiteY587" fmla="*/ 1307375 h 2159596"/>
              <a:gd name="connsiteX588" fmla="*/ 955564 w 1974007"/>
              <a:gd name="connsiteY588" fmla="*/ 1304518 h 2159596"/>
              <a:gd name="connsiteX589" fmla="*/ 955564 w 1974007"/>
              <a:gd name="connsiteY589" fmla="*/ 1300709 h 2159596"/>
              <a:gd name="connsiteX590" fmla="*/ 955564 w 1974007"/>
              <a:gd name="connsiteY590" fmla="*/ 1296900 h 2159596"/>
              <a:gd name="connsiteX591" fmla="*/ 952706 w 1974007"/>
              <a:gd name="connsiteY591" fmla="*/ 1290235 h 2159596"/>
              <a:gd name="connsiteX592" fmla="*/ 947943 w 1974007"/>
              <a:gd name="connsiteY592" fmla="*/ 1290235 h 2159596"/>
              <a:gd name="connsiteX593" fmla="*/ 942226 w 1974007"/>
              <a:gd name="connsiteY593" fmla="*/ 1291187 h 2159596"/>
              <a:gd name="connsiteX594" fmla="*/ 935557 w 1974007"/>
              <a:gd name="connsiteY594" fmla="*/ 1291187 h 2159596"/>
              <a:gd name="connsiteX595" fmla="*/ 926983 w 1974007"/>
              <a:gd name="connsiteY595" fmla="*/ 1282617 h 2159596"/>
              <a:gd name="connsiteX596" fmla="*/ 922219 w 1974007"/>
              <a:gd name="connsiteY596" fmla="*/ 1277856 h 2159596"/>
              <a:gd name="connsiteX597" fmla="*/ 911740 w 1974007"/>
              <a:gd name="connsiteY597" fmla="*/ 1273095 h 2159596"/>
              <a:gd name="connsiteX598" fmla="*/ 904118 w 1974007"/>
              <a:gd name="connsiteY598" fmla="*/ 1270239 h 2159596"/>
              <a:gd name="connsiteX599" fmla="*/ 902213 w 1974007"/>
              <a:gd name="connsiteY599" fmla="*/ 1263573 h 2159596"/>
              <a:gd name="connsiteX600" fmla="*/ 898402 w 1974007"/>
              <a:gd name="connsiteY600" fmla="*/ 1261669 h 2159596"/>
              <a:gd name="connsiteX601" fmla="*/ 898402 w 1974007"/>
              <a:gd name="connsiteY601" fmla="*/ 1258812 h 2159596"/>
              <a:gd name="connsiteX602" fmla="*/ 894591 w 1974007"/>
              <a:gd name="connsiteY602" fmla="*/ 1254051 h 2159596"/>
              <a:gd name="connsiteX603" fmla="*/ 887922 w 1974007"/>
              <a:gd name="connsiteY603" fmla="*/ 1249290 h 2159596"/>
              <a:gd name="connsiteX604" fmla="*/ 885064 w 1974007"/>
              <a:gd name="connsiteY604" fmla="*/ 1244529 h 2159596"/>
              <a:gd name="connsiteX605" fmla="*/ 883159 w 1974007"/>
              <a:gd name="connsiteY605" fmla="*/ 1239768 h 2159596"/>
              <a:gd name="connsiteX606" fmla="*/ 881253 w 1974007"/>
              <a:gd name="connsiteY606" fmla="*/ 1237864 h 2159596"/>
              <a:gd name="connsiteX607" fmla="*/ 878395 w 1974007"/>
              <a:gd name="connsiteY607" fmla="*/ 1235959 h 2159596"/>
              <a:gd name="connsiteX608" fmla="*/ 873632 w 1974007"/>
              <a:gd name="connsiteY608" fmla="*/ 1235007 h 2159596"/>
              <a:gd name="connsiteX609" fmla="*/ 867915 w 1974007"/>
              <a:gd name="connsiteY609" fmla="*/ 1235959 h 2159596"/>
              <a:gd name="connsiteX610" fmla="*/ 863152 w 1974007"/>
              <a:gd name="connsiteY610" fmla="*/ 1234055 h 2159596"/>
              <a:gd name="connsiteX611" fmla="*/ 861246 w 1974007"/>
              <a:gd name="connsiteY611" fmla="*/ 1232150 h 2159596"/>
              <a:gd name="connsiteX612" fmla="*/ 864105 w 1974007"/>
              <a:gd name="connsiteY612" fmla="*/ 1229294 h 2159596"/>
              <a:gd name="connsiteX613" fmla="*/ 866963 w 1974007"/>
              <a:gd name="connsiteY613" fmla="*/ 1227389 h 2159596"/>
              <a:gd name="connsiteX614" fmla="*/ 866010 w 1974007"/>
              <a:gd name="connsiteY614" fmla="*/ 1224533 h 2159596"/>
              <a:gd name="connsiteX615" fmla="*/ 865057 w 1974007"/>
              <a:gd name="connsiteY615" fmla="*/ 1220724 h 2159596"/>
              <a:gd name="connsiteX616" fmla="*/ 861246 w 1974007"/>
              <a:gd name="connsiteY616" fmla="*/ 1206441 h 2159596"/>
              <a:gd name="connsiteX617" fmla="*/ 861246 w 1974007"/>
              <a:gd name="connsiteY617" fmla="*/ 1198823 h 2159596"/>
              <a:gd name="connsiteX618" fmla="*/ 856483 w 1974007"/>
              <a:gd name="connsiteY618" fmla="*/ 1196919 h 2159596"/>
              <a:gd name="connsiteX619" fmla="*/ 857435 w 1974007"/>
              <a:gd name="connsiteY619" fmla="*/ 1194062 h 2159596"/>
              <a:gd name="connsiteX620" fmla="*/ 860294 w 1974007"/>
              <a:gd name="connsiteY620" fmla="*/ 1189301 h 2159596"/>
              <a:gd name="connsiteX621" fmla="*/ 863152 w 1974007"/>
              <a:gd name="connsiteY621" fmla="*/ 1185493 h 2159596"/>
              <a:gd name="connsiteX622" fmla="*/ 863152 w 1974007"/>
              <a:gd name="connsiteY622" fmla="*/ 1181684 h 2159596"/>
              <a:gd name="connsiteX623" fmla="*/ 859341 w 1974007"/>
              <a:gd name="connsiteY623" fmla="*/ 1175018 h 2159596"/>
              <a:gd name="connsiteX624" fmla="*/ 854577 w 1974007"/>
              <a:gd name="connsiteY624" fmla="*/ 1169305 h 2159596"/>
              <a:gd name="connsiteX625" fmla="*/ 855530 w 1974007"/>
              <a:gd name="connsiteY625" fmla="*/ 1165496 h 2159596"/>
              <a:gd name="connsiteX626" fmla="*/ 849814 w 1974007"/>
              <a:gd name="connsiteY626" fmla="*/ 1160735 h 2159596"/>
              <a:gd name="connsiteX627" fmla="*/ 845050 w 1974007"/>
              <a:gd name="connsiteY627" fmla="*/ 1157879 h 2159596"/>
              <a:gd name="connsiteX628" fmla="*/ 848861 w 1974007"/>
              <a:gd name="connsiteY628" fmla="*/ 1144548 h 2159596"/>
              <a:gd name="connsiteX629" fmla="*/ 848861 w 1974007"/>
              <a:gd name="connsiteY629" fmla="*/ 1135978 h 2159596"/>
              <a:gd name="connsiteX630" fmla="*/ 845050 w 1974007"/>
              <a:gd name="connsiteY630" fmla="*/ 1126456 h 2159596"/>
              <a:gd name="connsiteX631" fmla="*/ 841239 w 1974007"/>
              <a:gd name="connsiteY631" fmla="*/ 1114077 h 2159596"/>
              <a:gd name="connsiteX632" fmla="*/ 833618 w 1974007"/>
              <a:gd name="connsiteY632" fmla="*/ 1109316 h 2159596"/>
              <a:gd name="connsiteX633" fmla="*/ 818375 w 1974007"/>
              <a:gd name="connsiteY633" fmla="*/ 1109316 h 2159596"/>
              <a:gd name="connsiteX634" fmla="*/ 815516 w 1974007"/>
              <a:gd name="connsiteY634" fmla="*/ 1110269 h 2159596"/>
              <a:gd name="connsiteX635" fmla="*/ 813611 w 1974007"/>
              <a:gd name="connsiteY635" fmla="*/ 1112173 h 2159596"/>
              <a:gd name="connsiteX636" fmla="*/ 812658 w 1974007"/>
              <a:gd name="connsiteY636" fmla="*/ 1114077 h 2159596"/>
              <a:gd name="connsiteX637" fmla="*/ 813611 w 1974007"/>
              <a:gd name="connsiteY637" fmla="*/ 1116934 h 2159596"/>
              <a:gd name="connsiteX638" fmla="*/ 812658 w 1974007"/>
              <a:gd name="connsiteY638" fmla="*/ 1120743 h 2159596"/>
              <a:gd name="connsiteX639" fmla="*/ 810753 w 1974007"/>
              <a:gd name="connsiteY639" fmla="*/ 1119791 h 2159596"/>
              <a:gd name="connsiteX640" fmla="*/ 805989 w 1974007"/>
              <a:gd name="connsiteY640" fmla="*/ 1113125 h 2159596"/>
              <a:gd name="connsiteX641" fmla="*/ 794557 w 1974007"/>
              <a:gd name="connsiteY641" fmla="*/ 1108364 h 2159596"/>
              <a:gd name="connsiteX642" fmla="*/ 788841 w 1974007"/>
              <a:gd name="connsiteY642" fmla="*/ 1104555 h 2159596"/>
              <a:gd name="connsiteX643" fmla="*/ 786935 w 1974007"/>
              <a:gd name="connsiteY643" fmla="*/ 1094081 h 2159596"/>
              <a:gd name="connsiteX644" fmla="*/ 790746 w 1974007"/>
              <a:gd name="connsiteY644" fmla="*/ 1083607 h 2159596"/>
              <a:gd name="connsiteX645" fmla="*/ 797415 w 1974007"/>
              <a:gd name="connsiteY645" fmla="*/ 1070276 h 2159596"/>
              <a:gd name="connsiteX646" fmla="*/ 799320 w 1974007"/>
              <a:gd name="connsiteY646" fmla="*/ 1063611 h 2159596"/>
              <a:gd name="connsiteX647" fmla="*/ 799320 w 1974007"/>
              <a:gd name="connsiteY647" fmla="*/ 1055993 h 2159596"/>
              <a:gd name="connsiteX648" fmla="*/ 796462 w 1974007"/>
              <a:gd name="connsiteY648" fmla="*/ 1051232 h 2159596"/>
              <a:gd name="connsiteX649" fmla="*/ 789793 w 1974007"/>
              <a:gd name="connsiteY649" fmla="*/ 1050280 h 2159596"/>
              <a:gd name="connsiteX650" fmla="*/ 786935 w 1974007"/>
              <a:gd name="connsiteY650" fmla="*/ 1047423 h 2159596"/>
              <a:gd name="connsiteX651" fmla="*/ 783124 w 1974007"/>
              <a:gd name="connsiteY651" fmla="*/ 1043614 h 2159596"/>
              <a:gd name="connsiteX652" fmla="*/ 784077 w 1974007"/>
              <a:gd name="connsiteY652" fmla="*/ 1036949 h 2159596"/>
              <a:gd name="connsiteX653" fmla="*/ 783124 w 1974007"/>
              <a:gd name="connsiteY653" fmla="*/ 1029331 h 2159596"/>
              <a:gd name="connsiteX654" fmla="*/ 772645 w 1974007"/>
              <a:gd name="connsiteY654" fmla="*/ 1021714 h 2159596"/>
              <a:gd name="connsiteX655" fmla="*/ 761212 w 1974007"/>
              <a:gd name="connsiteY655" fmla="*/ 1010287 h 2159596"/>
              <a:gd name="connsiteX656" fmla="*/ 753591 w 1974007"/>
              <a:gd name="connsiteY656" fmla="*/ 990291 h 2159596"/>
              <a:gd name="connsiteX657" fmla="*/ 751685 w 1974007"/>
              <a:gd name="connsiteY657" fmla="*/ 985530 h 2159596"/>
              <a:gd name="connsiteX658" fmla="*/ 749780 w 1974007"/>
              <a:gd name="connsiteY658" fmla="*/ 982673 h 2159596"/>
              <a:gd name="connsiteX659" fmla="*/ 744063 w 1974007"/>
              <a:gd name="connsiteY659" fmla="*/ 982673 h 2159596"/>
              <a:gd name="connsiteX660" fmla="*/ 738347 w 1974007"/>
              <a:gd name="connsiteY660" fmla="*/ 976008 h 2159596"/>
              <a:gd name="connsiteX661" fmla="*/ 736442 w 1974007"/>
              <a:gd name="connsiteY661" fmla="*/ 970295 h 2159596"/>
              <a:gd name="connsiteX662" fmla="*/ 733584 w 1974007"/>
              <a:gd name="connsiteY662" fmla="*/ 956964 h 2159596"/>
              <a:gd name="connsiteX663" fmla="*/ 729773 w 1974007"/>
              <a:gd name="connsiteY663" fmla="*/ 950299 h 2159596"/>
              <a:gd name="connsiteX664" fmla="*/ 725009 w 1974007"/>
              <a:gd name="connsiteY664" fmla="*/ 943633 h 2159596"/>
              <a:gd name="connsiteX665" fmla="*/ 721199 w 1974007"/>
              <a:gd name="connsiteY665" fmla="*/ 937920 h 2159596"/>
              <a:gd name="connsiteX666" fmla="*/ 715482 w 1974007"/>
              <a:gd name="connsiteY666" fmla="*/ 917924 h 2159596"/>
              <a:gd name="connsiteX667" fmla="*/ 711672 w 1974007"/>
              <a:gd name="connsiteY667" fmla="*/ 913163 h 2159596"/>
              <a:gd name="connsiteX668" fmla="*/ 706908 w 1974007"/>
              <a:gd name="connsiteY668" fmla="*/ 910306 h 2159596"/>
              <a:gd name="connsiteX669" fmla="*/ 705002 w 1974007"/>
              <a:gd name="connsiteY669" fmla="*/ 911258 h 2159596"/>
              <a:gd name="connsiteX670" fmla="*/ 700239 w 1974007"/>
              <a:gd name="connsiteY670" fmla="*/ 909354 h 2159596"/>
              <a:gd name="connsiteX671" fmla="*/ 693570 w 1974007"/>
              <a:gd name="connsiteY671" fmla="*/ 911258 h 2159596"/>
              <a:gd name="connsiteX672" fmla="*/ 688806 w 1974007"/>
              <a:gd name="connsiteY672" fmla="*/ 909354 h 2159596"/>
              <a:gd name="connsiteX673" fmla="*/ 686901 w 1974007"/>
              <a:gd name="connsiteY673" fmla="*/ 904593 h 2159596"/>
              <a:gd name="connsiteX674" fmla="*/ 690712 w 1974007"/>
              <a:gd name="connsiteY674" fmla="*/ 897927 h 2159596"/>
              <a:gd name="connsiteX675" fmla="*/ 688806 w 1974007"/>
              <a:gd name="connsiteY675" fmla="*/ 892214 h 2159596"/>
              <a:gd name="connsiteX676" fmla="*/ 691665 w 1974007"/>
              <a:gd name="connsiteY676" fmla="*/ 881740 h 2159596"/>
              <a:gd name="connsiteX677" fmla="*/ 693570 w 1974007"/>
              <a:gd name="connsiteY677" fmla="*/ 873170 h 2159596"/>
              <a:gd name="connsiteX678" fmla="*/ 691665 w 1974007"/>
              <a:gd name="connsiteY678" fmla="*/ 868409 h 2159596"/>
              <a:gd name="connsiteX679" fmla="*/ 688806 w 1974007"/>
              <a:gd name="connsiteY679" fmla="*/ 863648 h 2159596"/>
              <a:gd name="connsiteX680" fmla="*/ 684996 w 1974007"/>
              <a:gd name="connsiteY680" fmla="*/ 856983 h 2159596"/>
              <a:gd name="connsiteX681" fmla="*/ 684996 w 1974007"/>
              <a:gd name="connsiteY681" fmla="*/ 851269 h 2159596"/>
              <a:gd name="connsiteX682" fmla="*/ 686901 w 1974007"/>
              <a:gd name="connsiteY682" fmla="*/ 833178 h 2159596"/>
              <a:gd name="connsiteX683" fmla="*/ 686901 w 1974007"/>
              <a:gd name="connsiteY683" fmla="*/ 813181 h 2159596"/>
              <a:gd name="connsiteX684" fmla="*/ 683090 w 1974007"/>
              <a:gd name="connsiteY684" fmla="*/ 804611 h 2159596"/>
              <a:gd name="connsiteX685" fmla="*/ 678327 w 1974007"/>
              <a:gd name="connsiteY685" fmla="*/ 797946 h 2159596"/>
              <a:gd name="connsiteX686" fmla="*/ 673563 w 1974007"/>
              <a:gd name="connsiteY686" fmla="*/ 792233 h 2159596"/>
              <a:gd name="connsiteX687" fmla="*/ 669752 w 1974007"/>
              <a:gd name="connsiteY687" fmla="*/ 788424 h 2159596"/>
              <a:gd name="connsiteX688" fmla="*/ 664036 w 1974007"/>
              <a:gd name="connsiteY688" fmla="*/ 784615 h 2159596"/>
              <a:gd name="connsiteX689" fmla="*/ 661178 w 1974007"/>
              <a:gd name="connsiteY689" fmla="*/ 784615 h 2159596"/>
              <a:gd name="connsiteX690" fmla="*/ 658320 w 1974007"/>
              <a:gd name="connsiteY690" fmla="*/ 783663 h 2159596"/>
              <a:gd name="connsiteX691" fmla="*/ 656415 w 1974007"/>
              <a:gd name="connsiteY691" fmla="*/ 786520 h 2159596"/>
              <a:gd name="connsiteX692" fmla="*/ 654509 w 1974007"/>
              <a:gd name="connsiteY692" fmla="*/ 784615 h 2159596"/>
              <a:gd name="connsiteX693" fmla="*/ 658320 w 1974007"/>
              <a:gd name="connsiteY693" fmla="*/ 777950 h 2159596"/>
              <a:gd name="connsiteX694" fmla="*/ 658320 w 1974007"/>
              <a:gd name="connsiteY694" fmla="*/ 767476 h 2159596"/>
              <a:gd name="connsiteX695" fmla="*/ 658320 w 1974007"/>
              <a:gd name="connsiteY695" fmla="*/ 752240 h 2159596"/>
              <a:gd name="connsiteX696" fmla="*/ 655462 w 1974007"/>
              <a:gd name="connsiteY696" fmla="*/ 738909 h 2159596"/>
              <a:gd name="connsiteX697" fmla="*/ 651651 w 1974007"/>
              <a:gd name="connsiteY697" fmla="*/ 729387 h 2159596"/>
              <a:gd name="connsiteX698" fmla="*/ 638313 w 1974007"/>
              <a:gd name="connsiteY698" fmla="*/ 713200 h 2159596"/>
              <a:gd name="connsiteX699" fmla="*/ 616401 w 1974007"/>
              <a:gd name="connsiteY699" fmla="*/ 693204 h 2159596"/>
              <a:gd name="connsiteX700" fmla="*/ 600205 w 1974007"/>
              <a:gd name="connsiteY700" fmla="*/ 666542 h 2159596"/>
              <a:gd name="connsiteX701" fmla="*/ 588772 w 1974007"/>
              <a:gd name="connsiteY701" fmla="*/ 644641 h 2159596"/>
              <a:gd name="connsiteX702" fmla="*/ 578293 w 1974007"/>
              <a:gd name="connsiteY702" fmla="*/ 605601 h 2159596"/>
              <a:gd name="connsiteX703" fmla="*/ 573529 w 1974007"/>
              <a:gd name="connsiteY703" fmla="*/ 595127 h 2159596"/>
              <a:gd name="connsiteX704" fmla="*/ 579245 w 1974007"/>
              <a:gd name="connsiteY704" fmla="*/ 584653 h 2159596"/>
              <a:gd name="connsiteX705" fmla="*/ 582103 w 1974007"/>
              <a:gd name="connsiteY705" fmla="*/ 561800 h 2159596"/>
              <a:gd name="connsiteX706" fmla="*/ 583056 w 1974007"/>
              <a:gd name="connsiteY706" fmla="*/ 548469 h 2159596"/>
              <a:gd name="connsiteX707" fmla="*/ 582103 w 1974007"/>
              <a:gd name="connsiteY707" fmla="*/ 537042 h 2159596"/>
              <a:gd name="connsiteX708" fmla="*/ 573529 w 1974007"/>
              <a:gd name="connsiteY708" fmla="*/ 511333 h 2159596"/>
              <a:gd name="connsiteX709" fmla="*/ 573529 w 1974007"/>
              <a:gd name="connsiteY709" fmla="*/ 506572 h 2159596"/>
              <a:gd name="connsiteX710" fmla="*/ 575435 w 1974007"/>
              <a:gd name="connsiteY710" fmla="*/ 505620 h 2159596"/>
              <a:gd name="connsiteX711" fmla="*/ 577340 w 1974007"/>
              <a:gd name="connsiteY711" fmla="*/ 509429 h 2159596"/>
              <a:gd name="connsiteX712" fmla="*/ 579245 w 1974007"/>
              <a:gd name="connsiteY712" fmla="*/ 513237 h 2159596"/>
              <a:gd name="connsiteX713" fmla="*/ 581151 w 1974007"/>
              <a:gd name="connsiteY713" fmla="*/ 520855 h 2159596"/>
              <a:gd name="connsiteX714" fmla="*/ 585914 w 1974007"/>
              <a:gd name="connsiteY714" fmla="*/ 532281 h 2159596"/>
              <a:gd name="connsiteX715" fmla="*/ 587820 w 1974007"/>
              <a:gd name="connsiteY715" fmla="*/ 533234 h 2159596"/>
              <a:gd name="connsiteX716" fmla="*/ 589725 w 1974007"/>
              <a:gd name="connsiteY716" fmla="*/ 530377 h 2159596"/>
              <a:gd name="connsiteX717" fmla="*/ 595441 w 1974007"/>
              <a:gd name="connsiteY717" fmla="*/ 518951 h 2159596"/>
              <a:gd name="connsiteX718" fmla="*/ 596394 w 1974007"/>
              <a:gd name="connsiteY718" fmla="*/ 501811 h 2159596"/>
              <a:gd name="connsiteX719" fmla="*/ 596394 w 1974007"/>
              <a:gd name="connsiteY719" fmla="*/ 486576 h 2159596"/>
              <a:gd name="connsiteX720" fmla="*/ 598299 w 1974007"/>
              <a:gd name="connsiteY720" fmla="*/ 474197 h 2159596"/>
              <a:gd name="connsiteX721" fmla="*/ 591631 w 1974007"/>
              <a:gd name="connsiteY721" fmla="*/ 469436 h 2159596"/>
              <a:gd name="connsiteX722" fmla="*/ 584962 w 1974007"/>
              <a:gd name="connsiteY722" fmla="*/ 458962 h 2159596"/>
              <a:gd name="connsiteX723" fmla="*/ 577340 w 1974007"/>
              <a:gd name="connsiteY723" fmla="*/ 453249 h 2159596"/>
              <a:gd name="connsiteX724" fmla="*/ 568766 w 1974007"/>
              <a:gd name="connsiteY724" fmla="*/ 452296 h 2159596"/>
              <a:gd name="connsiteX725" fmla="*/ 569718 w 1974007"/>
              <a:gd name="connsiteY725" fmla="*/ 456105 h 2159596"/>
              <a:gd name="connsiteX726" fmla="*/ 573529 w 1974007"/>
              <a:gd name="connsiteY726" fmla="*/ 458010 h 2159596"/>
              <a:gd name="connsiteX727" fmla="*/ 577340 w 1974007"/>
              <a:gd name="connsiteY727" fmla="*/ 459914 h 2159596"/>
              <a:gd name="connsiteX728" fmla="*/ 576387 w 1974007"/>
              <a:gd name="connsiteY728" fmla="*/ 462771 h 2159596"/>
              <a:gd name="connsiteX729" fmla="*/ 570671 w 1974007"/>
              <a:gd name="connsiteY729" fmla="*/ 460866 h 2159596"/>
              <a:gd name="connsiteX730" fmla="*/ 565907 w 1974007"/>
              <a:gd name="connsiteY730" fmla="*/ 458010 h 2159596"/>
              <a:gd name="connsiteX731" fmla="*/ 553522 w 1974007"/>
              <a:gd name="connsiteY731" fmla="*/ 450392 h 2159596"/>
              <a:gd name="connsiteX732" fmla="*/ 549711 w 1974007"/>
              <a:gd name="connsiteY732" fmla="*/ 441822 h 2159596"/>
              <a:gd name="connsiteX733" fmla="*/ 545901 w 1974007"/>
              <a:gd name="connsiteY733" fmla="*/ 438013 h 2159596"/>
              <a:gd name="connsiteX734" fmla="*/ 543042 w 1974007"/>
              <a:gd name="connsiteY734" fmla="*/ 428491 h 2159596"/>
              <a:gd name="connsiteX735" fmla="*/ 538279 w 1974007"/>
              <a:gd name="connsiteY735" fmla="*/ 428491 h 2159596"/>
              <a:gd name="connsiteX736" fmla="*/ 533515 w 1974007"/>
              <a:gd name="connsiteY736" fmla="*/ 431348 h 2159596"/>
              <a:gd name="connsiteX737" fmla="*/ 529705 w 1974007"/>
              <a:gd name="connsiteY737" fmla="*/ 431348 h 2159596"/>
              <a:gd name="connsiteX738" fmla="*/ 533515 w 1974007"/>
              <a:gd name="connsiteY738" fmla="*/ 437061 h 2159596"/>
              <a:gd name="connsiteX739" fmla="*/ 537326 w 1974007"/>
              <a:gd name="connsiteY739" fmla="*/ 439918 h 2159596"/>
              <a:gd name="connsiteX740" fmla="*/ 541137 w 1974007"/>
              <a:gd name="connsiteY740" fmla="*/ 440870 h 2159596"/>
              <a:gd name="connsiteX741" fmla="*/ 543995 w 1974007"/>
              <a:gd name="connsiteY741" fmla="*/ 443727 h 2159596"/>
              <a:gd name="connsiteX742" fmla="*/ 540184 w 1974007"/>
              <a:gd name="connsiteY742" fmla="*/ 444679 h 2159596"/>
              <a:gd name="connsiteX743" fmla="*/ 528752 w 1974007"/>
              <a:gd name="connsiteY743" fmla="*/ 441822 h 2159596"/>
              <a:gd name="connsiteX744" fmla="*/ 482069 w 1974007"/>
              <a:gd name="connsiteY744" fmla="*/ 432300 h 2159596"/>
              <a:gd name="connsiteX745" fmla="*/ 467779 w 1974007"/>
              <a:gd name="connsiteY745" fmla="*/ 428491 h 2159596"/>
              <a:gd name="connsiteX746" fmla="*/ 447772 w 1974007"/>
              <a:gd name="connsiteY746" fmla="*/ 425635 h 2159596"/>
              <a:gd name="connsiteX747" fmla="*/ 444914 w 1974007"/>
              <a:gd name="connsiteY747" fmla="*/ 418969 h 2159596"/>
              <a:gd name="connsiteX748" fmla="*/ 436339 w 1974007"/>
              <a:gd name="connsiteY748" fmla="*/ 416113 h 2159596"/>
              <a:gd name="connsiteX749" fmla="*/ 425860 w 1974007"/>
              <a:gd name="connsiteY749" fmla="*/ 415160 h 2159596"/>
              <a:gd name="connsiteX750" fmla="*/ 419191 w 1974007"/>
              <a:gd name="connsiteY750" fmla="*/ 409447 h 2159596"/>
              <a:gd name="connsiteX751" fmla="*/ 421096 w 1974007"/>
              <a:gd name="connsiteY751" fmla="*/ 407543 h 2159596"/>
              <a:gd name="connsiteX752" fmla="*/ 426812 w 1974007"/>
              <a:gd name="connsiteY752" fmla="*/ 408495 h 2159596"/>
              <a:gd name="connsiteX753" fmla="*/ 429670 w 1974007"/>
              <a:gd name="connsiteY753" fmla="*/ 405638 h 2159596"/>
              <a:gd name="connsiteX754" fmla="*/ 426812 w 1974007"/>
              <a:gd name="connsiteY754" fmla="*/ 395164 h 2159596"/>
              <a:gd name="connsiteX755" fmla="*/ 422049 w 1974007"/>
              <a:gd name="connsiteY755" fmla="*/ 377072 h 2159596"/>
              <a:gd name="connsiteX756" fmla="*/ 422049 w 1974007"/>
              <a:gd name="connsiteY756" fmla="*/ 365646 h 2159596"/>
              <a:gd name="connsiteX757" fmla="*/ 414427 w 1974007"/>
              <a:gd name="connsiteY757" fmla="*/ 354219 h 2159596"/>
              <a:gd name="connsiteX758" fmla="*/ 398231 w 1974007"/>
              <a:gd name="connsiteY758" fmla="*/ 342793 h 2159596"/>
              <a:gd name="connsiteX759" fmla="*/ 384893 w 1974007"/>
              <a:gd name="connsiteY759" fmla="*/ 336128 h 2159596"/>
              <a:gd name="connsiteX760" fmla="*/ 380130 w 1974007"/>
              <a:gd name="connsiteY760" fmla="*/ 331367 h 2159596"/>
              <a:gd name="connsiteX761" fmla="*/ 371555 w 1974007"/>
              <a:gd name="connsiteY761" fmla="*/ 331367 h 2159596"/>
              <a:gd name="connsiteX762" fmla="*/ 357265 w 1974007"/>
              <a:gd name="connsiteY762" fmla="*/ 323749 h 2159596"/>
              <a:gd name="connsiteX763" fmla="*/ 349643 w 1974007"/>
              <a:gd name="connsiteY763" fmla="*/ 319940 h 2159596"/>
              <a:gd name="connsiteX764" fmla="*/ 346785 w 1974007"/>
              <a:gd name="connsiteY764" fmla="*/ 313275 h 2159596"/>
              <a:gd name="connsiteX765" fmla="*/ 338211 w 1974007"/>
              <a:gd name="connsiteY765" fmla="*/ 317084 h 2159596"/>
              <a:gd name="connsiteX766" fmla="*/ 334400 w 1974007"/>
              <a:gd name="connsiteY766" fmla="*/ 318036 h 2159596"/>
              <a:gd name="connsiteX767" fmla="*/ 330589 w 1974007"/>
              <a:gd name="connsiteY767" fmla="*/ 318036 h 2159596"/>
              <a:gd name="connsiteX768" fmla="*/ 324873 w 1974007"/>
              <a:gd name="connsiteY768" fmla="*/ 313275 h 2159596"/>
              <a:gd name="connsiteX769" fmla="*/ 323920 w 1974007"/>
              <a:gd name="connsiteY769" fmla="*/ 298992 h 2159596"/>
              <a:gd name="connsiteX770" fmla="*/ 319156 w 1974007"/>
              <a:gd name="connsiteY770" fmla="*/ 296135 h 2159596"/>
              <a:gd name="connsiteX771" fmla="*/ 318204 w 1974007"/>
              <a:gd name="connsiteY771" fmla="*/ 300896 h 2159596"/>
              <a:gd name="connsiteX772" fmla="*/ 318204 w 1974007"/>
              <a:gd name="connsiteY772" fmla="*/ 319940 h 2159596"/>
              <a:gd name="connsiteX773" fmla="*/ 318204 w 1974007"/>
              <a:gd name="connsiteY773" fmla="*/ 322797 h 2159596"/>
              <a:gd name="connsiteX774" fmla="*/ 320109 w 1974007"/>
              <a:gd name="connsiteY774" fmla="*/ 325653 h 2159596"/>
              <a:gd name="connsiteX775" fmla="*/ 322015 w 1974007"/>
              <a:gd name="connsiteY775" fmla="*/ 326606 h 2159596"/>
              <a:gd name="connsiteX776" fmla="*/ 323920 w 1974007"/>
              <a:gd name="connsiteY776" fmla="*/ 326606 h 2159596"/>
              <a:gd name="connsiteX777" fmla="*/ 323920 w 1974007"/>
              <a:gd name="connsiteY777" fmla="*/ 325653 h 2159596"/>
              <a:gd name="connsiteX778" fmla="*/ 326778 w 1974007"/>
              <a:gd name="connsiteY778" fmla="*/ 329462 h 2159596"/>
              <a:gd name="connsiteX779" fmla="*/ 325826 w 1974007"/>
              <a:gd name="connsiteY779" fmla="*/ 330414 h 2159596"/>
              <a:gd name="connsiteX780" fmla="*/ 322967 w 1974007"/>
              <a:gd name="connsiteY780" fmla="*/ 331367 h 2159596"/>
              <a:gd name="connsiteX781" fmla="*/ 318204 w 1974007"/>
              <a:gd name="connsiteY781" fmla="*/ 338032 h 2159596"/>
              <a:gd name="connsiteX782" fmla="*/ 317251 w 1974007"/>
              <a:gd name="connsiteY782" fmla="*/ 342793 h 2159596"/>
              <a:gd name="connsiteX783" fmla="*/ 314393 w 1974007"/>
              <a:gd name="connsiteY783" fmla="*/ 344697 h 2159596"/>
              <a:gd name="connsiteX784" fmla="*/ 310582 w 1974007"/>
              <a:gd name="connsiteY784" fmla="*/ 344697 h 2159596"/>
              <a:gd name="connsiteX785" fmla="*/ 309629 w 1974007"/>
              <a:gd name="connsiteY785" fmla="*/ 348506 h 2159596"/>
              <a:gd name="connsiteX786" fmla="*/ 307724 w 1974007"/>
              <a:gd name="connsiteY786" fmla="*/ 350411 h 2159596"/>
              <a:gd name="connsiteX787" fmla="*/ 306771 w 1974007"/>
              <a:gd name="connsiteY787" fmla="*/ 352315 h 2159596"/>
              <a:gd name="connsiteX788" fmla="*/ 303913 w 1974007"/>
              <a:gd name="connsiteY788" fmla="*/ 357076 h 2159596"/>
              <a:gd name="connsiteX789" fmla="*/ 290575 w 1974007"/>
              <a:gd name="connsiteY789" fmla="*/ 357076 h 2159596"/>
              <a:gd name="connsiteX790" fmla="*/ 277237 w 1974007"/>
              <a:gd name="connsiteY790" fmla="*/ 356124 h 2159596"/>
              <a:gd name="connsiteX791" fmla="*/ 264852 w 1974007"/>
              <a:gd name="connsiteY791" fmla="*/ 356124 h 2159596"/>
              <a:gd name="connsiteX792" fmla="*/ 249609 w 1974007"/>
              <a:gd name="connsiteY792" fmla="*/ 349458 h 2159596"/>
              <a:gd name="connsiteX793" fmla="*/ 242940 w 1974007"/>
              <a:gd name="connsiteY793" fmla="*/ 342793 h 2159596"/>
              <a:gd name="connsiteX794" fmla="*/ 234366 w 1974007"/>
              <a:gd name="connsiteY794" fmla="*/ 339936 h 2159596"/>
              <a:gd name="connsiteX795" fmla="*/ 225791 w 1974007"/>
              <a:gd name="connsiteY795" fmla="*/ 335175 h 2159596"/>
              <a:gd name="connsiteX796" fmla="*/ 222933 w 1974007"/>
              <a:gd name="connsiteY796" fmla="*/ 332319 h 2159596"/>
              <a:gd name="connsiteX797" fmla="*/ 218170 w 1974007"/>
              <a:gd name="connsiteY797" fmla="*/ 326606 h 2159596"/>
              <a:gd name="connsiteX798" fmla="*/ 214359 w 1974007"/>
              <a:gd name="connsiteY798" fmla="*/ 324701 h 2159596"/>
              <a:gd name="connsiteX799" fmla="*/ 214359 w 1974007"/>
              <a:gd name="connsiteY799" fmla="*/ 320892 h 2159596"/>
              <a:gd name="connsiteX800" fmla="*/ 203879 w 1974007"/>
              <a:gd name="connsiteY800" fmla="*/ 315179 h 2159596"/>
              <a:gd name="connsiteX801" fmla="*/ 188636 w 1974007"/>
              <a:gd name="connsiteY801" fmla="*/ 306609 h 2159596"/>
              <a:gd name="connsiteX802" fmla="*/ 182920 w 1974007"/>
              <a:gd name="connsiteY802" fmla="*/ 301848 h 2159596"/>
              <a:gd name="connsiteX803" fmla="*/ 178156 w 1974007"/>
              <a:gd name="connsiteY803" fmla="*/ 300896 h 2159596"/>
              <a:gd name="connsiteX804" fmla="*/ 173392 w 1974007"/>
              <a:gd name="connsiteY804" fmla="*/ 295183 h 2159596"/>
              <a:gd name="connsiteX805" fmla="*/ 163865 w 1974007"/>
              <a:gd name="connsiteY805" fmla="*/ 291374 h 2159596"/>
              <a:gd name="connsiteX806" fmla="*/ 149575 w 1974007"/>
              <a:gd name="connsiteY806" fmla="*/ 277091 h 2159596"/>
              <a:gd name="connsiteX807" fmla="*/ 137190 w 1974007"/>
              <a:gd name="connsiteY807" fmla="*/ 261856 h 2159596"/>
              <a:gd name="connsiteX808" fmla="*/ 130521 w 1974007"/>
              <a:gd name="connsiteY808" fmla="*/ 259951 h 2159596"/>
              <a:gd name="connsiteX809" fmla="*/ 108609 w 1974007"/>
              <a:gd name="connsiteY809" fmla="*/ 260904 h 2159596"/>
              <a:gd name="connsiteX810" fmla="*/ 105750 w 1974007"/>
              <a:gd name="connsiteY810" fmla="*/ 259951 h 2159596"/>
              <a:gd name="connsiteX811" fmla="*/ 102892 w 1974007"/>
              <a:gd name="connsiteY811" fmla="*/ 258047 h 2159596"/>
              <a:gd name="connsiteX812" fmla="*/ 98129 w 1974007"/>
              <a:gd name="connsiteY812" fmla="*/ 252334 h 2159596"/>
              <a:gd name="connsiteX813" fmla="*/ 97176 w 1974007"/>
              <a:gd name="connsiteY813" fmla="*/ 250429 h 2159596"/>
              <a:gd name="connsiteX814" fmla="*/ 94318 w 1974007"/>
              <a:gd name="connsiteY814" fmla="*/ 249477 h 2159596"/>
              <a:gd name="connsiteX815" fmla="*/ 87649 w 1974007"/>
              <a:gd name="connsiteY815" fmla="*/ 244716 h 2159596"/>
              <a:gd name="connsiteX816" fmla="*/ 84791 w 1974007"/>
              <a:gd name="connsiteY816" fmla="*/ 242812 h 2159596"/>
              <a:gd name="connsiteX817" fmla="*/ 74311 w 1974007"/>
              <a:gd name="connsiteY817" fmla="*/ 241860 h 2159596"/>
              <a:gd name="connsiteX818" fmla="*/ 71453 w 1974007"/>
              <a:gd name="connsiteY818" fmla="*/ 240907 h 2159596"/>
              <a:gd name="connsiteX819" fmla="*/ 66689 w 1974007"/>
              <a:gd name="connsiteY819" fmla="*/ 237099 h 2159596"/>
              <a:gd name="connsiteX820" fmla="*/ 59068 w 1974007"/>
              <a:gd name="connsiteY820" fmla="*/ 226624 h 2159596"/>
              <a:gd name="connsiteX821" fmla="*/ 55257 w 1974007"/>
              <a:gd name="connsiteY821" fmla="*/ 223768 h 2159596"/>
              <a:gd name="connsiteX822" fmla="*/ 49541 w 1974007"/>
              <a:gd name="connsiteY822" fmla="*/ 221863 h 2159596"/>
              <a:gd name="connsiteX823" fmla="*/ 32392 w 1974007"/>
              <a:gd name="connsiteY823" fmla="*/ 209485 h 2159596"/>
              <a:gd name="connsiteX824" fmla="*/ 31439 w 1974007"/>
              <a:gd name="connsiteY824" fmla="*/ 201867 h 2159596"/>
              <a:gd name="connsiteX825" fmla="*/ 31439 w 1974007"/>
              <a:gd name="connsiteY825" fmla="*/ 193297 h 2159596"/>
              <a:gd name="connsiteX826" fmla="*/ 31439 w 1974007"/>
              <a:gd name="connsiteY826" fmla="*/ 184727 h 2159596"/>
              <a:gd name="connsiteX827" fmla="*/ 32392 w 1974007"/>
              <a:gd name="connsiteY827" fmla="*/ 175205 h 2159596"/>
              <a:gd name="connsiteX828" fmla="*/ 31439 w 1974007"/>
              <a:gd name="connsiteY828" fmla="*/ 170444 h 2159596"/>
              <a:gd name="connsiteX829" fmla="*/ 31439 w 1974007"/>
              <a:gd name="connsiteY829" fmla="*/ 165683 h 2159596"/>
              <a:gd name="connsiteX830" fmla="*/ 29534 w 1974007"/>
              <a:gd name="connsiteY830" fmla="*/ 161874 h 2159596"/>
              <a:gd name="connsiteX831" fmla="*/ 26676 w 1974007"/>
              <a:gd name="connsiteY831" fmla="*/ 157113 h 2159596"/>
              <a:gd name="connsiteX832" fmla="*/ 24770 w 1974007"/>
              <a:gd name="connsiteY832" fmla="*/ 156161 h 2159596"/>
              <a:gd name="connsiteX833" fmla="*/ 20007 w 1974007"/>
              <a:gd name="connsiteY833" fmla="*/ 152352 h 2159596"/>
              <a:gd name="connsiteX834" fmla="*/ 18101 w 1974007"/>
              <a:gd name="connsiteY834" fmla="*/ 151400 h 2159596"/>
              <a:gd name="connsiteX835" fmla="*/ 18101 w 1974007"/>
              <a:gd name="connsiteY835" fmla="*/ 145687 h 2159596"/>
              <a:gd name="connsiteX836" fmla="*/ 24770 w 1974007"/>
              <a:gd name="connsiteY836" fmla="*/ 134261 h 2159596"/>
              <a:gd name="connsiteX837" fmla="*/ 25723 w 1974007"/>
              <a:gd name="connsiteY837" fmla="*/ 126643 h 2159596"/>
              <a:gd name="connsiteX838" fmla="*/ 21912 w 1974007"/>
              <a:gd name="connsiteY838" fmla="*/ 113312 h 2159596"/>
              <a:gd name="connsiteX839" fmla="*/ 17149 w 1974007"/>
              <a:gd name="connsiteY839" fmla="*/ 101886 h 2159596"/>
              <a:gd name="connsiteX840" fmla="*/ 9527 w 1974007"/>
              <a:gd name="connsiteY840" fmla="*/ 91411 h 2159596"/>
              <a:gd name="connsiteX841" fmla="*/ 1905 w 1974007"/>
              <a:gd name="connsiteY841" fmla="*/ 80937 h 2159596"/>
              <a:gd name="connsiteX842" fmla="*/ 0 w 1974007"/>
              <a:gd name="connsiteY842" fmla="*/ 79033 h 2159596"/>
              <a:gd name="connsiteX843" fmla="*/ 953 w 1974007"/>
              <a:gd name="connsiteY843" fmla="*/ 73320 h 2159596"/>
              <a:gd name="connsiteX844" fmla="*/ 5716 w 1974007"/>
              <a:gd name="connsiteY844" fmla="*/ 67606 h 2159596"/>
              <a:gd name="connsiteX845" fmla="*/ 12385 w 1974007"/>
              <a:gd name="connsiteY845" fmla="*/ 62845 h 2159596"/>
              <a:gd name="connsiteX846" fmla="*/ 17149 w 1974007"/>
              <a:gd name="connsiteY846" fmla="*/ 56180 h 2159596"/>
              <a:gd name="connsiteX847" fmla="*/ 20960 w 1974007"/>
              <a:gd name="connsiteY847" fmla="*/ 48562 h 2159596"/>
              <a:gd name="connsiteX848" fmla="*/ 20960 w 1974007"/>
              <a:gd name="connsiteY848" fmla="*/ 41897 h 2159596"/>
              <a:gd name="connsiteX849" fmla="*/ 20960 w 1974007"/>
              <a:gd name="connsiteY849" fmla="*/ 36184 h 2159596"/>
              <a:gd name="connsiteX850" fmla="*/ 21912 w 1974007"/>
              <a:gd name="connsiteY850" fmla="*/ 29518 h 2159596"/>
              <a:gd name="connsiteX851" fmla="*/ 23818 w 1974007"/>
              <a:gd name="connsiteY851" fmla="*/ 21901 h 2159596"/>
              <a:gd name="connsiteX852" fmla="*/ 28581 w 1974007"/>
              <a:gd name="connsiteY852" fmla="*/ 13331 h 2159596"/>
              <a:gd name="connsiteX853" fmla="*/ 34297 w 1974007"/>
              <a:gd name="connsiteY853" fmla="*/ 5713 h 2159596"/>
              <a:gd name="connsiteX854" fmla="*/ 40014 w 1974007"/>
              <a:gd name="connsiteY854" fmla="*/ 2857 h 2159596"/>
              <a:gd name="connsiteX855" fmla="*/ 56210 w 1974007"/>
              <a:gd name="connsiteY855" fmla="*/ 3809 h 2159596"/>
              <a:gd name="connsiteX856" fmla="*/ 61926 w 1974007"/>
              <a:gd name="connsiteY856" fmla="*/ 2857 h 2159596"/>
              <a:gd name="connsiteX857" fmla="*/ 66689 w 1974007"/>
              <a:gd name="connsiteY857" fmla="*/ 0 h 2159596"/>
              <a:gd name="connsiteX858" fmla="*/ 201021 w 1974007"/>
              <a:gd name="connsiteY858" fmla="*/ 49515 h 2159596"/>
              <a:gd name="connsiteX859" fmla="*/ 323920 w 1974007"/>
              <a:gd name="connsiteY859" fmla="*/ 94268 h 2159596"/>
              <a:gd name="connsiteX860" fmla="*/ 446819 w 1974007"/>
              <a:gd name="connsiteY860" fmla="*/ 139022 h 2159596"/>
              <a:gd name="connsiteX861" fmla="*/ 569718 w 1974007"/>
              <a:gd name="connsiteY861" fmla="*/ 183775 h 2159596"/>
              <a:gd name="connsiteX862" fmla="*/ 692617 w 1974007"/>
              <a:gd name="connsiteY862" fmla="*/ 228529 h 2159596"/>
              <a:gd name="connsiteX863" fmla="*/ 815516 w 1974007"/>
              <a:gd name="connsiteY863" fmla="*/ 273282 h 2159596"/>
              <a:gd name="connsiteX864" fmla="*/ 938415 w 1974007"/>
              <a:gd name="connsiteY864" fmla="*/ 318036 h 2159596"/>
              <a:gd name="connsiteX865" fmla="*/ 1061315 w 1974007"/>
              <a:gd name="connsiteY865" fmla="*/ 362789 h 2159596"/>
              <a:gd name="connsiteX866" fmla="*/ 1076558 w 1974007"/>
              <a:gd name="connsiteY866" fmla="*/ 368503 h 2159596"/>
              <a:gd name="connsiteX867" fmla="*/ 1107045 w 1974007"/>
              <a:gd name="connsiteY867" fmla="*/ 379929 h 2159596"/>
              <a:gd name="connsiteX868" fmla="*/ 1153727 w 1974007"/>
              <a:gd name="connsiteY868" fmla="*/ 398021 h 2159596"/>
              <a:gd name="connsiteX869" fmla="*/ 1184214 w 1974007"/>
              <a:gd name="connsiteY869" fmla="*/ 409447 h 2159596"/>
              <a:gd name="connsiteX870" fmla="*/ 1192788 w 1974007"/>
              <a:gd name="connsiteY870" fmla="*/ 412304 h 2159596"/>
              <a:gd name="connsiteX871" fmla="*/ 1210890 w 1974007"/>
              <a:gd name="connsiteY871" fmla="*/ 414208 h 2159596"/>
              <a:gd name="connsiteX872" fmla="*/ 1241376 w 1974007"/>
              <a:gd name="connsiteY872" fmla="*/ 414208 h 2159596"/>
              <a:gd name="connsiteX873" fmla="*/ 1523377 w 1974007"/>
              <a:gd name="connsiteY873" fmla="*/ 414208 h 2159596"/>
              <a:gd name="connsiteX874" fmla="*/ 1549100 w 1974007"/>
              <a:gd name="connsiteY874" fmla="*/ 414208 h 2159596"/>
              <a:gd name="connsiteX875" fmla="*/ 1741547 w 1974007"/>
              <a:gd name="connsiteY875" fmla="*/ 414208 h 2159596"/>
              <a:gd name="connsiteX876" fmla="*/ 1753932 w 1974007"/>
              <a:gd name="connsiteY876" fmla="*/ 414208 h 2159596"/>
              <a:gd name="connsiteX877" fmla="*/ 1823479 w 1974007"/>
              <a:gd name="connsiteY877" fmla="*/ 414208 h 215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</a:cxnLst>
            <a:rect l="l" t="t" r="r" b="b"/>
            <a:pathLst>
              <a:path w="1974007" h="2159596">
                <a:moveTo>
                  <a:pt x="1725351" y="2159596"/>
                </a:moveTo>
                <a:lnTo>
                  <a:pt x="1726304" y="2157692"/>
                </a:lnTo>
                <a:lnTo>
                  <a:pt x="1732972" y="2146265"/>
                </a:lnTo>
                <a:lnTo>
                  <a:pt x="1733925" y="2140552"/>
                </a:lnTo>
                <a:lnTo>
                  <a:pt x="1734878" y="2136743"/>
                </a:lnTo>
                <a:lnTo>
                  <a:pt x="1736783" y="2137696"/>
                </a:lnTo>
                <a:lnTo>
                  <a:pt x="1737736" y="2141504"/>
                </a:lnTo>
                <a:lnTo>
                  <a:pt x="1734878" y="2149122"/>
                </a:lnTo>
                <a:lnTo>
                  <a:pt x="1732972" y="2151026"/>
                </a:lnTo>
                <a:lnTo>
                  <a:pt x="1731067" y="2153883"/>
                </a:lnTo>
                <a:lnTo>
                  <a:pt x="1729162" y="2155787"/>
                </a:lnTo>
                <a:lnTo>
                  <a:pt x="1728209" y="2158644"/>
                </a:lnTo>
                <a:lnTo>
                  <a:pt x="1725351" y="2159596"/>
                </a:lnTo>
                <a:close/>
                <a:moveTo>
                  <a:pt x="1744405" y="2151026"/>
                </a:moveTo>
                <a:lnTo>
                  <a:pt x="1745358" y="2144361"/>
                </a:lnTo>
                <a:lnTo>
                  <a:pt x="1745358" y="2127221"/>
                </a:lnTo>
                <a:lnTo>
                  <a:pt x="1748216" y="2123412"/>
                </a:lnTo>
                <a:lnTo>
                  <a:pt x="1753932" y="2123412"/>
                </a:lnTo>
                <a:lnTo>
                  <a:pt x="1760601" y="2125317"/>
                </a:lnTo>
                <a:lnTo>
                  <a:pt x="1764412" y="2128174"/>
                </a:lnTo>
                <a:lnTo>
                  <a:pt x="1766317" y="2133887"/>
                </a:lnTo>
                <a:lnTo>
                  <a:pt x="1766317" y="2135791"/>
                </a:lnTo>
                <a:lnTo>
                  <a:pt x="1763459" y="2138648"/>
                </a:lnTo>
                <a:lnTo>
                  <a:pt x="1757743" y="2142457"/>
                </a:lnTo>
                <a:lnTo>
                  <a:pt x="1746310" y="2150074"/>
                </a:lnTo>
                <a:lnTo>
                  <a:pt x="1744405" y="2151026"/>
                </a:lnTo>
                <a:close/>
                <a:moveTo>
                  <a:pt x="1531952" y="1895836"/>
                </a:moveTo>
                <a:lnTo>
                  <a:pt x="1529093" y="1895836"/>
                </a:lnTo>
                <a:lnTo>
                  <a:pt x="1522425" y="1886314"/>
                </a:lnTo>
                <a:lnTo>
                  <a:pt x="1515755" y="1881553"/>
                </a:lnTo>
                <a:lnTo>
                  <a:pt x="1507181" y="1877744"/>
                </a:lnTo>
                <a:lnTo>
                  <a:pt x="1502418" y="1876792"/>
                </a:lnTo>
                <a:lnTo>
                  <a:pt x="1499559" y="1873935"/>
                </a:lnTo>
                <a:lnTo>
                  <a:pt x="1502418" y="1872983"/>
                </a:lnTo>
                <a:lnTo>
                  <a:pt x="1508134" y="1874887"/>
                </a:lnTo>
                <a:lnTo>
                  <a:pt x="1517661" y="1879648"/>
                </a:lnTo>
                <a:lnTo>
                  <a:pt x="1526235" y="1885362"/>
                </a:lnTo>
                <a:lnTo>
                  <a:pt x="1531952" y="1895836"/>
                </a:lnTo>
                <a:close/>
                <a:moveTo>
                  <a:pt x="1353795" y="1801568"/>
                </a:moveTo>
                <a:lnTo>
                  <a:pt x="1352843" y="1807281"/>
                </a:lnTo>
                <a:lnTo>
                  <a:pt x="1336647" y="1800616"/>
                </a:lnTo>
                <a:lnTo>
                  <a:pt x="1331883" y="1795855"/>
                </a:lnTo>
                <a:lnTo>
                  <a:pt x="1330931" y="1782524"/>
                </a:lnTo>
                <a:lnTo>
                  <a:pt x="1331883" y="1773954"/>
                </a:lnTo>
                <a:lnTo>
                  <a:pt x="1333789" y="1766336"/>
                </a:lnTo>
                <a:lnTo>
                  <a:pt x="1334741" y="1762528"/>
                </a:lnTo>
                <a:lnTo>
                  <a:pt x="1333789" y="1775858"/>
                </a:lnTo>
                <a:lnTo>
                  <a:pt x="1334741" y="1791094"/>
                </a:lnTo>
                <a:lnTo>
                  <a:pt x="1340458" y="1797759"/>
                </a:lnTo>
                <a:lnTo>
                  <a:pt x="1353795" y="1801568"/>
                </a:lnTo>
                <a:close/>
                <a:moveTo>
                  <a:pt x="1101328" y="1574944"/>
                </a:moveTo>
                <a:lnTo>
                  <a:pt x="1103234" y="1580657"/>
                </a:lnTo>
                <a:lnTo>
                  <a:pt x="1098470" y="1578752"/>
                </a:lnTo>
                <a:lnTo>
                  <a:pt x="1096565" y="1574944"/>
                </a:lnTo>
                <a:lnTo>
                  <a:pt x="1094659" y="1572087"/>
                </a:lnTo>
                <a:lnTo>
                  <a:pt x="1096565" y="1568278"/>
                </a:lnTo>
                <a:lnTo>
                  <a:pt x="1101328" y="1574944"/>
                </a:lnTo>
                <a:close/>
                <a:moveTo>
                  <a:pt x="826949" y="1320705"/>
                </a:moveTo>
                <a:lnTo>
                  <a:pt x="826949" y="1322610"/>
                </a:lnTo>
                <a:lnTo>
                  <a:pt x="825043" y="1321658"/>
                </a:lnTo>
                <a:lnTo>
                  <a:pt x="825043" y="1318801"/>
                </a:lnTo>
                <a:lnTo>
                  <a:pt x="823138" y="1315944"/>
                </a:lnTo>
                <a:lnTo>
                  <a:pt x="824091" y="1314040"/>
                </a:lnTo>
                <a:lnTo>
                  <a:pt x="825043" y="1316897"/>
                </a:lnTo>
                <a:lnTo>
                  <a:pt x="825996" y="1318801"/>
                </a:lnTo>
                <a:lnTo>
                  <a:pt x="825996" y="1319753"/>
                </a:lnTo>
                <a:lnTo>
                  <a:pt x="826949" y="1320705"/>
                </a:lnTo>
                <a:close/>
                <a:moveTo>
                  <a:pt x="827902" y="1145500"/>
                </a:moveTo>
                <a:lnTo>
                  <a:pt x="829807" y="1151213"/>
                </a:lnTo>
                <a:lnTo>
                  <a:pt x="832665" y="1155022"/>
                </a:lnTo>
                <a:lnTo>
                  <a:pt x="833618" y="1156927"/>
                </a:lnTo>
                <a:lnTo>
                  <a:pt x="832665" y="1159783"/>
                </a:lnTo>
                <a:lnTo>
                  <a:pt x="831712" y="1162640"/>
                </a:lnTo>
                <a:lnTo>
                  <a:pt x="830760" y="1166449"/>
                </a:lnTo>
                <a:lnTo>
                  <a:pt x="831712" y="1170257"/>
                </a:lnTo>
                <a:lnTo>
                  <a:pt x="830760" y="1175971"/>
                </a:lnTo>
                <a:lnTo>
                  <a:pt x="842192" y="1190254"/>
                </a:lnTo>
                <a:lnTo>
                  <a:pt x="853625" y="1215963"/>
                </a:lnTo>
                <a:lnTo>
                  <a:pt x="848861" y="1227389"/>
                </a:lnTo>
                <a:lnTo>
                  <a:pt x="847908" y="1238816"/>
                </a:lnTo>
                <a:lnTo>
                  <a:pt x="844098" y="1255956"/>
                </a:lnTo>
                <a:lnTo>
                  <a:pt x="839334" y="1260717"/>
                </a:lnTo>
                <a:lnTo>
                  <a:pt x="841239" y="1265478"/>
                </a:lnTo>
                <a:lnTo>
                  <a:pt x="836476" y="1272143"/>
                </a:lnTo>
                <a:lnTo>
                  <a:pt x="834571" y="1278809"/>
                </a:lnTo>
                <a:lnTo>
                  <a:pt x="831712" y="1283570"/>
                </a:lnTo>
                <a:lnTo>
                  <a:pt x="829807" y="1289283"/>
                </a:lnTo>
                <a:lnTo>
                  <a:pt x="830760" y="1296900"/>
                </a:lnTo>
                <a:lnTo>
                  <a:pt x="834571" y="1297853"/>
                </a:lnTo>
                <a:lnTo>
                  <a:pt x="836476" y="1302614"/>
                </a:lnTo>
                <a:lnTo>
                  <a:pt x="833618" y="1304518"/>
                </a:lnTo>
                <a:lnTo>
                  <a:pt x="830760" y="1302614"/>
                </a:lnTo>
                <a:lnTo>
                  <a:pt x="825996" y="1304518"/>
                </a:lnTo>
                <a:lnTo>
                  <a:pt x="819327" y="1310231"/>
                </a:lnTo>
                <a:lnTo>
                  <a:pt x="814564" y="1304518"/>
                </a:lnTo>
                <a:lnTo>
                  <a:pt x="808848" y="1303566"/>
                </a:lnTo>
                <a:lnTo>
                  <a:pt x="805037" y="1305470"/>
                </a:lnTo>
                <a:lnTo>
                  <a:pt x="802179" y="1300709"/>
                </a:lnTo>
                <a:lnTo>
                  <a:pt x="798368" y="1300709"/>
                </a:lnTo>
                <a:lnTo>
                  <a:pt x="792652" y="1294044"/>
                </a:lnTo>
                <a:lnTo>
                  <a:pt x="788841" y="1291187"/>
                </a:lnTo>
                <a:lnTo>
                  <a:pt x="785030" y="1293092"/>
                </a:lnTo>
                <a:lnTo>
                  <a:pt x="782172" y="1291187"/>
                </a:lnTo>
                <a:lnTo>
                  <a:pt x="776455" y="1291187"/>
                </a:lnTo>
                <a:lnTo>
                  <a:pt x="772645" y="1289283"/>
                </a:lnTo>
                <a:lnTo>
                  <a:pt x="772645" y="1284522"/>
                </a:lnTo>
                <a:lnTo>
                  <a:pt x="764070" y="1283570"/>
                </a:lnTo>
                <a:lnTo>
                  <a:pt x="764070" y="1280713"/>
                </a:lnTo>
                <a:lnTo>
                  <a:pt x="756449" y="1275952"/>
                </a:lnTo>
                <a:lnTo>
                  <a:pt x="747874" y="1272143"/>
                </a:lnTo>
                <a:lnTo>
                  <a:pt x="744063" y="1268334"/>
                </a:lnTo>
                <a:lnTo>
                  <a:pt x="741205" y="1268334"/>
                </a:lnTo>
                <a:lnTo>
                  <a:pt x="737395" y="1265478"/>
                </a:lnTo>
                <a:lnTo>
                  <a:pt x="745969" y="1259764"/>
                </a:lnTo>
                <a:lnTo>
                  <a:pt x="754543" y="1254051"/>
                </a:lnTo>
                <a:lnTo>
                  <a:pt x="759307" y="1247386"/>
                </a:lnTo>
                <a:lnTo>
                  <a:pt x="761212" y="1246434"/>
                </a:lnTo>
                <a:lnTo>
                  <a:pt x="763118" y="1243577"/>
                </a:lnTo>
                <a:lnTo>
                  <a:pt x="764070" y="1239768"/>
                </a:lnTo>
                <a:lnTo>
                  <a:pt x="765023" y="1236912"/>
                </a:lnTo>
                <a:lnTo>
                  <a:pt x="766928" y="1233103"/>
                </a:lnTo>
                <a:lnTo>
                  <a:pt x="765976" y="1229294"/>
                </a:lnTo>
                <a:lnTo>
                  <a:pt x="762165" y="1226437"/>
                </a:lnTo>
                <a:lnTo>
                  <a:pt x="761212" y="1212154"/>
                </a:lnTo>
                <a:lnTo>
                  <a:pt x="762165" y="1196919"/>
                </a:lnTo>
                <a:lnTo>
                  <a:pt x="765023" y="1182636"/>
                </a:lnTo>
                <a:lnTo>
                  <a:pt x="768834" y="1169305"/>
                </a:lnTo>
                <a:lnTo>
                  <a:pt x="770739" y="1165496"/>
                </a:lnTo>
                <a:lnTo>
                  <a:pt x="773597" y="1160735"/>
                </a:lnTo>
                <a:lnTo>
                  <a:pt x="776455" y="1156927"/>
                </a:lnTo>
                <a:lnTo>
                  <a:pt x="781219" y="1153118"/>
                </a:lnTo>
                <a:lnTo>
                  <a:pt x="785982" y="1157879"/>
                </a:lnTo>
                <a:lnTo>
                  <a:pt x="792652" y="1157879"/>
                </a:lnTo>
                <a:lnTo>
                  <a:pt x="804084" y="1148357"/>
                </a:lnTo>
                <a:lnTo>
                  <a:pt x="809800" y="1147404"/>
                </a:lnTo>
                <a:lnTo>
                  <a:pt x="817422" y="1147404"/>
                </a:lnTo>
                <a:lnTo>
                  <a:pt x="823138" y="1146452"/>
                </a:lnTo>
                <a:lnTo>
                  <a:pt x="826949" y="1142643"/>
                </a:lnTo>
                <a:lnTo>
                  <a:pt x="828854" y="1139787"/>
                </a:lnTo>
                <a:lnTo>
                  <a:pt x="833618" y="1137882"/>
                </a:lnTo>
                <a:lnTo>
                  <a:pt x="832665" y="1140739"/>
                </a:lnTo>
                <a:lnTo>
                  <a:pt x="827902" y="1145500"/>
                </a:lnTo>
                <a:close/>
                <a:moveTo>
                  <a:pt x="775503" y="1131217"/>
                </a:moveTo>
                <a:lnTo>
                  <a:pt x="774550" y="1131217"/>
                </a:lnTo>
                <a:lnTo>
                  <a:pt x="773597" y="1129313"/>
                </a:lnTo>
                <a:lnTo>
                  <a:pt x="774550" y="1128360"/>
                </a:lnTo>
                <a:lnTo>
                  <a:pt x="775503" y="1130265"/>
                </a:lnTo>
                <a:lnTo>
                  <a:pt x="775503" y="1131217"/>
                </a:lnTo>
                <a:close/>
                <a:moveTo>
                  <a:pt x="111467" y="276139"/>
                </a:moveTo>
                <a:lnTo>
                  <a:pt x="116230" y="286613"/>
                </a:lnTo>
                <a:lnTo>
                  <a:pt x="112419" y="286613"/>
                </a:lnTo>
                <a:lnTo>
                  <a:pt x="108609" y="285661"/>
                </a:lnTo>
                <a:lnTo>
                  <a:pt x="105750" y="282804"/>
                </a:lnTo>
                <a:lnTo>
                  <a:pt x="103845" y="279948"/>
                </a:lnTo>
                <a:lnTo>
                  <a:pt x="97176" y="284709"/>
                </a:lnTo>
                <a:lnTo>
                  <a:pt x="82885" y="278043"/>
                </a:lnTo>
                <a:lnTo>
                  <a:pt x="72406" y="263760"/>
                </a:lnTo>
                <a:lnTo>
                  <a:pt x="76216" y="246621"/>
                </a:lnTo>
                <a:lnTo>
                  <a:pt x="85744" y="248525"/>
                </a:lnTo>
                <a:lnTo>
                  <a:pt x="99081" y="260904"/>
                </a:lnTo>
                <a:lnTo>
                  <a:pt x="111467" y="276139"/>
                </a:lnTo>
                <a:close/>
                <a:moveTo>
                  <a:pt x="1823479" y="414208"/>
                </a:moveTo>
                <a:lnTo>
                  <a:pt x="1819669" y="442774"/>
                </a:lnTo>
                <a:lnTo>
                  <a:pt x="1815858" y="472293"/>
                </a:lnTo>
                <a:lnTo>
                  <a:pt x="1812047" y="502763"/>
                </a:lnTo>
                <a:lnTo>
                  <a:pt x="1808236" y="532281"/>
                </a:lnTo>
                <a:lnTo>
                  <a:pt x="1804425" y="565609"/>
                </a:lnTo>
                <a:lnTo>
                  <a:pt x="1802520" y="576083"/>
                </a:lnTo>
                <a:lnTo>
                  <a:pt x="1801567" y="583700"/>
                </a:lnTo>
                <a:lnTo>
                  <a:pt x="1800615" y="589414"/>
                </a:lnTo>
                <a:lnTo>
                  <a:pt x="1801567" y="594175"/>
                </a:lnTo>
                <a:lnTo>
                  <a:pt x="1805378" y="598936"/>
                </a:lnTo>
                <a:lnTo>
                  <a:pt x="1856824" y="642737"/>
                </a:lnTo>
                <a:lnTo>
                  <a:pt x="1873973" y="657020"/>
                </a:lnTo>
                <a:lnTo>
                  <a:pt x="1878737" y="659877"/>
                </a:lnTo>
                <a:lnTo>
                  <a:pt x="1884453" y="662733"/>
                </a:lnTo>
                <a:lnTo>
                  <a:pt x="1890169" y="664638"/>
                </a:lnTo>
                <a:lnTo>
                  <a:pt x="1895885" y="666542"/>
                </a:lnTo>
                <a:lnTo>
                  <a:pt x="1905412" y="669399"/>
                </a:lnTo>
                <a:lnTo>
                  <a:pt x="1913034" y="673207"/>
                </a:lnTo>
                <a:lnTo>
                  <a:pt x="1919703" y="678921"/>
                </a:lnTo>
                <a:lnTo>
                  <a:pt x="1928277" y="685586"/>
                </a:lnTo>
                <a:lnTo>
                  <a:pt x="1933993" y="691299"/>
                </a:lnTo>
                <a:lnTo>
                  <a:pt x="1936852" y="696060"/>
                </a:lnTo>
                <a:lnTo>
                  <a:pt x="1938757" y="701774"/>
                </a:lnTo>
                <a:lnTo>
                  <a:pt x="1939710" y="710343"/>
                </a:lnTo>
                <a:lnTo>
                  <a:pt x="1943520" y="753192"/>
                </a:lnTo>
                <a:lnTo>
                  <a:pt x="1944473" y="766523"/>
                </a:lnTo>
                <a:lnTo>
                  <a:pt x="1946379" y="788424"/>
                </a:lnTo>
                <a:lnTo>
                  <a:pt x="1948284" y="811277"/>
                </a:lnTo>
                <a:lnTo>
                  <a:pt x="1950189" y="833178"/>
                </a:lnTo>
                <a:lnTo>
                  <a:pt x="1952095" y="855078"/>
                </a:lnTo>
                <a:lnTo>
                  <a:pt x="1952095" y="859839"/>
                </a:lnTo>
                <a:lnTo>
                  <a:pt x="1952095" y="864600"/>
                </a:lnTo>
                <a:lnTo>
                  <a:pt x="1952095" y="868409"/>
                </a:lnTo>
                <a:lnTo>
                  <a:pt x="1947331" y="878883"/>
                </a:lnTo>
                <a:lnTo>
                  <a:pt x="1945426" y="884596"/>
                </a:lnTo>
                <a:lnTo>
                  <a:pt x="1945426" y="890310"/>
                </a:lnTo>
                <a:lnTo>
                  <a:pt x="1945426" y="896975"/>
                </a:lnTo>
                <a:lnTo>
                  <a:pt x="1944473" y="906497"/>
                </a:lnTo>
                <a:lnTo>
                  <a:pt x="1942568" y="928398"/>
                </a:lnTo>
                <a:lnTo>
                  <a:pt x="1939710" y="956012"/>
                </a:lnTo>
                <a:lnTo>
                  <a:pt x="1937804" y="983626"/>
                </a:lnTo>
                <a:lnTo>
                  <a:pt x="1933041" y="1039806"/>
                </a:lnTo>
                <a:lnTo>
                  <a:pt x="1930183" y="1072180"/>
                </a:lnTo>
                <a:lnTo>
                  <a:pt x="1930183" y="1078846"/>
                </a:lnTo>
                <a:lnTo>
                  <a:pt x="1929230" y="1082655"/>
                </a:lnTo>
                <a:lnTo>
                  <a:pt x="1927325" y="1084559"/>
                </a:lnTo>
                <a:lnTo>
                  <a:pt x="1922561" y="1084559"/>
                </a:lnTo>
                <a:lnTo>
                  <a:pt x="1901601" y="1085511"/>
                </a:lnTo>
                <a:lnTo>
                  <a:pt x="1909223" y="1153118"/>
                </a:lnTo>
                <a:lnTo>
                  <a:pt x="1919703" y="1243577"/>
                </a:lnTo>
                <a:lnTo>
                  <a:pt x="1921608" y="1257860"/>
                </a:lnTo>
                <a:lnTo>
                  <a:pt x="1924466" y="1285474"/>
                </a:lnTo>
                <a:lnTo>
                  <a:pt x="1925419" y="1294044"/>
                </a:lnTo>
                <a:lnTo>
                  <a:pt x="1925419" y="1297853"/>
                </a:lnTo>
                <a:lnTo>
                  <a:pt x="1926372" y="1301661"/>
                </a:lnTo>
                <a:lnTo>
                  <a:pt x="1928277" y="1304518"/>
                </a:lnTo>
                <a:lnTo>
                  <a:pt x="1929230" y="1307375"/>
                </a:lnTo>
                <a:lnTo>
                  <a:pt x="1930183" y="1311183"/>
                </a:lnTo>
                <a:lnTo>
                  <a:pt x="1930183" y="1314992"/>
                </a:lnTo>
                <a:lnTo>
                  <a:pt x="1927325" y="1324514"/>
                </a:lnTo>
                <a:lnTo>
                  <a:pt x="1922561" y="1336893"/>
                </a:lnTo>
                <a:lnTo>
                  <a:pt x="1919703" y="1348319"/>
                </a:lnTo>
                <a:lnTo>
                  <a:pt x="1919703" y="1357841"/>
                </a:lnTo>
                <a:lnTo>
                  <a:pt x="1926372" y="1377838"/>
                </a:lnTo>
                <a:lnTo>
                  <a:pt x="1929230" y="1388312"/>
                </a:lnTo>
                <a:lnTo>
                  <a:pt x="1933041" y="1397834"/>
                </a:lnTo>
                <a:lnTo>
                  <a:pt x="1943520" y="1426400"/>
                </a:lnTo>
                <a:lnTo>
                  <a:pt x="1945426" y="1433065"/>
                </a:lnTo>
                <a:lnTo>
                  <a:pt x="1949237" y="1441635"/>
                </a:lnTo>
                <a:lnTo>
                  <a:pt x="1951142" y="1451157"/>
                </a:lnTo>
                <a:lnTo>
                  <a:pt x="1951142" y="1455918"/>
                </a:lnTo>
                <a:lnTo>
                  <a:pt x="1938757" y="1468297"/>
                </a:lnTo>
                <a:lnTo>
                  <a:pt x="1925419" y="1481628"/>
                </a:lnTo>
                <a:lnTo>
                  <a:pt x="1921608" y="1483532"/>
                </a:lnTo>
                <a:lnTo>
                  <a:pt x="1916845" y="1482580"/>
                </a:lnTo>
                <a:lnTo>
                  <a:pt x="1906365" y="1479723"/>
                </a:lnTo>
                <a:lnTo>
                  <a:pt x="1864446" y="1469249"/>
                </a:lnTo>
                <a:lnTo>
                  <a:pt x="1849203" y="1466392"/>
                </a:lnTo>
                <a:lnTo>
                  <a:pt x="1835865" y="1465440"/>
                </a:lnTo>
                <a:lnTo>
                  <a:pt x="1821574" y="1465440"/>
                </a:lnTo>
                <a:lnTo>
                  <a:pt x="1805378" y="1466392"/>
                </a:lnTo>
                <a:lnTo>
                  <a:pt x="1797757" y="1468297"/>
                </a:lnTo>
                <a:lnTo>
                  <a:pt x="1792993" y="1470201"/>
                </a:lnTo>
                <a:lnTo>
                  <a:pt x="1788229" y="1474962"/>
                </a:lnTo>
                <a:lnTo>
                  <a:pt x="1781560" y="1480675"/>
                </a:lnTo>
                <a:lnTo>
                  <a:pt x="1775844" y="1485437"/>
                </a:lnTo>
                <a:lnTo>
                  <a:pt x="1770128" y="1491150"/>
                </a:lnTo>
                <a:lnTo>
                  <a:pt x="1767270" y="1496863"/>
                </a:lnTo>
                <a:lnTo>
                  <a:pt x="1770128" y="1504481"/>
                </a:lnTo>
                <a:lnTo>
                  <a:pt x="1788229" y="1550186"/>
                </a:lnTo>
                <a:lnTo>
                  <a:pt x="1797757" y="1573039"/>
                </a:lnTo>
                <a:lnTo>
                  <a:pt x="1807284" y="1595892"/>
                </a:lnTo>
                <a:lnTo>
                  <a:pt x="1809189" y="1600653"/>
                </a:lnTo>
                <a:lnTo>
                  <a:pt x="1813000" y="1603510"/>
                </a:lnTo>
                <a:lnTo>
                  <a:pt x="1821574" y="1609223"/>
                </a:lnTo>
                <a:lnTo>
                  <a:pt x="1841581" y="1620649"/>
                </a:lnTo>
                <a:lnTo>
                  <a:pt x="1845392" y="1626363"/>
                </a:lnTo>
                <a:lnTo>
                  <a:pt x="1846345" y="1633028"/>
                </a:lnTo>
                <a:lnTo>
                  <a:pt x="1848250" y="1640646"/>
                </a:lnTo>
                <a:lnTo>
                  <a:pt x="1852061" y="1647311"/>
                </a:lnTo>
                <a:lnTo>
                  <a:pt x="1884453" y="1674925"/>
                </a:lnTo>
                <a:lnTo>
                  <a:pt x="1881595" y="1678734"/>
                </a:lnTo>
                <a:lnTo>
                  <a:pt x="1879689" y="1683495"/>
                </a:lnTo>
                <a:lnTo>
                  <a:pt x="1879689" y="1688256"/>
                </a:lnTo>
                <a:lnTo>
                  <a:pt x="1879689" y="1693017"/>
                </a:lnTo>
                <a:lnTo>
                  <a:pt x="1886358" y="1700634"/>
                </a:lnTo>
                <a:lnTo>
                  <a:pt x="1893027" y="1707300"/>
                </a:lnTo>
                <a:lnTo>
                  <a:pt x="1899696" y="1713013"/>
                </a:lnTo>
                <a:lnTo>
                  <a:pt x="1908270" y="1717774"/>
                </a:lnTo>
                <a:lnTo>
                  <a:pt x="1913034" y="1721583"/>
                </a:lnTo>
                <a:lnTo>
                  <a:pt x="1915892" y="1726344"/>
                </a:lnTo>
                <a:lnTo>
                  <a:pt x="1917798" y="1731105"/>
                </a:lnTo>
                <a:lnTo>
                  <a:pt x="1917798" y="1737770"/>
                </a:lnTo>
                <a:lnTo>
                  <a:pt x="1917798" y="1744436"/>
                </a:lnTo>
                <a:lnTo>
                  <a:pt x="1916845" y="1751101"/>
                </a:lnTo>
                <a:lnTo>
                  <a:pt x="1914939" y="1757767"/>
                </a:lnTo>
                <a:lnTo>
                  <a:pt x="1913986" y="1764432"/>
                </a:lnTo>
                <a:lnTo>
                  <a:pt x="1913986" y="1770145"/>
                </a:lnTo>
                <a:lnTo>
                  <a:pt x="1915892" y="1775858"/>
                </a:lnTo>
                <a:lnTo>
                  <a:pt x="1918750" y="1781572"/>
                </a:lnTo>
                <a:lnTo>
                  <a:pt x="1920656" y="1787285"/>
                </a:lnTo>
                <a:lnTo>
                  <a:pt x="1922561" y="1797759"/>
                </a:lnTo>
                <a:lnTo>
                  <a:pt x="1918750" y="1804424"/>
                </a:lnTo>
                <a:lnTo>
                  <a:pt x="1913986" y="1810138"/>
                </a:lnTo>
                <a:lnTo>
                  <a:pt x="1909223" y="1818708"/>
                </a:lnTo>
                <a:lnTo>
                  <a:pt x="1907318" y="1826325"/>
                </a:lnTo>
                <a:lnTo>
                  <a:pt x="1907318" y="1833943"/>
                </a:lnTo>
                <a:lnTo>
                  <a:pt x="1910176" y="1841560"/>
                </a:lnTo>
                <a:lnTo>
                  <a:pt x="1914939" y="1848226"/>
                </a:lnTo>
                <a:lnTo>
                  <a:pt x="1921608" y="1858700"/>
                </a:lnTo>
                <a:lnTo>
                  <a:pt x="1927325" y="1869174"/>
                </a:lnTo>
                <a:lnTo>
                  <a:pt x="1933993" y="1879648"/>
                </a:lnTo>
                <a:lnTo>
                  <a:pt x="1941615" y="1888218"/>
                </a:lnTo>
                <a:lnTo>
                  <a:pt x="1945426" y="1892979"/>
                </a:lnTo>
                <a:lnTo>
                  <a:pt x="1948284" y="1894884"/>
                </a:lnTo>
                <a:lnTo>
                  <a:pt x="1952095" y="1895836"/>
                </a:lnTo>
                <a:lnTo>
                  <a:pt x="1957811" y="1894884"/>
                </a:lnTo>
                <a:lnTo>
                  <a:pt x="1962575" y="1892979"/>
                </a:lnTo>
                <a:lnTo>
                  <a:pt x="1964480" y="1893931"/>
                </a:lnTo>
                <a:lnTo>
                  <a:pt x="1966385" y="1895836"/>
                </a:lnTo>
                <a:lnTo>
                  <a:pt x="1968291" y="1899645"/>
                </a:lnTo>
                <a:lnTo>
                  <a:pt x="1970196" y="1903454"/>
                </a:lnTo>
                <a:lnTo>
                  <a:pt x="1972102" y="1906310"/>
                </a:lnTo>
                <a:lnTo>
                  <a:pt x="1974007" y="1910119"/>
                </a:lnTo>
                <a:lnTo>
                  <a:pt x="1971149" y="1918689"/>
                </a:lnTo>
                <a:lnTo>
                  <a:pt x="1968291" y="1926306"/>
                </a:lnTo>
                <a:lnTo>
                  <a:pt x="1965433" y="1934876"/>
                </a:lnTo>
                <a:lnTo>
                  <a:pt x="1963527" y="1943446"/>
                </a:lnTo>
                <a:lnTo>
                  <a:pt x="1963527" y="1950112"/>
                </a:lnTo>
                <a:lnTo>
                  <a:pt x="1963527" y="1957729"/>
                </a:lnTo>
                <a:lnTo>
                  <a:pt x="1963527" y="1965347"/>
                </a:lnTo>
                <a:lnTo>
                  <a:pt x="1961622" y="1970108"/>
                </a:lnTo>
                <a:lnTo>
                  <a:pt x="1931135" y="1994865"/>
                </a:lnTo>
                <a:lnTo>
                  <a:pt x="1901601" y="2020574"/>
                </a:lnTo>
                <a:lnTo>
                  <a:pt x="1872067" y="2045332"/>
                </a:lnTo>
                <a:lnTo>
                  <a:pt x="1842534" y="2069137"/>
                </a:lnTo>
                <a:lnTo>
                  <a:pt x="1813000" y="2092942"/>
                </a:lnTo>
                <a:lnTo>
                  <a:pt x="1782513" y="2115795"/>
                </a:lnTo>
                <a:lnTo>
                  <a:pt x="1774892" y="2122460"/>
                </a:lnTo>
                <a:lnTo>
                  <a:pt x="1772033" y="2128174"/>
                </a:lnTo>
                <a:lnTo>
                  <a:pt x="1766317" y="2116747"/>
                </a:lnTo>
                <a:lnTo>
                  <a:pt x="1759648" y="2112938"/>
                </a:lnTo>
                <a:lnTo>
                  <a:pt x="1760601" y="2114843"/>
                </a:lnTo>
                <a:lnTo>
                  <a:pt x="1761554" y="2116747"/>
                </a:lnTo>
                <a:lnTo>
                  <a:pt x="1762506" y="2118651"/>
                </a:lnTo>
                <a:lnTo>
                  <a:pt x="1755838" y="2116747"/>
                </a:lnTo>
                <a:lnTo>
                  <a:pt x="1752979" y="2116747"/>
                </a:lnTo>
                <a:lnTo>
                  <a:pt x="1750121" y="2116747"/>
                </a:lnTo>
                <a:lnTo>
                  <a:pt x="1741547" y="2126269"/>
                </a:lnTo>
                <a:lnTo>
                  <a:pt x="1738689" y="2127221"/>
                </a:lnTo>
                <a:lnTo>
                  <a:pt x="1737736" y="2122460"/>
                </a:lnTo>
                <a:lnTo>
                  <a:pt x="1741547" y="2098655"/>
                </a:lnTo>
                <a:lnTo>
                  <a:pt x="1739641" y="2085324"/>
                </a:lnTo>
                <a:lnTo>
                  <a:pt x="1736783" y="2071994"/>
                </a:lnTo>
                <a:lnTo>
                  <a:pt x="1730114" y="2064376"/>
                </a:lnTo>
                <a:lnTo>
                  <a:pt x="1719635" y="2048188"/>
                </a:lnTo>
                <a:lnTo>
                  <a:pt x="1706297" y="2038666"/>
                </a:lnTo>
                <a:lnTo>
                  <a:pt x="1697722" y="2025336"/>
                </a:lnTo>
                <a:lnTo>
                  <a:pt x="1688195" y="2016766"/>
                </a:lnTo>
                <a:lnTo>
                  <a:pt x="1679621" y="2013909"/>
                </a:lnTo>
                <a:lnTo>
                  <a:pt x="1671046" y="2012957"/>
                </a:lnTo>
                <a:lnTo>
                  <a:pt x="1668188" y="2010100"/>
                </a:lnTo>
                <a:lnTo>
                  <a:pt x="1671999" y="2009148"/>
                </a:lnTo>
                <a:lnTo>
                  <a:pt x="1677715" y="2011052"/>
                </a:lnTo>
                <a:lnTo>
                  <a:pt x="1684385" y="2013909"/>
                </a:lnTo>
                <a:lnTo>
                  <a:pt x="1683432" y="2007244"/>
                </a:lnTo>
                <a:lnTo>
                  <a:pt x="1680573" y="2006291"/>
                </a:lnTo>
                <a:lnTo>
                  <a:pt x="1682479" y="2003435"/>
                </a:lnTo>
                <a:lnTo>
                  <a:pt x="1680573" y="1999626"/>
                </a:lnTo>
                <a:lnTo>
                  <a:pt x="1675810" y="1998674"/>
                </a:lnTo>
                <a:lnTo>
                  <a:pt x="1671046" y="1998674"/>
                </a:lnTo>
                <a:lnTo>
                  <a:pt x="1669141" y="1994865"/>
                </a:lnTo>
                <a:lnTo>
                  <a:pt x="1668188" y="1990104"/>
                </a:lnTo>
                <a:lnTo>
                  <a:pt x="1664378" y="1992008"/>
                </a:lnTo>
                <a:lnTo>
                  <a:pt x="1661519" y="1994865"/>
                </a:lnTo>
                <a:lnTo>
                  <a:pt x="1659614" y="1988200"/>
                </a:lnTo>
                <a:lnTo>
                  <a:pt x="1654851" y="1987247"/>
                </a:lnTo>
                <a:lnTo>
                  <a:pt x="1651040" y="1991056"/>
                </a:lnTo>
                <a:lnTo>
                  <a:pt x="1648182" y="1994865"/>
                </a:lnTo>
                <a:lnTo>
                  <a:pt x="1647229" y="1998674"/>
                </a:lnTo>
                <a:lnTo>
                  <a:pt x="1650087" y="2000578"/>
                </a:lnTo>
                <a:lnTo>
                  <a:pt x="1653898" y="2000578"/>
                </a:lnTo>
                <a:lnTo>
                  <a:pt x="1656756" y="2001530"/>
                </a:lnTo>
                <a:lnTo>
                  <a:pt x="1657709" y="2003435"/>
                </a:lnTo>
                <a:lnTo>
                  <a:pt x="1656756" y="2005339"/>
                </a:lnTo>
                <a:lnTo>
                  <a:pt x="1656756" y="2008196"/>
                </a:lnTo>
                <a:lnTo>
                  <a:pt x="1662472" y="2011052"/>
                </a:lnTo>
                <a:lnTo>
                  <a:pt x="1665330" y="2012005"/>
                </a:lnTo>
                <a:lnTo>
                  <a:pt x="1665330" y="2014861"/>
                </a:lnTo>
                <a:lnTo>
                  <a:pt x="1653898" y="2009148"/>
                </a:lnTo>
                <a:lnTo>
                  <a:pt x="1631986" y="2005339"/>
                </a:lnTo>
                <a:lnTo>
                  <a:pt x="1618648" y="2006291"/>
                </a:lnTo>
                <a:lnTo>
                  <a:pt x="1614837" y="2009148"/>
                </a:lnTo>
                <a:lnTo>
                  <a:pt x="1613884" y="2012957"/>
                </a:lnTo>
                <a:lnTo>
                  <a:pt x="1605310" y="2012005"/>
                </a:lnTo>
                <a:lnTo>
                  <a:pt x="1595783" y="2007244"/>
                </a:lnTo>
                <a:lnTo>
                  <a:pt x="1582445" y="2002483"/>
                </a:lnTo>
                <a:lnTo>
                  <a:pt x="1577681" y="1997722"/>
                </a:lnTo>
                <a:lnTo>
                  <a:pt x="1563391" y="1982486"/>
                </a:lnTo>
                <a:lnTo>
                  <a:pt x="1556722" y="1970108"/>
                </a:lnTo>
                <a:lnTo>
                  <a:pt x="1553864" y="1958681"/>
                </a:lnTo>
                <a:lnTo>
                  <a:pt x="1551958" y="1946303"/>
                </a:lnTo>
                <a:lnTo>
                  <a:pt x="1547195" y="1939637"/>
                </a:lnTo>
                <a:lnTo>
                  <a:pt x="1543384" y="1929163"/>
                </a:lnTo>
                <a:lnTo>
                  <a:pt x="1542431" y="1924402"/>
                </a:lnTo>
                <a:lnTo>
                  <a:pt x="1539573" y="1919641"/>
                </a:lnTo>
                <a:lnTo>
                  <a:pt x="1530046" y="1904406"/>
                </a:lnTo>
                <a:lnTo>
                  <a:pt x="1530999" y="1900597"/>
                </a:lnTo>
                <a:lnTo>
                  <a:pt x="1533857" y="1905358"/>
                </a:lnTo>
                <a:lnTo>
                  <a:pt x="1542431" y="1918689"/>
                </a:lnTo>
                <a:lnTo>
                  <a:pt x="1548147" y="1923450"/>
                </a:lnTo>
                <a:lnTo>
                  <a:pt x="1540526" y="1904406"/>
                </a:lnTo>
                <a:lnTo>
                  <a:pt x="1540526" y="1897740"/>
                </a:lnTo>
                <a:lnTo>
                  <a:pt x="1538620" y="1883457"/>
                </a:lnTo>
                <a:lnTo>
                  <a:pt x="1527188" y="1870126"/>
                </a:lnTo>
                <a:lnTo>
                  <a:pt x="1523377" y="1866318"/>
                </a:lnTo>
                <a:lnTo>
                  <a:pt x="1518613" y="1864413"/>
                </a:lnTo>
                <a:lnTo>
                  <a:pt x="1513850" y="1863461"/>
                </a:lnTo>
                <a:lnTo>
                  <a:pt x="1508134" y="1863461"/>
                </a:lnTo>
                <a:lnTo>
                  <a:pt x="1506228" y="1863461"/>
                </a:lnTo>
                <a:lnTo>
                  <a:pt x="1503370" y="1865365"/>
                </a:lnTo>
                <a:lnTo>
                  <a:pt x="1501465" y="1867270"/>
                </a:lnTo>
                <a:lnTo>
                  <a:pt x="1499559" y="1869174"/>
                </a:lnTo>
                <a:lnTo>
                  <a:pt x="1497654" y="1872983"/>
                </a:lnTo>
                <a:lnTo>
                  <a:pt x="1494796" y="1875840"/>
                </a:lnTo>
                <a:lnTo>
                  <a:pt x="1486222" y="1868222"/>
                </a:lnTo>
                <a:lnTo>
                  <a:pt x="1468120" y="1863461"/>
                </a:lnTo>
                <a:lnTo>
                  <a:pt x="1455735" y="1859652"/>
                </a:lnTo>
                <a:lnTo>
                  <a:pt x="1448113" y="1857748"/>
                </a:lnTo>
                <a:lnTo>
                  <a:pt x="1440492" y="1856796"/>
                </a:lnTo>
                <a:lnTo>
                  <a:pt x="1433823" y="1854891"/>
                </a:lnTo>
                <a:lnTo>
                  <a:pt x="1427154" y="1852987"/>
                </a:lnTo>
                <a:lnTo>
                  <a:pt x="1416674" y="1847274"/>
                </a:lnTo>
                <a:lnTo>
                  <a:pt x="1411911" y="1845369"/>
                </a:lnTo>
                <a:lnTo>
                  <a:pt x="1401431" y="1832991"/>
                </a:lnTo>
                <a:lnTo>
                  <a:pt x="1391904" y="1820612"/>
                </a:lnTo>
                <a:lnTo>
                  <a:pt x="1378566" y="1811090"/>
                </a:lnTo>
                <a:lnTo>
                  <a:pt x="1373802" y="1807281"/>
                </a:lnTo>
                <a:lnTo>
                  <a:pt x="1363322" y="1805377"/>
                </a:lnTo>
                <a:lnTo>
                  <a:pt x="1356654" y="1805377"/>
                </a:lnTo>
                <a:lnTo>
                  <a:pt x="1355701" y="1801568"/>
                </a:lnTo>
                <a:lnTo>
                  <a:pt x="1365228" y="1802520"/>
                </a:lnTo>
                <a:lnTo>
                  <a:pt x="1372850" y="1803472"/>
                </a:lnTo>
                <a:lnTo>
                  <a:pt x="1381424" y="1804424"/>
                </a:lnTo>
                <a:lnTo>
                  <a:pt x="1385235" y="1801568"/>
                </a:lnTo>
                <a:lnTo>
                  <a:pt x="1379518" y="1795855"/>
                </a:lnTo>
                <a:lnTo>
                  <a:pt x="1371897" y="1786333"/>
                </a:lnTo>
                <a:lnTo>
                  <a:pt x="1369039" y="1782524"/>
                </a:lnTo>
                <a:lnTo>
                  <a:pt x="1369991" y="1780619"/>
                </a:lnTo>
                <a:lnTo>
                  <a:pt x="1370944" y="1778715"/>
                </a:lnTo>
                <a:lnTo>
                  <a:pt x="1370944" y="1775858"/>
                </a:lnTo>
                <a:lnTo>
                  <a:pt x="1367133" y="1774906"/>
                </a:lnTo>
                <a:lnTo>
                  <a:pt x="1365228" y="1773002"/>
                </a:lnTo>
                <a:lnTo>
                  <a:pt x="1363322" y="1770145"/>
                </a:lnTo>
                <a:lnTo>
                  <a:pt x="1357606" y="1774906"/>
                </a:lnTo>
                <a:lnTo>
                  <a:pt x="1353795" y="1776811"/>
                </a:lnTo>
                <a:lnTo>
                  <a:pt x="1350937" y="1777763"/>
                </a:lnTo>
                <a:lnTo>
                  <a:pt x="1348079" y="1775858"/>
                </a:lnTo>
                <a:lnTo>
                  <a:pt x="1347127" y="1773002"/>
                </a:lnTo>
                <a:lnTo>
                  <a:pt x="1347127" y="1764432"/>
                </a:lnTo>
                <a:lnTo>
                  <a:pt x="1345221" y="1756814"/>
                </a:lnTo>
                <a:lnTo>
                  <a:pt x="1336647" y="1751101"/>
                </a:lnTo>
                <a:lnTo>
                  <a:pt x="1336647" y="1730153"/>
                </a:lnTo>
                <a:lnTo>
                  <a:pt x="1333789" y="1719678"/>
                </a:lnTo>
                <a:lnTo>
                  <a:pt x="1325214" y="1697778"/>
                </a:lnTo>
                <a:lnTo>
                  <a:pt x="1325214" y="1686351"/>
                </a:lnTo>
                <a:lnTo>
                  <a:pt x="1328072" y="1680638"/>
                </a:lnTo>
                <a:lnTo>
                  <a:pt x="1333789" y="1678734"/>
                </a:lnTo>
                <a:lnTo>
                  <a:pt x="1339505" y="1677781"/>
                </a:lnTo>
                <a:lnTo>
                  <a:pt x="1342363" y="1673020"/>
                </a:lnTo>
                <a:lnTo>
                  <a:pt x="1342363" y="1667307"/>
                </a:lnTo>
                <a:lnTo>
                  <a:pt x="1338552" y="1666355"/>
                </a:lnTo>
                <a:lnTo>
                  <a:pt x="1334741" y="1669212"/>
                </a:lnTo>
                <a:lnTo>
                  <a:pt x="1331883" y="1673020"/>
                </a:lnTo>
                <a:lnTo>
                  <a:pt x="1334741" y="1661594"/>
                </a:lnTo>
                <a:lnTo>
                  <a:pt x="1336647" y="1658737"/>
                </a:lnTo>
                <a:lnTo>
                  <a:pt x="1340458" y="1656833"/>
                </a:lnTo>
                <a:lnTo>
                  <a:pt x="1344268" y="1656833"/>
                </a:lnTo>
                <a:lnTo>
                  <a:pt x="1347127" y="1655881"/>
                </a:lnTo>
                <a:lnTo>
                  <a:pt x="1349032" y="1652072"/>
                </a:lnTo>
                <a:lnTo>
                  <a:pt x="1338552" y="1651120"/>
                </a:lnTo>
                <a:lnTo>
                  <a:pt x="1332836" y="1649215"/>
                </a:lnTo>
                <a:lnTo>
                  <a:pt x="1332836" y="1643502"/>
                </a:lnTo>
                <a:lnTo>
                  <a:pt x="1336647" y="1635885"/>
                </a:lnTo>
                <a:lnTo>
                  <a:pt x="1331883" y="1634932"/>
                </a:lnTo>
                <a:lnTo>
                  <a:pt x="1329025" y="1632076"/>
                </a:lnTo>
                <a:lnTo>
                  <a:pt x="1328072" y="1628267"/>
                </a:lnTo>
                <a:lnTo>
                  <a:pt x="1329978" y="1624458"/>
                </a:lnTo>
                <a:lnTo>
                  <a:pt x="1331883" y="1627315"/>
                </a:lnTo>
                <a:lnTo>
                  <a:pt x="1333789" y="1628267"/>
                </a:lnTo>
                <a:lnTo>
                  <a:pt x="1335694" y="1626363"/>
                </a:lnTo>
                <a:lnTo>
                  <a:pt x="1337599" y="1619697"/>
                </a:lnTo>
                <a:lnTo>
                  <a:pt x="1339505" y="1619697"/>
                </a:lnTo>
                <a:lnTo>
                  <a:pt x="1341410" y="1619697"/>
                </a:lnTo>
                <a:lnTo>
                  <a:pt x="1356654" y="1617793"/>
                </a:lnTo>
                <a:lnTo>
                  <a:pt x="1360464" y="1613984"/>
                </a:lnTo>
                <a:lnTo>
                  <a:pt x="1359512" y="1607319"/>
                </a:lnTo>
                <a:lnTo>
                  <a:pt x="1352843" y="1610175"/>
                </a:lnTo>
                <a:lnTo>
                  <a:pt x="1335694" y="1602557"/>
                </a:lnTo>
                <a:lnTo>
                  <a:pt x="1328072" y="1603510"/>
                </a:lnTo>
                <a:lnTo>
                  <a:pt x="1331883" y="1607319"/>
                </a:lnTo>
                <a:lnTo>
                  <a:pt x="1329978" y="1608271"/>
                </a:lnTo>
                <a:lnTo>
                  <a:pt x="1326167" y="1608271"/>
                </a:lnTo>
                <a:lnTo>
                  <a:pt x="1316640" y="1601605"/>
                </a:lnTo>
                <a:lnTo>
                  <a:pt x="1311876" y="1599701"/>
                </a:lnTo>
                <a:lnTo>
                  <a:pt x="1290917" y="1593988"/>
                </a:lnTo>
                <a:lnTo>
                  <a:pt x="1280437" y="1593035"/>
                </a:lnTo>
                <a:lnTo>
                  <a:pt x="1269005" y="1593988"/>
                </a:lnTo>
                <a:lnTo>
                  <a:pt x="1258525" y="1596844"/>
                </a:lnTo>
                <a:lnTo>
                  <a:pt x="1258525" y="1593988"/>
                </a:lnTo>
                <a:lnTo>
                  <a:pt x="1261383" y="1593035"/>
                </a:lnTo>
                <a:lnTo>
                  <a:pt x="1270910" y="1589227"/>
                </a:lnTo>
                <a:lnTo>
                  <a:pt x="1268052" y="1584466"/>
                </a:lnTo>
                <a:lnTo>
                  <a:pt x="1267099" y="1581609"/>
                </a:lnTo>
                <a:lnTo>
                  <a:pt x="1266146" y="1578752"/>
                </a:lnTo>
                <a:lnTo>
                  <a:pt x="1266146" y="1573991"/>
                </a:lnTo>
                <a:lnTo>
                  <a:pt x="1265194" y="1570183"/>
                </a:lnTo>
                <a:lnTo>
                  <a:pt x="1261383" y="1568278"/>
                </a:lnTo>
                <a:lnTo>
                  <a:pt x="1257572" y="1568278"/>
                </a:lnTo>
                <a:lnTo>
                  <a:pt x="1256619" y="1572087"/>
                </a:lnTo>
                <a:lnTo>
                  <a:pt x="1255667" y="1581609"/>
                </a:lnTo>
                <a:lnTo>
                  <a:pt x="1254714" y="1586370"/>
                </a:lnTo>
                <a:lnTo>
                  <a:pt x="1251856" y="1592083"/>
                </a:lnTo>
                <a:lnTo>
                  <a:pt x="1246140" y="1598749"/>
                </a:lnTo>
                <a:lnTo>
                  <a:pt x="1249951" y="1597796"/>
                </a:lnTo>
                <a:lnTo>
                  <a:pt x="1252809" y="1598749"/>
                </a:lnTo>
                <a:lnTo>
                  <a:pt x="1253761" y="1602557"/>
                </a:lnTo>
                <a:lnTo>
                  <a:pt x="1253761" y="1606366"/>
                </a:lnTo>
                <a:lnTo>
                  <a:pt x="1252809" y="1611127"/>
                </a:lnTo>
                <a:lnTo>
                  <a:pt x="1249951" y="1616841"/>
                </a:lnTo>
                <a:lnTo>
                  <a:pt x="1247092" y="1619697"/>
                </a:lnTo>
                <a:lnTo>
                  <a:pt x="1246140" y="1615888"/>
                </a:lnTo>
                <a:lnTo>
                  <a:pt x="1244234" y="1614936"/>
                </a:lnTo>
                <a:lnTo>
                  <a:pt x="1237565" y="1605414"/>
                </a:lnTo>
                <a:lnTo>
                  <a:pt x="1235660" y="1605414"/>
                </a:lnTo>
                <a:lnTo>
                  <a:pt x="1230896" y="1604462"/>
                </a:lnTo>
                <a:lnTo>
                  <a:pt x="1228991" y="1603510"/>
                </a:lnTo>
                <a:lnTo>
                  <a:pt x="1228038" y="1601605"/>
                </a:lnTo>
                <a:lnTo>
                  <a:pt x="1227085" y="1599701"/>
                </a:lnTo>
                <a:lnTo>
                  <a:pt x="1225180" y="1597796"/>
                </a:lnTo>
                <a:lnTo>
                  <a:pt x="1223275" y="1596844"/>
                </a:lnTo>
                <a:lnTo>
                  <a:pt x="1227085" y="1593035"/>
                </a:lnTo>
                <a:lnTo>
                  <a:pt x="1228991" y="1592083"/>
                </a:lnTo>
                <a:lnTo>
                  <a:pt x="1231849" y="1592083"/>
                </a:lnTo>
                <a:lnTo>
                  <a:pt x="1226133" y="1586370"/>
                </a:lnTo>
                <a:lnTo>
                  <a:pt x="1220417" y="1580657"/>
                </a:lnTo>
                <a:lnTo>
                  <a:pt x="1212795" y="1576848"/>
                </a:lnTo>
                <a:lnTo>
                  <a:pt x="1207079" y="1577800"/>
                </a:lnTo>
                <a:lnTo>
                  <a:pt x="1200410" y="1579705"/>
                </a:lnTo>
                <a:lnTo>
                  <a:pt x="1195646" y="1586370"/>
                </a:lnTo>
                <a:lnTo>
                  <a:pt x="1187072" y="1586370"/>
                </a:lnTo>
                <a:lnTo>
                  <a:pt x="1181356" y="1586370"/>
                </a:lnTo>
                <a:lnTo>
                  <a:pt x="1182308" y="1583513"/>
                </a:lnTo>
                <a:lnTo>
                  <a:pt x="1184214" y="1580657"/>
                </a:lnTo>
                <a:lnTo>
                  <a:pt x="1181356" y="1577800"/>
                </a:lnTo>
                <a:lnTo>
                  <a:pt x="1177545" y="1574944"/>
                </a:lnTo>
                <a:lnTo>
                  <a:pt x="1174687" y="1574944"/>
                </a:lnTo>
                <a:lnTo>
                  <a:pt x="1169923" y="1570183"/>
                </a:lnTo>
                <a:lnTo>
                  <a:pt x="1161349" y="1568278"/>
                </a:lnTo>
                <a:lnTo>
                  <a:pt x="1157538" y="1562565"/>
                </a:lnTo>
                <a:lnTo>
                  <a:pt x="1153727" y="1556852"/>
                </a:lnTo>
                <a:lnTo>
                  <a:pt x="1147058" y="1549234"/>
                </a:lnTo>
                <a:lnTo>
                  <a:pt x="1137531" y="1547330"/>
                </a:lnTo>
                <a:lnTo>
                  <a:pt x="1133720" y="1539712"/>
                </a:lnTo>
                <a:lnTo>
                  <a:pt x="1128004" y="1533999"/>
                </a:lnTo>
                <a:lnTo>
                  <a:pt x="1123241" y="1520668"/>
                </a:lnTo>
                <a:lnTo>
                  <a:pt x="1112761" y="1510194"/>
                </a:lnTo>
                <a:lnTo>
                  <a:pt x="1110855" y="1494959"/>
                </a:lnTo>
                <a:lnTo>
                  <a:pt x="1107997" y="1491150"/>
                </a:lnTo>
                <a:lnTo>
                  <a:pt x="1107045" y="1491150"/>
                </a:lnTo>
                <a:lnTo>
                  <a:pt x="1103234" y="1491150"/>
                </a:lnTo>
                <a:lnTo>
                  <a:pt x="1101328" y="1490198"/>
                </a:lnTo>
                <a:lnTo>
                  <a:pt x="1100376" y="1489245"/>
                </a:lnTo>
                <a:lnTo>
                  <a:pt x="1099423" y="1487341"/>
                </a:lnTo>
                <a:lnTo>
                  <a:pt x="1097518" y="1482580"/>
                </a:lnTo>
                <a:lnTo>
                  <a:pt x="1096565" y="1474962"/>
                </a:lnTo>
                <a:lnTo>
                  <a:pt x="1094659" y="1471153"/>
                </a:lnTo>
                <a:lnTo>
                  <a:pt x="1081321" y="1459727"/>
                </a:lnTo>
                <a:lnTo>
                  <a:pt x="1077511" y="1454014"/>
                </a:lnTo>
                <a:lnTo>
                  <a:pt x="1075605" y="1446396"/>
                </a:lnTo>
                <a:lnTo>
                  <a:pt x="1077511" y="1442587"/>
                </a:lnTo>
                <a:lnTo>
                  <a:pt x="1080369" y="1438779"/>
                </a:lnTo>
                <a:lnTo>
                  <a:pt x="1081321" y="1433065"/>
                </a:lnTo>
                <a:lnTo>
                  <a:pt x="1070842" y="1434970"/>
                </a:lnTo>
                <a:lnTo>
                  <a:pt x="1058457" y="1430209"/>
                </a:lnTo>
                <a:lnTo>
                  <a:pt x="1036544" y="1423543"/>
                </a:lnTo>
                <a:lnTo>
                  <a:pt x="1018443" y="1413069"/>
                </a:lnTo>
                <a:lnTo>
                  <a:pt x="1010821" y="1410213"/>
                </a:lnTo>
                <a:lnTo>
                  <a:pt x="1003200" y="1408308"/>
                </a:lnTo>
                <a:lnTo>
                  <a:pt x="1000341" y="1408308"/>
                </a:lnTo>
                <a:lnTo>
                  <a:pt x="995578" y="1394025"/>
                </a:lnTo>
                <a:lnTo>
                  <a:pt x="989862" y="1380694"/>
                </a:lnTo>
                <a:lnTo>
                  <a:pt x="985098" y="1365459"/>
                </a:lnTo>
                <a:lnTo>
                  <a:pt x="936510" y="1318801"/>
                </a:lnTo>
                <a:lnTo>
                  <a:pt x="930794" y="1310231"/>
                </a:lnTo>
                <a:lnTo>
                  <a:pt x="927936" y="1306422"/>
                </a:lnTo>
                <a:lnTo>
                  <a:pt x="928888" y="1304518"/>
                </a:lnTo>
                <a:lnTo>
                  <a:pt x="932699" y="1304518"/>
                </a:lnTo>
                <a:lnTo>
                  <a:pt x="936510" y="1302614"/>
                </a:lnTo>
                <a:lnTo>
                  <a:pt x="941274" y="1298805"/>
                </a:lnTo>
                <a:lnTo>
                  <a:pt x="944132" y="1297853"/>
                </a:lnTo>
                <a:lnTo>
                  <a:pt x="946990" y="1301661"/>
                </a:lnTo>
                <a:lnTo>
                  <a:pt x="947943" y="1305470"/>
                </a:lnTo>
                <a:lnTo>
                  <a:pt x="949848" y="1307375"/>
                </a:lnTo>
                <a:lnTo>
                  <a:pt x="952706" y="1309279"/>
                </a:lnTo>
                <a:lnTo>
                  <a:pt x="954612" y="1307375"/>
                </a:lnTo>
                <a:lnTo>
                  <a:pt x="955564" y="1304518"/>
                </a:lnTo>
                <a:lnTo>
                  <a:pt x="955564" y="1300709"/>
                </a:lnTo>
                <a:lnTo>
                  <a:pt x="955564" y="1296900"/>
                </a:lnTo>
                <a:lnTo>
                  <a:pt x="952706" y="1290235"/>
                </a:lnTo>
                <a:lnTo>
                  <a:pt x="947943" y="1290235"/>
                </a:lnTo>
                <a:lnTo>
                  <a:pt x="942226" y="1291187"/>
                </a:lnTo>
                <a:lnTo>
                  <a:pt x="935557" y="1291187"/>
                </a:lnTo>
                <a:lnTo>
                  <a:pt x="926983" y="1282617"/>
                </a:lnTo>
                <a:lnTo>
                  <a:pt x="922219" y="1277856"/>
                </a:lnTo>
                <a:lnTo>
                  <a:pt x="911740" y="1273095"/>
                </a:lnTo>
                <a:lnTo>
                  <a:pt x="904118" y="1270239"/>
                </a:lnTo>
                <a:lnTo>
                  <a:pt x="902213" y="1263573"/>
                </a:lnTo>
                <a:lnTo>
                  <a:pt x="898402" y="1261669"/>
                </a:lnTo>
                <a:lnTo>
                  <a:pt x="898402" y="1258812"/>
                </a:lnTo>
                <a:lnTo>
                  <a:pt x="894591" y="1254051"/>
                </a:lnTo>
                <a:lnTo>
                  <a:pt x="887922" y="1249290"/>
                </a:lnTo>
                <a:lnTo>
                  <a:pt x="885064" y="1244529"/>
                </a:lnTo>
                <a:lnTo>
                  <a:pt x="883159" y="1239768"/>
                </a:lnTo>
                <a:lnTo>
                  <a:pt x="881253" y="1237864"/>
                </a:lnTo>
                <a:lnTo>
                  <a:pt x="878395" y="1235959"/>
                </a:lnTo>
                <a:lnTo>
                  <a:pt x="873632" y="1235007"/>
                </a:lnTo>
                <a:lnTo>
                  <a:pt x="867915" y="1235959"/>
                </a:lnTo>
                <a:lnTo>
                  <a:pt x="863152" y="1234055"/>
                </a:lnTo>
                <a:lnTo>
                  <a:pt x="861246" y="1232150"/>
                </a:lnTo>
                <a:lnTo>
                  <a:pt x="864105" y="1229294"/>
                </a:lnTo>
                <a:lnTo>
                  <a:pt x="866963" y="1227389"/>
                </a:lnTo>
                <a:lnTo>
                  <a:pt x="866010" y="1224533"/>
                </a:lnTo>
                <a:lnTo>
                  <a:pt x="865057" y="1220724"/>
                </a:lnTo>
                <a:lnTo>
                  <a:pt x="861246" y="1206441"/>
                </a:lnTo>
                <a:lnTo>
                  <a:pt x="861246" y="1198823"/>
                </a:lnTo>
                <a:lnTo>
                  <a:pt x="856483" y="1196919"/>
                </a:lnTo>
                <a:lnTo>
                  <a:pt x="857435" y="1194062"/>
                </a:lnTo>
                <a:lnTo>
                  <a:pt x="860294" y="1189301"/>
                </a:lnTo>
                <a:lnTo>
                  <a:pt x="863152" y="1185493"/>
                </a:lnTo>
                <a:lnTo>
                  <a:pt x="863152" y="1181684"/>
                </a:lnTo>
                <a:lnTo>
                  <a:pt x="859341" y="1175018"/>
                </a:lnTo>
                <a:lnTo>
                  <a:pt x="854577" y="1169305"/>
                </a:lnTo>
                <a:lnTo>
                  <a:pt x="855530" y="1165496"/>
                </a:lnTo>
                <a:lnTo>
                  <a:pt x="849814" y="1160735"/>
                </a:lnTo>
                <a:lnTo>
                  <a:pt x="845050" y="1157879"/>
                </a:lnTo>
                <a:lnTo>
                  <a:pt x="848861" y="1144548"/>
                </a:lnTo>
                <a:lnTo>
                  <a:pt x="848861" y="1135978"/>
                </a:lnTo>
                <a:lnTo>
                  <a:pt x="845050" y="1126456"/>
                </a:lnTo>
                <a:lnTo>
                  <a:pt x="841239" y="1114077"/>
                </a:lnTo>
                <a:lnTo>
                  <a:pt x="833618" y="1109316"/>
                </a:lnTo>
                <a:lnTo>
                  <a:pt x="818375" y="1109316"/>
                </a:lnTo>
                <a:lnTo>
                  <a:pt x="815516" y="1110269"/>
                </a:lnTo>
                <a:lnTo>
                  <a:pt x="813611" y="1112173"/>
                </a:lnTo>
                <a:lnTo>
                  <a:pt x="812658" y="1114077"/>
                </a:lnTo>
                <a:lnTo>
                  <a:pt x="813611" y="1116934"/>
                </a:lnTo>
                <a:lnTo>
                  <a:pt x="812658" y="1120743"/>
                </a:lnTo>
                <a:lnTo>
                  <a:pt x="810753" y="1119791"/>
                </a:lnTo>
                <a:lnTo>
                  <a:pt x="805989" y="1113125"/>
                </a:lnTo>
                <a:lnTo>
                  <a:pt x="794557" y="1108364"/>
                </a:lnTo>
                <a:lnTo>
                  <a:pt x="788841" y="1104555"/>
                </a:lnTo>
                <a:lnTo>
                  <a:pt x="786935" y="1094081"/>
                </a:lnTo>
                <a:lnTo>
                  <a:pt x="790746" y="1083607"/>
                </a:lnTo>
                <a:lnTo>
                  <a:pt x="797415" y="1070276"/>
                </a:lnTo>
                <a:lnTo>
                  <a:pt x="799320" y="1063611"/>
                </a:lnTo>
                <a:lnTo>
                  <a:pt x="799320" y="1055993"/>
                </a:lnTo>
                <a:lnTo>
                  <a:pt x="796462" y="1051232"/>
                </a:lnTo>
                <a:lnTo>
                  <a:pt x="789793" y="1050280"/>
                </a:lnTo>
                <a:lnTo>
                  <a:pt x="786935" y="1047423"/>
                </a:lnTo>
                <a:lnTo>
                  <a:pt x="783124" y="1043614"/>
                </a:lnTo>
                <a:lnTo>
                  <a:pt x="784077" y="1036949"/>
                </a:lnTo>
                <a:lnTo>
                  <a:pt x="783124" y="1029331"/>
                </a:lnTo>
                <a:lnTo>
                  <a:pt x="772645" y="1021714"/>
                </a:lnTo>
                <a:lnTo>
                  <a:pt x="761212" y="1010287"/>
                </a:lnTo>
                <a:lnTo>
                  <a:pt x="753591" y="990291"/>
                </a:lnTo>
                <a:lnTo>
                  <a:pt x="751685" y="985530"/>
                </a:lnTo>
                <a:lnTo>
                  <a:pt x="749780" y="982673"/>
                </a:lnTo>
                <a:lnTo>
                  <a:pt x="744063" y="982673"/>
                </a:lnTo>
                <a:lnTo>
                  <a:pt x="738347" y="976008"/>
                </a:lnTo>
                <a:lnTo>
                  <a:pt x="736442" y="970295"/>
                </a:lnTo>
                <a:lnTo>
                  <a:pt x="733584" y="956964"/>
                </a:lnTo>
                <a:lnTo>
                  <a:pt x="729773" y="950299"/>
                </a:lnTo>
                <a:lnTo>
                  <a:pt x="725009" y="943633"/>
                </a:lnTo>
                <a:lnTo>
                  <a:pt x="721199" y="937920"/>
                </a:lnTo>
                <a:lnTo>
                  <a:pt x="715482" y="917924"/>
                </a:lnTo>
                <a:lnTo>
                  <a:pt x="711672" y="913163"/>
                </a:lnTo>
                <a:lnTo>
                  <a:pt x="706908" y="910306"/>
                </a:lnTo>
                <a:lnTo>
                  <a:pt x="705002" y="911258"/>
                </a:lnTo>
                <a:lnTo>
                  <a:pt x="700239" y="909354"/>
                </a:lnTo>
                <a:lnTo>
                  <a:pt x="693570" y="911258"/>
                </a:lnTo>
                <a:lnTo>
                  <a:pt x="688806" y="909354"/>
                </a:lnTo>
                <a:lnTo>
                  <a:pt x="686901" y="904593"/>
                </a:lnTo>
                <a:lnTo>
                  <a:pt x="690712" y="897927"/>
                </a:lnTo>
                <a:lnTo>
                  <a:pt x="688806" y="892214"/>
                </a:lnTo>
                <a:lnTo>
                  <a:pt x="691665" y="881740"/>
                </a:lnTo>
                <a:lnTo>
                  <a:pt x="693570" y="873170"/>
                </a:lnTo>
                <a:lnTo>
                  <a:pt x="691665" y="868409"/>
                </a:lnTo>
                <a:lnTo>
                  <a:pt x="688806" y="863648"/>
                </a:lnTo>
                <a:lnTo>
                  <a:pt x="684996" y="856983"/>
                </a:lnTo>
                <a:lnTo>
                  <a:pt x="684996" y="851269"/>
                </a:lnTo>
                <a:lnTo>
                  <a:pt x="686901" y="833178"/>
                </a:lnTo>
                <a:lnTo>
                  <a:pt x="686901" y="813181"/>
                </a:lnTo>
                <a:lnTo>
                  <a:pt x="683090" y="804611"/>
                </a:lnTo>
                <a:lnTo>
                  <a:pt x="678327" y="797946"/>
                </a:lnTo>
                <a:lnTo>
                  <a:pt x="673563" y="792233"/>
                </a:lnTo>
                <a:lnTo>
                  <a:pt x="669752" y="788424"/>
                </a:lnTo>
                <a:lnTo>
                  <a:pt x="664036" y="784615"/>
                </a:lnTo>
                <a:lnTo>
                  <a:pt x="661178" y="784615"/>
                </a:lnTo>
                <a:lnTo>
                  <a:pt x="658320" y="783663"/>
                </a:lnTo>
                <a:lnTo>
                  <a:pt x="656415" y="786520"/>
                </a:lnTo>
                <a:lnTo>
                  <a:pt x="654509" y="784615"/>
                </a:lnTo>
                <a:lnTo>
                  <a:pt x="658320" y="777950"/>
                </a:lnTo>
                <a:lnTo>
                  <a:pt x="658320" y="767476"/>
                </a:lnTo>
                <a:lnTo>
                  <a:pt x="658320" y="752240"/>
                </a:lnTo>
                <a:lnTo>
                  <a:pt x="655462" y="738909"/>
                </a:lnTo>
                <a:lnTo>
                  <a:pt x="651651" y="729387"/>
                </a:lnTo>
                <a:lnTo>
                  <a:pt x="638313" y="713200"/>
                </a:lnTo>
                <a:lnTo>
                  <a:pt x="616401" y="693204"/>
                </a:lnTo>
                <a:lnTo>
                  <a:pt x="600205" y="666542"/>
                </a:lnTo>
                <a:lnTo>
                  <a:pt x="588772" y="644641"/>
                </a:lnTo>
                <a:lnTo>
                  <a:pt x="578293" y="605601"/>
                </a:lnTo>
                <a:lnTo>
                  <a:pt x="573529" y="595127"/>
                </a:lnTo>
                <a:lnTo>
                  <a:pt x="579245" y="584653"/>
                </a:lnTo>
                <a:lnTo>
                  <a:pt x="582103" y="561800"/>
                </a:lnTo>
                <a:lnTo>
                  <a:pt x="583056" y="548469"/>
                </a:lnTo>
                <a:lnTo>
                  <a:pt x="582103" y="537042"/>
                </a:lnTo>
                <a:lnTo>
                  <a:pt x="573529" y="511333"/>
                </a:lnTo>
                <a:lnTo>
                  <a:pt x="573529" y="506572"/>
                </a:lnTo>
                <a:lnTo>
                  <a:pt x="575435" y="505620"/>
                </a:lnTo>
                <a:lnTo>
                  <a:pt x="577340" y="509429"/>
                </a:lnTo>
                <a:lnTo>
                  <a:pt x="579245" y="513237"/>
                </a:lnTo>
                <a:lnTo>
                  <a:pt x="581151" y="520855"/>
                </a:lnTo>
                <a:lnTo>
                  <a:pt x="585914" y="532281"/>
                </a:lnTo>
                <a:lnTo>
                  <a:pt x="587820" y="533234"/>
                </a:lnTo>
                <a:lnTo>
                  <a:pt x="589725" y="530377"/>
                </a:lnTo>
                <a:lnTo>
                  <a:pt x="595441" y="518951"/>
                </a:lnTo>
                <a:lnTo>
                  <a:pt x="596394" y="501811"/>
                </a:lnTo>
                <a:lnTo>
                  <a:pt x="596394" y="486576"/>
                </a:lnTo>
                <a:lnTo>
                  <a:pt x="598299" y="474197"/>
                </a:lnTo>
                <a:lnTo>
                  <a:pt x="591631" y="469436"/>
                </a:lnTo>
                <a:lnTo>
                  <a:pt x="584962" y="458962"/>
                </a:lnTo>
                <a:lnTo>
                  <a:pt x="577340" y="453249"/>
                </a:lnTo>
                <a:lnTo>
                  <a:pt x="568766" y="452296"/>
                </a:lnTo>
                <a:lnTo>
                  <a:pt x="569718" y="456105"/>
                </a:lnTo>
                <a:lnTo>
                  <a:pt x="573529" y="458010"/>
                </a:lnTo>
                <a:lnTo>
                  <a:pt x="577340" y="459914"/>
                </a:lnTo>
                <a:lnTo>
                  <a:pt x="576387" y="462771"/>
                </a:lnTo>
                <a:lnTo>
                  <a:pt x="570671" y="460866"/>
                </a:lnTo>
                <a:lnTo>
                  <a:pt x="565907" y="458010"/>
                </a:lnTo>
                <a:lnTo>
                  <a:pt x="553522" y="450392"/>
                </a:lnTo>
                <a:lnTo>
                  <a:pt x="549711" y="441822"/>
                </a:lnTo>
                <a:lnTo>
                  <a:pt x="545901" y="438013"/>
                </a:lnTo>
                <a:lnTo>
                  <a:pt x="543042" y="428491"/>
                </a:lnTo>
                <a:lnTo>
                  <a:pt x="538279" y="428491"/>
                </a:lnTo>
                <a:lnTo>
                  <a:pt x="533515" y="431348"/>
                </a:lnTo>
                <a:lnTo>
                  <a:pt x="529705" y="431348"/>
                </a:lnTo>
                <a:lnTo>
                  <a:pt x="533515" y="437061"/>
                </a:lnTo>
                <a:lnTo>
                  <a:pt x="537326" y="439918"/>
                </a:lnTo>
                <a:lnTo>
                  <a:pt x="541137" y="440870"/>
                </a:lnTo>
                <a:lnTo>
                  <a:pt x="543995" y="443727"/>
                </a:lnTo>
                <a:lnTo>
                  <a:pt x="540184" y="444679"/>
                </a:lnTo>
                <a:lnTo>
                  <a:pt x="528752" y="441822"/>
                </a:lnTo>
                <a:lnTo>
                  <a:pt x="482069" y="432300"/>
                </a:lnTo>
                <a:lnTo>
                  <a:pt x="467779" y="428491"/>
                </a:lnTo>
                <a:lnTo>
                  <a:pt x="447772" y="425635"/>
                </a:lnTo>
                <a:lnTo>
                  <a:pt x="444914" y="418969"/>
                </a:lnTo>
                <a:lnTo>
                  <a:pt x="436339" y="416113"/>
                </a:lnTo>
                <a:lnTo>
                  <a:pt x="425860" y="415160"/>
                </a:lnTo>
                <a:lnTo>
                  <a:pt x="419191" y="409447"/>
                </a:lnTo>
                <a:lnTo>
                  <a:pt x="421096" y="407543"/>
                </a:lnTo>
                <a:lnTo>
                  <a:pt x="426812" y="408495"/>
                </a:lnTo>
                <a:lnTo>
                  <a:pt x="429670" y="405638"/>
                </a:lnTo>
                <a:lnTo>
                  <a:pt x="426812" y="395164"/>
                </a:lnTo>
                <a:lnTo>
                  <a:pt x="422049" y="377072"/>
                </a:lnTo>
                <a:lnTo>
                  <a:pt x="422049" y="365646"/>
                </a:lnTo>
                <a:lnTo>
                  <a:pt x="414427" y="354219"/>
                </a:lnTo>
                <a:lnTo>
                  <a:pt x="398231" y="342793"/>
                </a:lnTo>
                <a:lnTo>
                  <a:pt x="384893" y="336128"/>
                </a:lnTo>
                <a:lnTo>
                  <a:pt x="380130" y="331367"/>
                </a:lnTo>
                <a:lnTo>
                  <a:pt x="371555" y="331367"/>
                </a:lnTo>
                <a:lnTo>
                  <a:pt x="357265" y="323749"/>
                </a:lnTo>
                <a:lnTo>
                  <a:pt x="349643" y="319940"/>
                </a:lnTo>
                <a:lnTo>
                  <a:pt x="346785" y="313275"/>
                </a:lnTo>
                <a:lnTo>
                  <a:pt x="338211" y="317084"/>
                </a:lnTo>
                <a:lnTo>
                  <a:pt x="334400" y="318036"/>
                </a:lnTo>
                <a:lnTo>
                  <a:pt x="330589" y="318036"/>
                </a:lnTo>
                <a:lnTo>
                  <a:pt x="324873" y="313275"/>
                </a:lnTo>
                <a:lnTo>
                  <a:pt x="323920" y="298992"/>
                </a:lnTo>
                <a:lnTo>
                  <a:pt x="319156" y="296135"/>
                </a:lnTo>
                <a:lnTo>
                  <a:pt x="318204" y="300896"/>
                </a:lnTo>
                <a:lnTo>
                  <a:pt x="318204" y="319940"/>
                </a:lnTo>
                <a:lnTo>
                  <a:pt x="318204" y="322797"/>
                </a:lnTo>
                <a:lnTo>
                  <a:pt x="320109" y="325653"/>
                </a:lnTo>
                <a:lnTo>
                  <a:pt x="322015" y="326606"/>
                </a:lnTo>
                <a:lnTo>
                  <a:pt x="323920" y="326606"/>
                </a:lnTo>
                <a:lnTo>
                  <a:pt x="323920" y="325653"/>
                </a:lnTo>
                <a:lnTo>
                  <a:pt x="326778" y="329462"/>
                </a:lnTo>
                <a:lnTo>
                  <a:pt x="325826" y="330414"/>
                </a:lnTo>
                <a:lnTo>
                  <a:pt x="322967" y="331367"/>
                </a:lnTo>
                <a:lnTo>
                  <a:pt x="318204" y="338032"/>
                </a:lnTo>
                <a:lnTo>
                  <a:pt x="317251" y="342793"/>
                </a:lnTo>
                <a:lnTo>
                  <a:pt x="314393" y="344697"/>
                </a:lnTo>
                <a:lnTo>
                  <a:pt x="310582" y="344697"/>
                </a:lnTo>
                <a:lnTo>
                  <a:pt x="309629" y="348506"/>
                </a:lnTo>
                <a:lnTo>
                  <a:pt x="307724" y="350411"/>
                </a:lnTo>
                <a:lnTo>
                  <a:pt x="306771" y="352315"/>
                </a:lnTo>
                <a:lnTo>
                  <a:pt x="303913" y="357076"/>
                </a:lnTo>
                <a:lnTo>
                  <a:pt x="290575" y="357076"/>
                </a:lnTo>
                <a:lnTo>
                  <a:pt x="277237" y="356124"/>
                </a:lnTo>
                <a:lnTo>
                  <a:pt x="264852" y="356124"/>
                </a:lnTo>
                <a:lnTo>
                  <a:pt x="249609" y="349458"/>
                </a:lnTo>
                <a:lnTo>
                  <a:pt x="242940" y="342793"/>
                </a:lnTo>
                <a:lnTo>
                  <a:pt x="234366" y="339936"/>
                </a:lnTo>
                <a:lnTo>
                  <a:pt x="225791" y="335175"/>
                </a:lnTo>
                <a:lnTo>
                  <a:pt x="222933" y="332319"/>
                </a:lnTo>
                <a:lnTo>
                  <a:pt x="218170" y="326606"/>
                </a:lnTo>
                <a:lnTo>
                  <a:pt x="214359" y="324701"/>
                </a:lnTo>
                <a:lnTo>
                  <a:pt x="214359" y="320892"/>
                </a:lnTo>
                <a:lnTo>
                  <a:pt x="203879" y="315179"/>
                </a:lnTo>
                <a:lnTo>
                  <a:pt x="188636" y="306609"/>
                </a:lnTo>
                <a:lnTo>
                  <a:pt x="182920" y="301848"/>
                </a:lnTo>
                <a:lnTo>
                  <a:pt x="178156" y="300896"/>
                </a:lnTo>
                <a:lnTo>
                  <a:pt x="173392" y="295183"/>
                </a:lnTo>
                <a:lnTo>
                  <a:pt x="163865" y="291374"/>
                </a:lnTo>
                <a:lnTo>
                  <a:pt x="149575" y="277091"/>
                </a:lnTo>
                <a:lnTo>
                  <a:pt x="137190" y="261856"/>
                </a:lnTo>
                <a:lnTo>
                  <a:pt x="130521" y="259951"/>
                </a:lnTo>
                <a:lnTo>
                  <a:pt x="108609" y="260904"/>
                </a:lnTo>
                <a:lnTo>
                  <a:pt x="105750" y="259951"/>
                </a:lnTo>
                <a:lnTo>
                  <a:pt x="102892" y="258047"/>
                </a:lnTo>
                <a:lnTo>
                  <a:pt x="98129" y="252334"/>
                </a:lnTo>
                <a:lnTo>
                  <a:pt x="97176" y="250429"/>
                </a:lnTo>
                <a:lnTo>
                  <a:pt x="94318" y="249477"/>
                </a:lnTo>
                <a:lnTo>
                  <a:pt x="87649" y="244716"/>
                </a:lnTo>
                <a:lnTo>
                  <a:pt x="84791" y="242812"/>
                </a:lnTo>
                <a:lnTo>
                  <a:pt x="74311" y="241860"/>
                </a:lnTo>
                <a:lnTo>
                  <a:pt x="71453" y="240907"/>
                </a:lnTo>
                <a:lnTo>
                  <a:pt x="66689" y="237099"/>
                </a:lnTo>
                <a:lnTo>
                  <a:pt x="59068" y="226624"/>
                </a:lnTo>
                <a:lnTo>
                  <a:pt x="55257" y="223768"/>
                </a:lnTo>
                <a:lnTo>
                  <a:pt x="49541" y="221863"/>
                </a:lnTo>
                <a:lnTo>
                  <a:pt x="32392" y="209485"/>
                </a:lnTo>
                <a:lnTo>
                  <a:pt x="31439" y="201867"/>
                </a:lnTo>
                <a:lnTo>
                  <a:pt x="31439" y="193297"/>
                </a:lnTo>
                <a:lnTo>
                  <a:pt x="31439" y="184727"/>
                </a:lnTo>
                <a:lnTo>
                  <a:pt x="32392" y="175205"/>
                </a:lnTo>
                <a:lnTo>
                  <a:pt x="31439" y="170444"/>
                </a:lnTo>
                <a:lnTo>
                  <a:pt x="31439" y="165683"/>
                </a:lnTo>
                <a:lnTo>
                  <a:pt x="29534" y="161874"/>
                </a:lnTo>
                <a:lnTo>
                  <a:pt x="26676" y="157113"/>
                </a:lnTo>
                <a:lnTo>
                  <a:pt x="24770" y="156161"/>
                </a:lnTo>
                <a:lnTo>
                  <a:pt x="20007" y="152352"/>
                </a:lnTo>
                <a:lnTo>
                  <a:pt x="18101" y="151400"/>
                </a:lnTo>
                <a:lnTo>
                  <a:pt x="18101" y="145687"/>
                </a:lnTo>
                <a:lnTo>
                  <a:pt x="24770" y="134261"/>
                </a:lnTo>
                <a:lnTo>
                  <a:pt x="25723" y="126643"/>
                </a:lnTo>
                <a:lnTo>
                  <a:pt x="21912" y="113312"/>
                </a:lnTo>
                <a:lnTo>
                  <a:pt x="17149" y="101886"/>
                </a:lnTo>
                <a:lnTo>
                  <a:pt x="9527" y="91411"/>
                </a:lnTo>
                <a:lnTo>
                  <a:pt x="1905" y="80937"/>
                </a:lnTo>
                <a:lnTo>
                  <a:pt x="0" y="79033"/>
                </a:lnTo>
                <a:lnTo>
                  <a:pt x="953" y="73320"/>
                </a:lnTo>
                <a:lnTo>
                  <a:pt x="5716" y="67606"/>
                </a:lnTo>
                <a:lnTo>
                  <a:pt x="12385" y="62845"/>
                </a:lnTo>
                <a:lnTo>
                  <a:pt x="17149" y="56180"/>
                </a:lnTo>
                <a:lnTo>
                  <a:pt x="20960" y="48562"/>
                </a:lnTo>
                <a:lnTo>
                  <a:pt x="20960" y="41897"/>
                </a:lnTo>
                <a:lnTo>
                  <a:pt x="20960" y="36184"/>
                </a:lnTo>
                <a:lnTo>
                  <a:pt x="21912" y="29518"/>
                </a:lnTo>
                <a:lnTo>
                  <a:pt x="23818" y="21901"/>
                </a:lnTo>
                <a:lnTo>
                  <a:pt x="28581" y="13331"/>
                </a:lnTo>
                <a:lnTo>
                  <a:pt x="34297" y="5713"/>
                </a:lnTo>
                <a:lnTo>
                  <a:pt x="40014" y="2857"/>
                </a:lnTo>
                <a:lnTo>
                  <a:pt x="56210" y="3809"/>
                </a:lnTo>
                <a:lnTo>
                  <a:pt x="61926" y="2857"/>
                </a:lnTo>
                <a:lnTo>
                  <a:pt x="66689" y="0"/>
                </a:lnTo>
                <a:lnTo>
                  <a:pt x="201021" y="49515"/>
                </a:lnTo>
                <a:lnTo>
                  <a:pt x="323920" y="94268"/>
                </a:lnTo>
                <a:lnTo>
                  <a:pt x="446819" y="139022"/>
                </a:lnTo>
                <a:lnTo>
                  <a:pt x="569718" y="183775"/>
                </a:lnTo>
                <a:lnTo>
                  <a:pt x="692617" y="228529"/>
                </a:lnTo>
                <a:lnTo>
                  <a:pt x="815516" y="273282"/>
                </a:lnTo>
                <a:lnTo>
                  <a:pt x="938415" y="318036"/>
                </a:lnTo>
                <a:lnTo>
                  <a:pt x="1061315" y="362789"/>
                </a:lnTo>
                <a:lnTo>
                  <a:pt x="1076558" y="368503"/>
                </a:lnTo>
                <a:lnTo>
                  <a:pt x="1107045" y="379929"/>
                </a:lnTo>
                <a:lnTo>
                  <a:pt x="1153727" y="398021"/>
                </a:lnTo>
                <a:lnTo>
                  <a:pt x="1184214" y="409447"/>
                </a:lnTo>
                <a:lnTo>
                  <a:pt x="1192788" y="412304"/>
                </a:lnTo>
                <a:lnTo>
                  <a:pt x="1210890" y="414208"/>
                </a:lnTo>
                <a:lnTo>
                  <a:pt x="1241376" y="414208"/>
                </a:lnTo>
                <a:lnTo>
                  <a:pt x="1523377" y="414208"/>
                </a:lnTo>
                <a:lnTo>
                  <a:pt x="1549100" y="414208"/>
                </a:lnTo>
                <a:lnTo>
                  <a:pt x="1741547" y="414208"/>
                </a:lnTo>
                <a:lnTo>
                  <a:pt x="1753932" y="414208"/>
                </a:lnTo>
                <a:lnTo>
                  <a:pt x="1823479" y="414208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/>
          </a:p>
        </p:txBody>
      </p:sp>
      <p:sp>
        <p:nvSpPr>
          <p:cNvPr id="19" name="Forma libre 15">
            <a:extLst>
              <a:ext uri="{FF2B5EF4-FFF2-40B4-BE49-F238E27FC236}">
                <a16:creationId xmlns:a16="http://schemas.microsoft.com/office/drawing/2014/main" id="{AD00EBB9-46F6-18BC-D07F-F3E1925F6098}"/>
              </a:ext>
            </a:extLst>
          </p:cNvPr>
          <p:cNvSpPr/>
          <p:nvPr/>
        </p:nvSpPr>
        <p:spPr>
          <a:xfrm>
            <a:off x="8055718" y="2959749"/>
            <a:ext cx="788871" cy="1009849"/>
          </a:xfrm>
          <a:custGeom>
            <a:avLst/>
            <a:gdLst>
              <a:gd name="connsiteX0" fmla="*/ 1051788 w 1051787"/>
              <a:gd name="connsiteY0" fmla="*/ 199011 h 1346415"/>
              <a:gd name="connsiteX1" fmla="*/ 1047977 w 1051787"/>
              <a:gd name="connsiteY1" fmla="*/ 212341 h 1346415"/>
              <a:gd name="connsiteX2" fmla="*/ 1044166 w 1051787"/>
              <a:gd name="connsiteY2" fmla="*/ 222816 h 1346415"/>
              <a:gd name="connsiteX3" fmla="*/ 1039402 w 1051787"/>
              <a:gd name="connsiteY3" fmla="*/ 231385 h 1346415"/>
              <a:gd name="connsiteX4" fmla="*/ 1027970 w 1051787"/>
              <a:gd name="connsiteY4" fmla="*/ 237099 h 1346415"/>
              <a:gd name="connsiteX5" fmla="*/ 1017490 w 1051787"/>
              <a:gd name="connsiteY5" fmla="*/ 243764 h 1346415"/>
              <a:gd name="connsiteX6" fmla="*/ 1008916 w 1051787"/>
              <a:gd name="connsiteY6" fmla="*/ 252334 h 1346415"/>
              <a:gd name="connsiteX7" fmla="*/ 1001294 w 1051787"/>
              <a:gd name="connsiteY7" fmla="*/ 262808 h 1346415"/>
              <a:gd name="connsiteX8" fmla="*/ 994625 w 1051787"/>
              <a:gd name="connsiteY8" fmla="*/ 273282 h 1346415"/>
              <a:gd name="connsiteX9" fmla="*/ 980335 w 1051787"/>
              <a:gd name="connsiteY9" fmla="*/ 298992 h 1346415"/>
              <a:gd name="connsiteX10" fmla="*/ 965091 w 1051787"/>
              <a:gd name="connsiteY10" fmla="*/ 324701 h 1346415"/>
              <a:gd name="connsiteX11" fmla="*/ 949848 w 1051787"/>
              <a:gd name="connsiteY11" fmla="*/ 350411 h 1346415"/>
              <a:gd name="connsiteX12" fmla="*/ 936510 w 1051787"/>
              <a:gd name="connsiteY12" fmla="*/ 376120 h 1346415"/>
              <a:gd name="connsiteX13" fmla="*/ 931747 w 1051787"/>
              <a:gd name="connsiteY13" fmla="*/ 383738 h 1346415"/>
              <a:gd name="connsiteX14" fmla="*/ 926030 w 1051787"/>
              <a:gd name="connsiteY14" fmla="*/ 387547 h 1346415"/>
              <a:gd name="connsiteX15" fmla="*/ 919362 w 1051787"/>
              <a:gd name="connsiteY15" fmla="*/ 388499 h 1346415"/>
              <a:gd name="connsiteX16" fmla="*/ 911740 w 1051787"/>
              <a:gd name="connsiteY16" fmla="*/ 390403 h 1346415"/>
              <a:gd name="connsiteX17" fmla="*/ 905071 w 1051787"/>
              <a:gd name="connsiteY17" fmla="*/ 395164 h 1346415"/>
              <a:gd name="connsiteX18" fmla="*/ 899355 w 1051787"/>
              <a:gd name="connsiteY18" fmla="*/ 400877 h 1346415"/>
              <a:gd name="connsiteX19" fmla="*/ 893639 w 1051787"/>
              <a:gd name="connsiteY19" fmla="*/ 407543 h 1346415"/>
              <a:gd name="connsiteX20" fmla="*/ 888875 w 1051787"/>
              <a:gd name="connsiteY20" fmla="*/ 414208 h 1346415"/>
              <a:gd name="connsiteX21" fmla="*/ 877442 w 1051787"/>
              <a:gd name="connsiteY21" fmla="*/ 427539 h 1346415"/>
              <a:gd name="connsiteX22" fmla="*/ 865057 w 1051787"/>
              <a:gd name="connsiteY22" fmla="*/ 439918 h 1346415"/>
              <a:gd name="connsiteX23" fmla="*/ 851719 w 1051787"/>
              <a:gd name="connsiteY23" fmla="*/ 450392 h 1346415"/>
              <a:gd name="connsiteX24" fmla="*/ 837429 w 1051787"/>
              <a:gd name="connsiteY24" fmla="*/ 459914 h 1346415"/>
              <a:gd name="connsiteX25" fmla="*/ 825044 w 1051787"/>
              <a:gd name="connsiteY25" fmla="*/ 466579 h 1346415"/>
              <a:gd name="connsiteX26" fmla="*/ 812659 w 1051787"/>
              <a:gd name="connsiteY26" fmla="*/ 473245 h 1346415"/>
              <a:gd name="connsiteX27" fmla="*/ 801226 w 1051787"/>
              <a:gd name="connsiteY27" fmla="*/ 480862 h 1346415"/>
              <a:gd name="connsiteX28" fmla="*/ 791699 w 1051787"/>
              <a:gd name="connsiteY28" fmla="*/ 490384 h 1346415"/>
              <a:gd name="connsiteX29" fmla="*/ 788841 w 1051787"/>
              <a:gd name="connsiteY29" fmla="*/ 495145 h 1346415"/>
              <a:gd name="connsiteX30" fmla="*/ 786935 w 1051787"/>
              <a:gd name="connsiteY30" fmla="*/ 500859 h 1346415"/>
              <a:gd name="connsiteX31" fmla="*/ 785030 w 1051787"/>
              <a:gd name="connsiteY31" fmla="*/ 505620 h 1346415"/>
              <a:gd name="connsiteX32" fmla="*/ 781219 w 1051787"/>
              <a:gd name="connsiteY32" fmla="*/ 510381 h 1346415"/>
              <a:gd name="connsiteX33" fmla="*/ 777408 w 1051787"/>
              <a:gd name="connsiteY33" fmla="*/ 512285 h 1346415"/>
              <a:gd name="connsiteX34" fmla="*/ 771692 w 1051787"/>
              <a:gd name="connsiteY34" fmla="*/ 513238 h 1346415"/>
              <a:gd name="connsiteX35" fmla="*/ 766929 w 1051787"/>
              <a:gd name="connsiteY35" fmla="*/ 513238 h 1346415"/>
              <a:gd name="connsiteX36" fmla="*/ 762165 w 1051787"/>
              <a:gd name="connsiteY36" fmla="*/ 515142 h 1346415"/>
              <a:gd name="connsiteX37" fmla="*/ 751685 w 1051787"/>
              <a:gd name="connsiteY37" fmla="*/ 521807 h 1346415"/>
              <a:gd name="connsiteX38" fmla="*/ 741206 w 1051787"/>
              <a:gd name="connsiteY38" fmla="*/ 531329 h 1346415"/>
              <a:gd name="connsiteX39" fmla="*/ 733584 w 1051787"/>
              <a:gd name="connsiteY39" fmla="*/ 541804 h 1346415"/>
              <a:gd name="connsiteX40" fmla="*/ 725962 w 1051787"/>
              <a:gd name="connsiteY40" fmla="*/ 553230 h 1346415"/>
              <a:gd name="connsiteX41" fmla="*/ 718340 w 1051787"/>
              <a:gd name="connsiteY41" fmla="*/ 563704 h 1346415"/>
              <a:gd name="connsiteX42" fmla="*/ 709766 w 1051787"/>
              <a:gd name="connsiteY42" fmla="*/ 573226 h 1346415"/>
              <a:gd name="connsiteX43" fmla="*/ 700239 w 1051787"/>
              <a:gd name="connsiteY43" fmla="*/ 581796 h 1346415"/>
              <a:gd name="connsiteX44" fmla="*/ 689759 w 1051787"/>
              <a:gd name="connsiteY44" fmla="*/ 589414 h 1346415"/>
              <a:gd name="connsiteX45" fmla="*/ 684043 w 1051787"/>
              <a:gd name="connsiteY45" fmla="*/ 593223 h 1346415"/>
              <a:gd name="connsiteX46" fmla="*/ 678327 w 1051787"/>
              <a:gd name="connsiteY46" fmla="*/ 596079 h 1346415"/>
              <a:gd name="connsiteX47" fmla="*/ 671658 w 1051787"/>
              <a:gd name="connsiteY47" fmla="*/ 598936 h 1346415"/>
              <a:gd name="connsiteX48" fmla="*/ 665942 w 1051787"/>
              <a:gd name="connsiteY48" fmla="*/ 599888 h 1346415"/>
              <a:gd name="connsiteX49" fmla="*/ 660226 w 1051787"/>
              <a:gd name="connsiteY49" fmla="*/ 597031 h 1346415"/>
              <a:gd name="connsiteX50" fmla="*/ 660226 w 1051787"/>
              <a:gd name="connsiteY50" fmla="*/ 592270 h 1346415"/>
              <a:gd name="connsiteX51" fmla="*/ 661178 w 1051787"/>
              <a:gd name="connsiteY51" fmla="*/ 587509 h 1346415"/>
              <a:gd name="connsiteX52" fmla="*/ 662131 w 1051787"/>
              <a:gd name="connsiteY52" fmla="*/ 582748 h 1346415"/>
              <a:gd name="connsiteX53" fmla="*/ 658320 w 1051787"/>
              <a:gd name="connsiteY53" fmla="*/ 579892 h 1346415"/>
              <a:gd name="connsiteX54" fmla="*/ 653556 w 1051787"/>
              <a:gd name="connsiteY54" fmla="*/ 578940 h 1346415"/>
              <a:gd name="connsiteX55" fmla="*/ 647840 w 1051787"/>
              <a:gd name="connsiteY55" fmla="*/ 579892 h 1346415"/>
              <a:gd name="connsiteX56" fmla="*/ 643077 w 1051787"/>
              <a:gd name="connsiteY56" fmla="*/ 579892 h 1346415"/>
              <a:gd name="connsiteX57" fmla="*/ 640219 w 1051787"/>
              <a:gd name="connsiteY57" fmla="*/ 583701 h 1346415"/>
              <a:gd name="connsiteX58" fmla="*/ 638313 w 1051787"/>
              <a:gd name="connsiteY58" fmla="*/ 589414 h 1346415"/>
              <a:gd name="connsiteX59" fmla="*/ 635455 w 1051787"/>
              <a:gd name="connsiteY59" fmla="*/ 601792 h 1346415"/>
              <a:gd name="connsiteX60" fmla="*/ 634502 w 1051787"/>
              <a:gd name="connsiteY60" fmla="*/ 607506 h 1346415"/>
              <a:gd name="connsiteX61" fmla="*/ 632597 w 1051787"/>
              <a:gd name="connsiteY61" fmla="*/ 615123 h 1346415"/>
              <a:gd name="connsiteX62" fmla="*/ 630692 w 1051787"/>
              <a:gd name="connsiteY62" fmla="*/ 621789 h 1346415"/>
              <a:gd name="connsiteX63" fmla="*/ 626881 w 1051787"/>
              <a:gd name="connsiteY63" fmla="*/ 625597 h 1346415"/>
              <a:gd name="connsiteX64" fmla="*/ 622117 w 1051787"/>
              <a:gd name="connsiteY64" fmla="*/ 625597 h 1346415"/>
              <a:gd name="connsiteX65" fmla="*/ 617354 w 1051787"/>
              <a:gd name="connsiteY65" fmla="*/ 623693 h 1346415"/>
              <a:gd name="connsiteX66" fmla="*/ 612590 w 1051787"/>
              <a:gd name="connsiteY66" fmla="*/ 624645 h 1346415"/>
              <a:gd name="connsiteX67" fmla="*/ 609732 w 1051787"/>
              <a:gd name="connsiteY67" fmla="*/ 630358 h 1346415"/>
              <a:gd name="connsiteX68" fmla="*/ 609732 w 1051787"/>
              <a:gd name="connsiteY68" fmla="*/ 637024 h 1346415"/>
              <a:gd name="connsiteX69" fmla="*/ 612590 w 1051787"/>
              <a:gd name="connsiteY69" fmla="*/ 639880 h 1346415"/>
              <a:gd name="connsiteX70" fmla="*/ 616401 w 1051787"/>
              <a:gd name="connsiteY70" fmla="*/ 642737 h 1346415"/>
              <a:gd name="connsiteX71" fmla="*/ 620212 w 1051787"/>
              <a:gd name="connsiteY71" fmla="*/ 645594 h 1346415"/>
              <a:gd name="connsiteX72" fmla="*/ 624023 w 1051787"/>
              <a:gd name="connsiteY72" fmla="*/ 650355 h 1346415"/>
              <a:gd name="connsiteX73" fmla="*/ 625928 w 1051787"/>
              <a:gd name="connsiteY73" fmla="*/ 657020 h 1346415"/>
              <a:gd name="connsiteX74" fmla="*/ 628786 w 1051787"/>
              <a:gd name="connsiteY74" fmla="*/ 670351 h 1346415"/>
              <a:gd name="connsiteX75" fmla="*/ 631644 w 1051787"/>
              <a:gd name="connsiteY75" fmla="*/ 679873 h 1346415"/>
              <a:gd name="connsiteX76" fmla="*/ 632597 w 1051787"/>
              <a:gd name="connsiteY76" fmla="*/ 686538 h 1346415"/>
              <a:gd name="connsiteX77" fmla="*/ 630692 w 1051787"/>
              <a:gd name="connsiteY77" fmla="*/ 694156 h 1346415"/>
              <a:gd name="connsiteX78" fmla="*/ 625928 w 1051787"/>
              <a:gd name="connsiteY78" fmla="*/ 701774 h 1346415"/>
              <a:gd name="connsiteX79" fmla="*/ 623070 w 1051787"/>
              <a:gd name="connsiteY79" fmla="*/ 710343 h 1346415"/>
              <a:gd name="connsiteX80" fmla="*/ 624023 w 1051787"/>
              <a:gd name="connsiteY80" fmla="*/ 717961 h 1346415"/>
              <a:gd name="connsiteX81" fmla="*/ 627833 w 1051787"/>
              <a:gd name="connsiteY81" fmla="*/ 725579 h 1346415"/>
              <a:gd name="connsiteX82" fmla="*/ 631644 w 1051787"/>
              <a:gd name="connsiteY82" fmla="*/ 733196 h 1346415"/>
              <a:gd name="connsiteX83" fmla="*/ 635455 w 1051787"/>
              <a:gd name="connsiteY83" fmla="*/ 740814 h 1346415"/>
              <a:gd name="connsiteX84" fmla="*/ 638313 w 1051787"/>
              <a:gd name="connsiteY84" fmla="*/ 747479 h 1346415"/>
              <a:gd name="connsiteX85" fmla="*/ 642124 w 1051787"/>
              <a:gd name="connsiteY85" fmla="*/ 756049 h 1346415"/>
              <a:gd name="connsiteX86" fmla="*/ 644982 w 1051787"/>
              <a:gd name="connsiteY86" fmla="*/ 763667 h 1346415"/>
              <a:gd name="connsiteX87" fmla="*/ 653556 w 1051787"/>
              <a:gd name="connsiteY87" fmla="*/ 778902 h 1346415"/>
              <a:gd name="connsiteX88" fmla="*/ 664989 w 1051787"/>
              <a:gd name="connsiteY88" fmla="*/ 791281 h 1346415"/>
              <a:gd name="connsiteX89" fmla="*/ 677374 w 1051787"/>
              <a:gd name="connsiteY89" fmla="*/ 802707 h 1346415"/>
              <a:gd name="connsiteX90" fmla="*/ 690712 w 1051787"/>
              <a:gd name="connsiteY90" fmla="*/ 815086 h 1346415"/>
              <a:gd name="connsiteX91" fmla="*/ 692617 w 1051787"/>
              <a:gd name="connsiteY91" fmla="*/ 817943 h 1346415"/>
              <a:gd name="connsiteX92" fmla="*/ 695476 w 1051787"/>
              <a:gd name="connsiteY92" fmla="*/ 819847 h 1346415"/>
              <a:gd name="connsiteX93" fmla="*/ 699286 w 1051787"/>
              <a:gd name="connsiteY93" fmla="*/ 820799 h 1346415"/>
              <a:gd name="connsiteX94" fmla="*/ 703097 w 1051787"/>
              <a:gd name="connsiteY94" fmla="*/ 820799 h 1346415"/>
              <a:gd name="connsiteX95" fmla="*/ 713577 w 1051787"/>
              <a:gd name="connsiteY95" fmla="*/ 827465 h 1346415"/>
              <a:gd name="connsiteX96" fmla="*/ 723104 w 1051787"/>
              <a:gd name="connsiteY96" fmla="*/ 839843 h 1346415"/>
              <a:gd name="connsiteX97" fmla="*/ 731678 w 1051787"/>
              <a:gd name="connsiteY97" fmla="*/ 853174 h 1346415"/>
              <a:gd name="connsiteX98" fmla="*/ 738348 w 1051787"/>
              <a:gd name="connsiteY98" fmla="*/ 865553 h 1346415"/>
              <a:gd name="connsiteX99" fmla="*/ 745016 w 1051787"/>
              <a:gd name="connsiteY99" fmla="*/ 874122 h 1346415"/>
              <a:gd name="connsiteX100" fmla="*/ 749780 w 1051787"/>
              <a:gd name="connsiteY100" fmla="*/ 880788 h 1346415"/>
              <a:gd name="connsiteX101" fmla="*/ 755496 w 1051787"/>
              <a:gd name="connsiteY101" fmla="*/ 886501 h 1346415"/>
              <a:gd name="connsiteX102" fmla="*/ 763118 w 1051787"/>
              <a:gd name="connsiteY102" fmla="*/ 890310 h 1346415"/>
              <a:gd name="connsiteX103" fmla="*/ 771692 w 1051787"/>
              <a:gd name="connsiteY103" fmla="*/ 891262 h 1346415"/>
              <a:gd name="connsiteX104" fmla="*/ 778361 w 1051787"/>
              <a:gd name="connsiteY104" fmla="*/ 888405 h 1346415"/>
              <a:gd name="connsiteX105" fmla="*/ 785030 w 1051787"/>
              <a:gd name="connsiteY105" fmla="*/ 883644 h 1346415"/>
              <a:gd name="connsiteX106" fmla="*/ 791699 w 1051787"/>
              <a:gd name="connsiteY106" fmla="*/ 878883 h 1346415"/>
              <a:gd name="connsiteX107" fmla="*/ 794557 w 1051787"/>
              <a:gd name="connsiteY107" fmla="*/ 877931 h 1346415"/>
              <a:gd name="connsiteX108" fmla="*/ 796462 w 1051787"/>
              <a:gd name="connsiteY108" fmla="*/ 877931 h 1346415"/>
              <a:gd name="connsiteX109" fmla="*/ 798368 w 1051787"/>
              <a:gd name="connsiteY109" fmla="*/ 877931 h 1346415"/>
              <a:gd name="connsiteX110" fmla="*/ 801226 w 1051787"/>
              <a:gd name="connsiteY110" fmla="*/ 877931 h 1346415"/>
              <a:gd name="connsiteX111" fmla="*/ 810753 w 1051787"/>
              <a:gd name="connsiteY111" fmla="*/ 876027 h 1346415"/>
              <a:gd name="connsiteX112" fmla="*/ 816469 w 1051787"/>
              <a:gd name="connsiteY112" fmla="*/ 867457 h 1346415"/>
              <a:gd name="connsiteX113" fmla="*/ 820280 w 1051787"/>
              <a:gd name="connsiteY113" fmla="*/ 856983 h 1346415"/>
              <a:gd name="connsiteX114" fmla="*/ 825044 w 1051787"/>
              <a:gd name="connsiteY114" fmla="*/ 847461 h 1346415"/>
              <a:gd name="connsiteX115" fmla="*/ 833618 w 1051787"/>
              <a:gd name="connsiteY115" fmla="*/ 841748 h 1346415"/>
              <a:gd name="connsiteX116" fmla="*/ 846003 w 1051787"/>
              <a:gd name="connsiteY116" fmla="*/ 839843 h 1346415"/>
              <a:gd name="connsiteX117" fmla="*/ 859341 w 1051787"/>
              <a:gd name="connsiteY117" fmla="*/ 839843 h 1346415"/>
              <a:gd name="connsiteX118" fmla="*/ 869821 w 1051787"/>
              <a:gd name="connsiteY118" fmla="*/ 839843 h 1346415"/>
              <a:gd name="connsiteX119" fmla="*/ 876490 w 1051787"/>
              <a:gd name="connsiteY119" fmla="*/ 839843 h 1346415"/>
              <a:gd name="connsiteX120" fmla="*/ 883158 w 1051787"/>
              <a:gd name="connsiteY120" fmla="*/ 839843 h 1346415"/>
              <a:gd name="connsiteX121" fmla="*/ 889827 w 1051787"/>
              <a:gd name="connsiteY121" fmla="*/ 840795 h 1346415"/>
              <a:gd name="connsiteX122" fmla="*/ 894591 w 1051787"/>
              <a:gd name="connsiteY122" fmla="*/ 845556 h 1346415"/>
              <a:gd name="connsiteX123" fmla="*/ 898402 w 1051787"/>
              <a:gd name="connsiteY123" fmla="*/ 854126 h 1346415"/>
              <a:gd name="connsiteX124" fmla="*/ 902213 w 1051787"/>
              <a:gd name="connsiteY124" fmla="*/ 863648 h 1346415"/>
              <a:gd name="connsiteX125" fmla="*/ 909835 w 1051787"/>
              <a:gd name="connsiteY125" fmla="*/ 881740 h 1346415"/>
              <a:gd name="connsiteX126" fmla="*/ 910787 w 1051787"/>
              <a:gd name="connsiteY126" fmla="*/ 888405 h 1346415"/>
              <a:gd name="connsiteX127" fmla="*/ 906976 w 1051787"/>
              <a:gd name="connsiteY127" fmla="*/ 892214 h 1346415"/>
              <a:gd name="connsiteX128" fmla="*/ 902213 w 1051787"/>
              <a:gd name="connsiteY128" fmla="*/ 895071 h 1346415"/>
              <a:gd name="connsiteX129" fmla="*/ 896497 w 1051787"/>
              <a:gd name="connsiteY129" fmla="*/ 897927 h 1346415"/>
              <a:gd name="connsiteX130" fmla="*/ 891733 w 1051787"/>
              <a:gd name="connsiteY130" fmla="*/ 902689 h 1346415"/>
              <a:gd name="connsiteX131" fmla="*/ 887922 w 1051787"/>
              <a:gd name="connsiteY131" fmla="*/ 907450 h 1346415"/>
              <a:gd name="connsiteX132" fmla="*/ 886017 w 1051787"/>
              <a:gd name="connsiteY132" fmla="*/ 913163 h 1346415"/>
              <a:gd name="connsiteX133" fmla="*/ 886017 w 1051787"/>
              <a:gd name="connsiteY133" fmla="*/ 920780 h 1346415"/>
              <a:gd name="connsiteX134" fmla="*/ 888875 w 1051787"/>
              <a:gd name="connsiteY134" fmla="*/ 931255 h 1346415"/>
              <a:gd name="connsiteX135" fmla="*/ 896497 w 1051787"/>
              <a:gd name="connsiteY135" fmla="*/ 953155 h 1346415"/>
              <a:gd name="connsiteX136" fmla="*/ 899355 w 1051787"/>
              <a:gd name="connsiteY136" fmla="*/ 964582 h 1346415"/>
              <a:gd name="connsiteX137" fmla="*/ 902213 w 1051787"/>
              <a:gd name="connsiteY137" fmla="*/ 994100 h 1346415"/>
              <a:gd name="connsiteX138" fmla="*/ 903166 w 1051787"/>
              <a:gd name="connsiteY138" fmla="*/ 1004574 h 1346415"/>
              <a:gd name="connsiteX139" fmla="*/ 902213 w 1051787"/>
              <a:gd name="connsiteY139" fmla="*/ 1009335 h 1346415"/>
              <a:gd name="connsiteX140" fmla="*/ 899355 w 1051787"/>
              <a:gd name="connsiteY140" fmla="*/ 1014096 h 1346415"/>
              <a:gd name="connsiteX141" fmla="*/ 896497 w 1051787"/>
              <a:gd name="connsiteY141" fmla="*/ 1017905 h 1346415"/>
              <a:gd name="connsiteX142" fmla="*/ 893639 w 1051787"/>
              <a:gd name="connsiteY142" fmla="*/ 1021714 h 1346415"/>
              <a:gd name="connsiteX143" fmla="*/ 868868 w 1051787"/>
              <a:gd name="connsiteY143" fmla="*/ 1055041 h 1346415"/>
              <a:gd name="connsiteX144" fmla="*/ 856483 w 1051787"/>
              <a:gd name="connsiteY144" fmla="*/ 1072181 h 1346415"/>
              <a:gd name="connsiteX145" fmla="*/ 844098 w 1051787"/>
              <a:gd name="connsiteY145" fmla="*/ 1088368 h 1346415"/>
              <a:gd name="connsiteX146" fmla="*/ 843145 w 1051787"/>
              <a:gd name="connsiteY146" fmla="*/ 1081703 h 1346415"/>
              <a:gd name="connsiteX147" fmla="*/ 841240 w 1051787"/>
              <a:gd name="connsiteY147" fmla="*/ 1076942 h 1346415"/>
              <a:gd name="connsiteX148" fmla="*/ 837429 w 1051787"/>
              <a:gd name="connsiteY148" fmla="*/ 1075989 h 1346415"/>
              <a:gd name="connsiteX149" fmla="*/ 831713 w 1051787"/>
              <a:gd name="connsiteY149" fmla="*/ 1076942 h 1346415"/>
              <a:gd name="connsiteX150" fmla="*/ 826949 w 1051787"/>
              <a:gd name="connsiteY150" fmla="*/ 1075989 h 1346415"/>
              <a:gd name="connsiteX151" fmla="*/ 822186 w 1051787"/>
              <a:gd name="connsiteY151" fmla="*/ 1071228 h 1346415"/>
              <a:gd name="connsiteX152" fmla="*/ 817422 w 1051787"/>
              <a:gd name="connsiteY152" fmla="*/ 1064563 h 1346415"/>
              <a:gd name="connsiteX153" fmla="*/ 812659 w 1051787"/>
              <a:gd name="connsiteY153" fmla="*/ 1059802 h 1346415"/>
              <a:gd name="connsiteX154" fmla="*/ 808847 w 1051787"/>
              <a:gd name="connsiteY154" fmla="*/ 1056945 h 1346415"/>
              <a:gd name="connsiteX155" fmla="*/ 805037 w 1051787"/>
              <a:gd name="connsiteY155" fmla="*/ 1054089 h 1346415"/>
              <a:gd name="connsiteX156" fmla="*/ 800273 w 1051787"/>
              <a:gd name="connsiteY156" fmla="*/ 1051232 h 1346415"/>
              <a:gd name="connsiteX157" fmla="*/ 796462 w 1051787"/>
              <a:gd name="connsiteY157" fmla="*/ 1049328 h 1346415"/>
              <a:gd name="connsiteX158" fmla="*/ 791699 w 1051787"/>
              <a:gd name="connsiteY158" fmla="*/ 1049328 h 1346415"/>
              <a:gd name="connsiteX159" fmla="*/ 786935 w 1051787"/>
              <a:gd name="connsiteY159" fmla="*/ 1050280 h 1346415"/>
              <a:gd name="connsiteX160" fmla="*/ 783124 w 1051787"/>
              <a:gd name="connsiteY160" fmla="*/ 1050280 h 1346415"/>
              <a:gd name="connsiteX161" fmla="*/ 778361 w 1051787"/>
              <a:gd name="connsiteY161" fmla="*/ 1051232 h 1346415"/>
              <a:gd name="connsiteX162" fmla="*/ 770739 w 1051787"/>
              <a:gd name="connsiteY162" fmla="*/ 1049328 h 1346415"/>
              <a:gd name="connsiteX163" fmla="*/ 764070 w 1051787"/>
              <a:gd name="connsiteY163" fmla="*/ 1044567 h 1346415"/>
              <a:gd name="connsiteX164" fmla="*/ 757402 w 1051787"/>
              <a:gd name="connsiteY164" fmla="*/ 1038853 h 1346415"/>
              <a:gd name="connsiteX165" fmla="*/ 750733 w 1051787"/>
              <a:gd name="connsiteY165" fmla="*/ 1034092 h 1346415"/>
              <a:gd name="connsiteX166" fmla="*/ 745969 w 1051787"/>
              <a:gd name="connsiteY166" fmla="*/ 1031236 h 1346415"/>
              <a:gd name="connsiteX167" fmla="*/ 742158 w 1051787"/>
              <a:gd name="connsiteY167" fmla="*/ 1025523 h 1346415"/>
              <a:gd name="connsiteX168" fmla="*/ 738348 w 1051787"/>
              <a:gd name="connsiteY168" fmla="*/ 1019809 h 1346415"/>
              <a:gd name="connsiteX169" fmla="*/ 733584 w 1051787"/>
              <a:gd name="connsiteY169" fmla="*/ 1015048 h 1346415"/>
              <a:gd name="connsiteX170" fmla="*/ 728820 w 1051787"/>
              <a:gd name="connsiteY170" fmla="*/ 1010287 h 1346415"/>
              <a:gd name="connsiteX171" fmla="*/ 721198 w 1051787"/>
              <a:gd name="connsiteY171" fmla="*/ 1005526 h 1346415"/>
              <a:gd name="connsiteX172" fmla="*/ 712624 w 1051787"/>
              <a:gd name="connsiteY172" fmla="*/ 1001718 h 1346415"/>
              <a:gd name="connsiteX173" fmla="*/ 705955 w 1051787"/>
              <a:gd name="connsiteY173" fmla="*/ 997909 h 1346415"/>
              <a:gd name="connsiteX174" fmla="*/ 702144 w 1051787"/>
              <a:gd name="connsiteY174" fmla="*/ 989339 h 1346415"/>
              <a:gd name="connsiteX175" fmla="*/ 703097 w 1051787"/>
              <a:gd name="connsiteY175" fmla="*/ 979817 h 1346415"/>
              <a:gd name="connsiteX176" fmla="*/ 704050 w 1051787"/>
              <a:gd name="connsiteY176" fmla="*/ 967438 h 1346415"/>
              <a:gd name="connsiteX177" fmla="*/ 703097 w 1051787"/>
              <a:gd name="connsiteY177" fmla="*/ 956012 h 1346415"/>
              <a:gd name="connsiteX178" fmla="*/ 700239 w 1051787"/>
              <a:gd name="connsiteY178" fmla="*/ 948394 h 1346415"/>
              <a:gd name="connsiteX179" fmla="*/ 694523 w 1051787"/>
              <a:gd name="connsiteY179" fmla="*/ 945538 h 1346415"/>
              <a:gd name="connsiteX180" fmla="*/ 682138 w 1051787"/>
              <a:gd name="connsiteY180" fmla="*/ 945538 h 1346415"/>
              <a:gd name="connsiteX181" fmla="*/ 676422 w 1051787"/>
              <a:gd name="connsiteY181" fmla="*/ 942681 h 1346415"/>
              <a:gd name="connsiteX182" fmla="*/ 672611 w 1051787"/>
              <a:gd name="connsiteY182" fmla="*/ 938872 h 1346415"/>
              <a:gd name="connsiteX183" fmla="*/ 669753 w 1051787"/>
              <a:gd name="connsiteY183" fmla="*/ 935063 h 1346415"/>
              <a:gd name="connsiteX184" fmla="*/ 665942 w 1051787"/>
              <a:gd name="connsiteY184" fmla="*/ 932207 h 1346415"/>
              <a:gd name="connsiteX185" fmla="*/ 660226 w 1051787"/>
              <a:gd name="connsiteY185" fmla="*/ 933159 h 1346415"/>
              <a:gd name="connsiteX186" fmla="*/ 656414 w 1051787"/>
              <a:gd name="connsiteY186" fmla="*/ 929350 h 1346415"/>
              <a:gd name="connsiteX187" fmla="*/ 653556 w 1051787"/>
              <a:gd name="connsiteY187" fmla="*/ 919828 h 1346415"/>
              <a:gd name="connsiteX188" fmla="*/ 649746 w 1051787"/>
              <a:gd name="connsiteY188" fmla="*/ 916019 h 1346415"/>
              <a:gd name="connsiteX189" fmla="*/ 647840 w 1051787"/>
              <a:gd name="connsiteY189" fmla="*/ 916972 h 1346415"/>
              <a:gd name="connsiteX190" fmla="*/ 645935 w 1051787"/>
              <a:gd name="connsiteY190" fmla="*/ 917924 h 1346415"/>
              <a:gd name="connsiteX191" fmla="*/ 644029 w 1051787"/>
              <a:gd name="connsiteY191" fmla="*/ 918876 h 1346415"/>
              <a:gd name="connsiteX192" fmla="*/ 642124 w 1051787"/>
              <a:gd name="connsiteY192" fmla="*/ 920780 h 1346415"/>
              <a:gd name="connsiteX193" fmla="*/ 636408 w 1051787"/>
              <a:gd name="connsiteY193" fmla="*/ 922685 h 1346415"/>
              <a:gd name="connsiteX194" fmla="*/ 630692 w 1051787"/>
              <a:gd name="connsiteY194" fmla="*/ 917924 h 1346415"/>
              <a:gd name="connsiteX195" fmla="*/ 626881 w 1051787"/>
              <a:gd name="connsiteY195" fmla="*/ 910306 h 1346415"/>
              <a:gd name="connsiteX196" fmla="*/ 624023 w 1051787"/>
              <a:gd name="connsiteY196" fmla="*/ 903641 h 1346415"/>
              <a:gd name="connsiteX197" fmla="*/ 621165 w 1051787"/>
              <a:gd name="connsiteY197" fmla="*/ 896975 h 1346415"/>
              <a:gd name="connsiteX198" fmla="*/ 617354 w 1051787"/>
              <a:gd name="connsiteY198" fmla="*/ 889358 h 1346415"/>
              <a:gd name="connsiteX199" fmla="*/ 612590 w 1051787"/>
              <a:gd name="connsiteY199" fmla="*/ 886501 h 1346415"/>
              <a:gd name="connsiteX200" fmla="*/ 606874 w 1051787"/>
              <a:gd name="connsiteY200" fmla="*/ 892214 h 1346415"/>
              <a:gd name="connsiteX201" fmla="*/ 604016 w 1051787"/>
              <a:gd name="connsiteY201" fmla="*/ 897927 h 1346415"/>
              <a:gd name="connsiteX202" fmla="*/ 600205 w 1051787"/>
              <a:gd name="connsiteY202" fmla="*/ 904593 h 1346415"/>
              <a:gd name="connsiteX203" fmla="*/ 596394 w 1051787"/>
              <a:gd name="connsiteY203" fmla="*/ 908402 h 1346415"/>
              <a:gd name="connsiteX204" fmla="*/ 590678 w 1051787"/>
              <a:gd name="connsiteY204" fmla="*/ 908402 h 1346415"/>
              <a:gd name="connsiteX205" fmla="*/ 586867 w 1051787"/>
              <a:gd name="connsiteY205" fmla="*/ 910306 h 1346415"/>
              <a:gd name="connsiteX206" fmla="*/ 584009 w 1051787"/>
              <a:gd name="connsiteY206" fmla="*/ 913163 h 1346415"/>
              <a:gd name="connsiteX207" fmla="*/ 581151 w 1051787"/>
              <a:gd name="connsiteY207" fmla="*/ 916972 h 1346415"/>
              <a:gd name="connsiteX208" fmla="*/ 578293 w 1051787"/>
              <a:gd name="connsiteY208" fmla="*/ 919828 h 1346415"/>
              <a:gd name="connsiteX209" fmla="*/ 575434 w 1051787"/>
              <a:gd name="connsiteY209" fmla="*/ 919828 h 1346415"/>
              <a:gd name="connsiteX210" fmla="*/ 572576 w 1051787"/>
              <a:gd name="connsiteY210" fmla="*/ 919828 h 1346415"/>
              <a:gd name="connsiteX211" fmla="*/ 569718 w 1051787"/>
              <a:gd name="connsiteY211" fmla="*/ 919828 h 1346415"/>
              <a:gd name="connsiteX212" fmla="*/ 566860 w 1051787"/>
              <a:gd name="connsiteY212" fmla="*/ 919828 h 1346415"/>
              <a:gd name="connsiteX213" fmla="*/ 564955 w 1051787"/>
              <a:gd name="connsiteY213" fmla="*/ 919828 h 1346415"/>
              <a:gd name="connsiteX214" fmla="*/ 563049 w 1051787"/>
              <a:gd name="connsiteY214" fmla="*/ 920780 h 1346415"/>
              <a:gd name="connsiteX215" fmla="*/ 560191 w 1051787"/>
              <a:gd name="connsiteY215" fmla="*/ 923637 h 1346415"/>
              <a:gd name="connsiteX216" fmla="*/ 558286 w 1051787"/>
              <a:gd name="connsiteY216" fmla="*/ 931255 h 1346415"/>
              <a:gd name="connsiteX217" fmla="*/ 556380 w 1051787"/>
              <a:gd name="connsiteY217" fmla="*/ 935063 h 1346415"/>
              <a:gd name="connsiteX218" fmla="*/ 551617 w 1051787"/>
              <a:gd name="connsiteY218" fmla="*/ 937920 h 1346415"/>
              <a:gd name="connsiteX219" fmla="*/ 545901 w 1051787"/>
              <a:gd name="connsiteY219" fmla="*/ 937920 h 1346415"/>
              <a:gd name="connsiteX220" fmla="*/ 540185 w 1051787"/>
              <a:gd name="connsiteY220" fmla="*/ 937920 h 1346415"/>
              <a:gd name="connsiteX221" fmla="*/ 535421 w 1051787"/>
              <a:gd name="connsiteY221" fmla="*/ 937920 h 1346415"/>
              <a:gd name="connsiteX222" fmla="*/ 524941 w 1051787"/>
              <a:gd name="connsiteY222" fmla="*/ 936968 h 1346415"/>
              <a:gd name="connsiteX223" fmla="*/ 513509 w 1051787"/>
              <a:gd name="connsiteY223" fmla="*/ 937920 h 1346415"/>
              <a:gd name="connsiteX224" fmla="*/ 503029 w 1051787"/>
              <a:gd name="connsiteY224" fmla="*/ 942681 h 1346415"/>
              <a:gd name="connsiteX225" fmla="*/ 496360 w 1051787"/>
              <a:gd name="connsiteY225" fmla="*/ 953155 h 1346415"/>
              <a:gd name="connsiteX226" fmla="*/ 497313 w 1051787"/>
              <a:gd name="connsiteY226" fmla="*/ 957916 h 1346415"/>
              <a:gd name="connsiteX227" fmla="*/ 502076 w 1051787"/>
              <a:gd name="connsiteY227" fmla="*/ 962677 h 1346415"/>
              <a:gd name="connsiteX228" fmla="*/ 504934 w 1051787"/>
              <a:gd name="connsiteY228" fmla="*/ 968390 h 1346415"/>
              <a:gd name="connsiteX229" fmla="*/ 503981 w 1051787"/>
              <a:gd name="connsiteY229" fmla="*/ 976960 h 1346415"/>
              <a:gd name="connsiteX230" fmla="*/ 500171 w 1051787"/>
              <a:gd name="connsiteY230" fmla="*/ 984578 h 1346415"/>
              <a:gd name="connsiteX231" fmla="*/ 494454 w 1051787"/>
              <a:gd name="connsiteY231" fmla="*/ 992196 h 1346415"/>
              <a:gd name="connsiteX232" fmla="*/ 487786 w 1051787"/>
              <a:gd name="connsiteY232" fmla="*/ 998861 h 1346415"/>
              <a:gd name="connsiteX233" fmla="*/ 482069 w 1051787"/>
              <a:gd name="connsiteY233" fmla="*/ 1005526 h 1346415"/>
              <a:gd name="connsiteX234" fmla="*/ 476353 w 1051787"/>
              <a:gd name="connsiteY234" fmla="*/ 1012192 h 1346415"/>
              <a:gd name="connsiteX235" fmla="*/ 471590 w 1051787"/>
              <a:gd name="connsiteY235" fmla="*/ 1019809 h 1346415"/>
              <a:gd name="connsiteX236" fmla="*/ 466826 w 1051787"/>
              <a:gd name="connsiteY236" fmla="*/ 1028379 h 1346415"/>
              <a:gd name="connsiteX237" fmla="*/ 463015 w 1051787"/>
              <a:gd name="connsiteY237" fmla="*/ 1035997 h 1346415"/>
              <a:gd name="connsiteX238" fmla="*/ 458252 w 1051787"/>
              <a:gd name="connsiteY238" fmla="*/ 1041710 h 1346415"/>
              <a:gd name="connsiteX239" fmla="*/ 454441 w 1051787"/>
              <a:gd name="connsiteY239" fmla="*/ 1047423 h 1346415"/>
              <a:gd name="connsiteX240" fmla="*/ 450630 w 1051787"/>
              <a:gd name="connsiteY240" fmla="*/ 1053136 h 1346415"/>
              <a:gd name="connsiteX241" fmla="*/ 446819 w 1051787"/>
              <a:gd name="connsiteY241" fmla="*/ 1058850 h 1346415"/>
              <a:gd name="connsiteX242" fmla="*/ 444914 w 1051787"/>
              <a:gd name="connsiteY242" fmla="*/ 1065515 h 1346415"/>
              <a:gd name="connsiteX243" fmla="*/ 443008 w 1051787"/>
              <a:gd name="connsiteY243" fmla="*/ 1072181 h 1346415"/>
              <a:gd name="connsiteX244" fmla="*/ 443008 w 1051787"/>
              <a:gd name="connsiteY244" fmla="*/ 1078846 h 1346415"/>
              <a:gd name="connsiteX245" fmla="*/ 443008 w 1051787"/>
              <a:gd name="connsiteY245" fmla="*/ 1085511 h 1346415"/>
              <a:gd name="connsiteX246" fmla="*/ 445867 w 1051787"/>
              <a:gd name="connsiteY246" fmla="*/ 1097890 h 1346415"/>
              <a:gd name="connsiteX247" fmla="*/ 452535 w 1051787"/>
              <a:gd name="connsiteY247" fmla="*/ 1106460 h 1346415"/>
              <a:gd name="connsiteX248" fmla="*/ 461110 w 1051787"/>
              <a:gd name="connsiteY248" fmla="*/ 1112173 h 1346415"/>
              <a:gd name="connsiteX249" fmla="*/ 471590 w 1051787"/>
              <a:gd name="connsiteY249" fmla="*/ 1118838 h 1346415"/>
              <a:gd name="connsiteX250" fmla="*/ 468732 w 1051787"/>
              <a:gd name="connsiteY250" fmla="*/ 1133121 h 1346415"/>
              <a:gd name="connsiteX251" fmla="*/ 466826 w 1051787"/>
              <a:gd name="connsiteY251" fmla="*/ 1140739 h 1346415"/>
              <a:gd name="connsiteX252" fmla="*/ 464921 w 1051787"/>
              <a:gd name="connsiteY252" fmla="*/ 1149309 h 1346415"/>
              <a:gd name="connsiteX253" fmla="*/ 463968 w 1051787"/>
              <a:gd name="connsiteY253" fmla="*/ 1157879 h 1346415"/>
              <a:gd name="connsiteX254" fmla="*/ 466826 w 1051787"/>
              <a:gd name="connsiteY254" fmla="*/ 1164544 h 1346415"/>
              <a:gd name="connsiteX255" fmla="*/ 472542 w 1051787"/>
              <a:gd name="connsiteY255" fmla="*/ 1165497 h 1346415"/>
              <a:gd name="connsiteX256" fmla="*/ 477306 w 1051787"/>
              <a:gd name="connsiteY256" fmla="*/ 1168353 h 1346415"/>
              <a:gd name="connsiteX257" fmla="*/ 481117 w 1051787"/>
              <a:gd name="connsiteY257" fmla="*/ 1171210 h 1346415"/>
              <a:gd name="connsiteX258" fmla="*/ 486833 w 1051787"/>
              <a:gd name="connsiteY258" fmla="*/ 1174066 h 1346415"/>
              <a:gd name="connsiteX259" fmla="*/ 491596 w 1051787"/>
              <a:gd name="connsiteY259" fmla="*/ 1175019 h 1346415"/>
              <a:gd name="connsiteX260" fmla="*/ 497313 w 1051787"/>
              <a:gd name="connsiteY260" fmla="*/ 1175019 h 1346415"/>
              <a:gd name="connsiteX261" fmla="*/ 503029 w 1051787"/>
              <a:gd name="connsiteY261" fmla="*/ 1174066 h 1346415"/>
              <a:gd name="connsiteX262" fmla="*/ 507793 w 1051787"/>
              <a:gd name="connsiteY262" fmla="*/ 1176923 h 1346415"/>
              <a:gd name="connsiteX263" fmla="*/ 509698 w 1051787"/>
              <a:gd name="connsiteY263" fmla="*/ 1188349 h 1346415"/>
              <a:gd name="connsiteX264" fmla="*/ 505887 w 1051787"/>
              <a:gd name="connsiteY264" fmla="*/ 1202632 h 1346415"/>
              <a:gd name="connsiteX265" fmla="*/ 499218 w 1051787"/>
              <a:gd name="connsiteY265" fmla="*/ 1217868 h 1346415"/>
              <a:gd name="connsiteX266" fmla="*/ 494454 w 1051787"/>
              <a:gd name="connsiteY266" fmla="*/ 1229294 h 1346415"/>
              <a:gd name="connsiteX267" fmla="*/ 493502 w 1051787"/>
              <a:gd name="connsiteY267" fmla="*/ 1231199 h 1346415"/>
              <a:gd name="connsiteX268" fmla="*/ 492549 w 1051787"/>
              <a:gd name="connsiteY268" fmla="*/ 1233103 h 1346415"/>
              <a:gd name="connsiteX269" fmla="*/ 489691 w 1051787"/>
              <a:gd name="connsiteY269" fmla="*/ 1235960 h 1346415"/>
              <a:gd name="connsiteX270" fmla="*/ 486833 w 1051787"/>
              <a:gd name="connsiteY270" fmla="*/ 1236912 h 1346415"/>
              <a:gd name="connsiteX271" fmla="*/ 483022 w 1051787"/>
              <a:gd name="connsiteY271" fmla="*/ 1237864 h 1346415"/>
              <a:gd name="connsiteX272" fmla="*/ 479211 w 1051787"/>
              <a:gd name="connsiteY272" fmla="*/ 1238816 h 1346415"/>
              <a:gd name="connsiteX273" fmla="*/ 477306 w 1051787"/>
              <a:gd name="connsiteY273" fmla="*/ 1240721 h 1346415"/>
              <a:gd name="connsiteX274" fmla="*/ 474448 w 1051787"/>
              <a:gd name="connsiteY274" fmla="*/ 1245482 h 1346415"/>
              <a:gd name="connsiteX275" fmla="*/ 472542 w 1051787"/>
              <a:gd name="connsiteY275" fmla="*/ 1247386 h 1346415"/>
              <a:gd name="connsiteX276" fmla="*/ 468732 w 1051787"/>
              <a:gd name="connsiteY276" fmla="*/ 1251195 h 1346415"/>
              <a:gd name="connsiteX277" fmla="*/ 468732 w 1051787"/>
              <a:gd name="connsiteY277" fmla="*/ 1256908 h 1346415"/>
              <a:gd name="connsiteX278" fmla="*/ 467779 w 1051787"/>
              <a:gd name="connsiteY278" fmla="*/ 1261669 h 1346415"/>
              <a:gd name="connsiteX279" fmla="*/ 463968 w 1051787"/>
              <a:gd name="connsiteY279" fmla="*/ 1265478 h 1346415"/>
              <a:gd name="connsiteX280" fmla="*/ 457299 w 1051787"/>
              <a:gd name="connsiteY280" fmla="*/ 1265478 h 1346415"/>
              <a:gd name="connsiteX281" fmla="*/ 456346 w 1051787"/>
              <a:gd name="connsiteY281" fmla="*/ 1262621 h 1346415"/>
              <a:gd name="connsiteX282" fmla="*/ 458252 w 1051787"/>
              <a:gd name="connsiteY282" fmla="*/ 1257860 h 1346415"/>
              <a:gd name="connsiteX283" fmla="*/ 459204 w 1051787"/>
              <a:gd name="connsiteY283" fmla="*/ 1254051 h 1346415"/>
              <a:gd name="connsiteX284" fmla="*/ 455394 w 1051787"/>
              <a:gd name="connsiteY284" fmla="*/ 1250243 h 1346415"/>
              <a:gd name="connsiteX285" fmla="*/ 449677 w 1051787"/>
              <a:gd name="connsiteY285" fmla="*/ 1251195 h 1346415"/>
              <a:gd name="connsiteX286" fmla="*/ 444914 w 1051787"/>
              <a:gd name="connsiteY286" fmla="*/ 1255004 h 1346415"/>
              <a:gd name="connsiteX287" fmla="*/ 441103 w 1051787"/>
              <a:gd name="connsiteY287" fmla="*/ 1258812 h 1346415"/>
              <a:gd name="connsiteX288" fmla="*/ 433481 w 1051787"/>
              <a:gd name="connsiteY288" fmla="*/ 1265478 h 1346415"/>
              <a:gd name="connsiteX289" fmla="*/ 424907 w 1051787"/>
              <a:gd name="connsiteY289" fmla="*/ 1269287 h 1346415"/>
              <a:gd name="connsiteX290" fmla="*/ 415380 w 1051787"/>
              <a:gd name="connsiteY290" fmla="*/ 1271191 h 1346415"/>
              <a:gd name="connsiteX291" fmla="*/ 406806 w 1051787"/>
              <a:gd name="connsiteY291" fmla="*/ 1270239 h 1346415"/>
              <a:gd name="connsiteX292" fmla="*/ 400137 w 1051787"/>
              <a:gd name="connsiteY292" fmla="*/ 1268334 h 1346415"/>
              <a:gd name="connsiteX293" fmla="*/ 392515 w 1051787"/>
              <a:gd name="connsiteY293" fmla="*/ 1266430 h 1346415"/>
              <a:gd name="connsiteX294" fmla="*/ 385846 w 1051787"/>
              <a:gd name="connsiteY294" fmla="*/ 1267382 h 1346415"/>
              <a:gd name="connsiteX295" fmla="*/ 382988 w 1051787"/>
              <a:gd name="connsiteY295" fmla="*/ 1274048 h 1346415"/>
              <a:gd name="connsiteX296" fmla="*/ 382988 w 1051787"/>
              <a:gd name="connsiteY296" fmla="*/ 1295948 h 1346415"/>
              <a:gd name="connsiteX297" fmla="*/ 383941 w 1051787"/>
              <a:gd name="connsiteY297" fmla="*/ 1306422 h 1346415"/>
              <a:gd name="connsiteX298" fmla="*/ 385846 w 1051787"/>
              <a:gd name="connsiteY298" fmla="*/ 1321658 h 1346415"/>
              <a:gd name="connsiteX299" fmla="*/ 384893 w 1051787"/>
              <a:gd name="connsiteY299" fmla="*/ 1335941 h 1346415"/>
              <a:gd name="connsiteX300" fmla="*/ 382035 w 1051787"/>
              <a:gd name="connsiteY300" fmla="*/ 1345463 h 1346415"/>
              <a:gd name="connsiteX301" fmla="*/ 374414 w 1051787"/>
              <a:gd name="connsiteY301" fmla="*/ 1346415 h 1346415"/>
              <a:gd name="connsiteX302" fmla="*/ 366792 w 1051787"/>
              <a:gd name="connsiteY302" fmla="*/ 1341654 h 1346415"/>
              <a:gd name="connsiteX303" fmla="*/ 358218 w 1051787"/>
              <a:gd name="connsiteY303" fmla="*/ 1335941 h 1346415"/>
              <a:gd name="connsiteX304" fmla="*/ 351549 w 1051787"/>
              <a:gd name="connsiteY304" fmla="*/ 1335941 h 1346415"/>
              <a:gd name="connsiteX305" fmla="*/ 341069 w 1051787"/>
              <a:gd name="connsiteY305" fmla="*/ 1337845 h 1346415"/>
              <a:gd name="connsiteX306" fmla="*/ 329636 w 1051787"/>
              <a:gd name="connsiteY306" fmla="*/ 1334989 h 1346415"/>
              <a:gd name="connsiteX307" fmla="*/ 319157 w 1051787"/>
              <a:gd name="connsiteY307" fmla="*/ 1328323 h 1346415"/>
              <a:gd name="connsiteX308" fmla="*/ 309629 w 1051787"/>
              <a:gd name="connsiteY308" fmla="*/ 1322610 h 1346415"/>
              <a:gd name="connsiteX309" fmla="*/ 301055 w 1051787"/>
              <a:gd name="connsiteY309" fmla="*/ 1317849 h 1346415"/>
              <a:gd name="connsiteX310" fmla="*/ 290575 w 1051787"/>
              <a:gd name="connsiteY310" fmla="*/ 1312136 h 1346415"/>
              <a:gd name="connsiteX311" fmla="*/ 284859 w 1051787"/>
              <a:gd name="connsiteY311" fmla="*/ 1309279 h 1346415"/>
              <a:gd name="connsiteX312" fmla="*/ 279143 w 1051787"/>
              <a:gd name="connsiteY312" fmla="*/ 1307375 h 1346415"/>
              <a:gd name="connsiteX313" fmla="*/ 274380 w 1051787"/>
              <a:gd name="connsiteY313" fmla="*/ 1308327 h 1346415"/>
              <a:gd name="connsiteX314" fmla="*/ 269616 w 1051787"/>
              <a:gd name="connsiteY314" fmla="*/ 1308327 h 1346415"/>
              <a:gd name="connsiteX315" fmla="*/ 264852 w 1051787"/>
              <a:gd name="connsiteY315" fmla="*/ 1309279 h 1346415"/>
              <a:gd name="connsiteX316" fmla="*/ 260089 w 1051787"/>
              <a:gd name="connsiteY316" fmla="*/ 1308327 h 1346415"/>
              <a:gd name="connsiteX317" fmla="*/ 255325 w 1051787"/>
              <a:gd name="connsiteY317" fmla="*/ 1304518 h 1346415"/>
              <a:gd name="connsiteX318" fmla="*/ 251514 w 1051787"/>
              <a:gd name="connsiteY318" fmla="*/ 1299757 h 1346415"/>
              <a:gd name="connsiteX319" fmla="*/ 246751 w 1051787"/>
              <a:gd name="connsiteY319" fmla="*/ 1296900 h 1346415"/>
              <a:gd name="connsiteX320" fmla="*/ 241035 w 1051787"/>
              <a:gd name="connsiteY320" fmla="*/ 1295948 h 1346415"/>
              <a:gd name="connsiteX321" fmla="*/ 235319 w 1051787"/>
              <a:gd name="connsiteY321" fmla="*/ 1296900 h 1346415"/>
              <a:gd name="connsiteX322" fmla="*/ 228649 w 1051787"/>
              <a:gd name="connsiteY322" fmla="*/ 1297853 h 1346415"/>
              <a:gd name="connsiteX323" fmla="*/ 221981 w 1051787"/>
              <a:gd name="connsiteY323" fmla="*/ 1297853 h 1346415"/>
              <a:gd name="connsiteX324" fmla="*/ 216264 w 1051787"/>
              <a:gd name="connsiteY324" fmla="*/ 1295948 h 1346415"/>
              <a:gd name="connsiteX325" fmla="*/ 211501 w 1051787"/>
              <a:gd name="connsiteY325" fmla="*/ 1293092 h 1346415"/>
              <a:gd name="connsiteX326" fmla="*/ 210548 w 1051787"/>
              <a:gd name="connsiteY326" fmla="*/ 1288331 h 1346415"/>
              <a:gd name="connsiteX327" fmla="*/ 210548 w 1051787"/>
              <a:gd name="connsiteY327" fmla="*/ 1283570 h 1346415"/>
              <a:gd name="connsiteX328" fmla="*/ 208643 w 1051787"/>
              <a:gd name="connsiteY328" fmla="*/ 1277856 h 1346415"/>
              <a:gd name="connsiteX329" fmla="*/ 202927 w 1051787"/>
              <a:gd name="connsiteY329" fmla="*/ 1275000 h 1346415"/>
              <a:gd name="connsiteX330" fmla="*/ 197210 w 1051787"/>
              <a:gd name="connsiteY330" fmla="*/ 1275952 h 1346415"/>
              <a:gd name="connsiteX331" fmla="*/ 190541 w 1051787"/>
              <a:gd name="connsiteY331" fmla="*/ 1279761 h 1346415"/>
              <a:gd name="connsiteX332" fmla="*/ 184825 w 1051787"/>
              <a:gd name="connsiteY332" fmla="*/ 1283570 h 1346415"/>
              <a:gd name="connsiteX333" fmla="*/ 178156 w 1051787"/>
              <a:gd name="connsiteY333" fmla="*/ 1287378 h 1346415"/>
              <a:gd name="connsiteX334" fmla="*/ 175298 w 1051787"/>
              <a:gd name="connsiteY334" fmla="*/ 1286426 h 1346415"/>
              <a:gd name="connsiteX335" fmla="*/ 174345 w 1051787"/>
              <a:gd name="connsiteY335" fmla="*/ 1282617 h 1346415"/>
              <a:gd name="connsiteX336" fmla="*/ 175298 w 1051787"/>
              <a:gd name="connsiteY336" fmla="*/ 1275000 h 1346415"/>
              <a:gd name="connsiteX337" fmla="*/ 175298 w 1051787"/>
              <a:gd name="connsiteY337" fmla="*/ 1268334 h 1346415"/>
              <a:gd name="connsiteX338" fmla="*/ 175298 w 1051787"/>
              <a:gd name="connsiteY338" fmla="*/ 1264526 h 1346415"/>
              <a:gd name="connsiteX339" fmla="*/ 177203 w 1051787"/>
              <a:gd name="connsiteY339" fmla="*/ 1261669 h 1346415"/>
              <a:gd name="connsiteX340" fmla="*/ 181967 w 1051787"/>
              <a:gd name="connsiteY340" fmla="*/ 1257860 h 1346415"/>
              <a:gd name="connsiteX341" fmla="*/ 184825 w 1051787"/>
              <a:gd name="connsiteY341" fmla="*/ 1254051 h 1346415"/>
              <a:gd name="connsiteX342" fmla="*/ 186730 w 1051787"/>
              <a:gd name="connsiteY342" fmla="*/ 1248338 h 1346415"/>
              <a:gd name="connsiteX343" fmla="*/ 187683 w 1051787"/>
              <a:gd name="connsiteY343" fmla="*/ 1241673 h 1346415"/>
              <a:gd name="connsiteX344" fmla="*/ 187683 w 1051787"/>
              <a:gd name="connsiteY344" fmla="*/ 1235960 h 1346415"/>
              <a:gd name="connsiteX345" fmla="*/ 186730 w 1051787"/>
              <a:gd name="connsiteY345" fmla="*/ 1224533 h 1346415"/>
              <a:gd name="connsiteX346" fmla="*/ 184825 w 1051787"/>
              <a:gd name="connsiteY346" fmla="*/ 1213107 h 1346415"/>
              <a:gd name="connsiteX347" fmla="*/ 181967 w 1051787"/>
              <a:gd name="connsiteY347" fmla="*/ 1202632 h 1346415"/>
              <a:gd name="connsiteX348" fmla="*/ 179109 w 1051787"/>
              <a:gd name="connsiteY348" fmla="*/ 1191206 h 1346415"/>
              <a:gd name="connsiteX349" fmla="*/ 185778 w 1051787"/>
              <a:gd name="connsiteY349" fmla="*/ 1194063 h 1346415"/>
              <a:gd name="connsiteX350" fmla="*/ 192447 w 1051787"/>
              <a:gd name="connsiteY350" fmla="*/ 1198824 h 1346415"/>
              <a:gd name="connsiteX351" fmla="*/ 199116 w 1051787"/>
              <a:gd name="connsiteY351" fmla="*/ 1202632 h 1346415"/>
              <a:gd name="connsiteX352" fmla="*/ 205785 w 1051787"/>
              <a:gd name="connsiteY352" fmla="*/ 1203585 h 1346415"/>
              <a:gd name="connsiteX353" fmla="*/ 211501 w 1051787"/>
              <a:gd name="connsiteY353" fmla="*/ 1199776 h 1346415"/>
              <a:gd name="connsiteX354" fmla="*/ 215312 w 1051787"/>
              <a:gd name="connsiteY354" fmla="*/ 1193110 h 1346415"/>
              <a:gd name="connsiteX355" fmla="*/ 221981 w 1051787"/>
              <a:gd name="connsiteY355" fmla="*/ 1179780 h 1346415"/>
              <a:gd name="connsiteX356" fmla="*/ 228649 w 1051787"/>
              <a:gd name="connsiteY356" fmla="*/ 1175019 h 1346415"/>
              <a:gd name="connsiteX357" fmla="*/ 237224 w 1051787"/>
              <a:gd name="connsiteY357" fmla="*/ 1171210 h 1346415"/>
              <a:gd name="connsiteX358" fmla="*/ 243893 w 1051787"/>
              <a:gd name="connsiteY358" fmla="*/ 1166449 h 1346415"/>
              <a:gd name="connsiteX359" fmla="*/ 244846 w 1051787"/>
              <a:gd name="connsiteY359" fmla="*/ 1158831 h 1346415"/>
              <a:gd name="connsiteX360" fmla="*/ 243893 w 1051787"/>
              <a:gd name="connsiteY360" fmla="*/ 1148357 h 1346415"/>
              <a:gd name="connsiteX361" fmla="*/ 243893 w 1051787"/>
              <a:gd name="connsiteY361" fmla="*/ 1135026 h 1346415"/>
              <a:gd name="connsiteX362" fmla="*/ 242940 w 1051787"/>
              <a:gd name="connsiteY362" fmla="*/ 1122647 h 1346415"/>
              <a:gd name="connsiteX363" fmla="*/ 239129 w 1051787"/>
              <a:gd name="connsiteY363" fmla="*/ 1114077 h 1346415"/>
              <a:gd name="connsiteX364" fmla="*/ 236271 w 1051787"/>
              <a:gd name="connsiteY364" fmla="*/ 1105508 h 1346415"/>
              <a:gd name="connsiteX365" fmla="*/ 241035 w 1051787"/>
              <a:gd name="connsiteY365" fmla="*/ 1096938 h 1346415"/>
              <a:gd name="connsiteX366" fmla="*/ 249609 w 1051787"/>
              <a:gd name="connsiteY366" fmla="*/ 1088368 h 1346415"/>
              <a:gd name="connsiteX367" fmla="*/ 256278 w 1051787"/>
              <a:gd name="connsiteY367" fmla="*/ 1081703 h 1346415"/>
              <a:gd name="connsiteX368" fmla="*/ 267710 w 1051787"/>
              <a:gd name="connsiteY368" fmla="*/ 1071228 h 1346415"/>
              <a:gd name="connsiteX369" fmla="*/ 273427 w 1051787"/>
              <a:gd name="connsiteY369" fmla="*/ 1065515 h 1346415"/>
              <a:gd name="connsiteX370" fmla="*/ 279143 w 1051787"/>
              <a:gd name="connsiteY370" fmla="*/ 1060754 h 1346415"/>
              <a:gd name="connsiteX371" fmla="*/ 282954 w 1051787"/>
              <a:gd name="connsiteY371" fmla="*/ 1058850 h 1346415"/>
              <a:gd name="connsiteX372" fmla="*/ 286765 w 1051787"/>
              <a:gd name="connsiteY372" fmla="*/ 1057897 h 1346415"/>
              <a:gd name="connsiteX373" fmla="*/ 289623 w 1051787"/>
              <a:gd name="connsiteY373" fmla="*/ 1056945 h 1346415"/>
              <a:gd name="connsiteX374" fmla="*/ 293434 w 1051787"/>
              <a:gd name="connsiteY374" fmla="*/ 1056945 h 1346415"/>
              <a:gd name="connsiteX375" fmla="*/ 297244 w 1051787"/>
              <a:gd name="connsiteY375" fmla="*/ 1056945 h 1346415"/>
              <a:gd name="connsiteX376" fmla="*/ 301055 w 1051787"/>
              <a:gd name="connsiteY376" fmla="*/ 1055993 h 1346415"/>
              <a:gd name="connsiteX377" fmla="*/ 303913 w 1051787"/>
              <a:gd name="connsiteY377" fmla="*/ 1054089 h 1346415"/>
              <a:gd name="connsiteX378" fmla="*/ 306771 w 1051787"/>
              <a:gd name="connsiteY378" fmla="*/ 1050280 h 1346415"/>
              <a:gd name="connsiteX379" fmla="*/ 312488 w 1051787"/>
              <a:gd name="connsiteY379" fmla="*/ 1041710 h 1346415"/>
              <a:gd name="connsiteX380" fmla="*/ 320109 w 1051787"/>
              <a:gd name="connsiteY380" fmla="*/ 1040758 h 1346415"/>
              <a:gd name="connsiteX381" fmla="*/ 328684 w 1051787"/>
              <a:gd name="connsiteY381" fmla="*/ 1043614 h 1346415"/>
              <a:gd name="connsiteX382" fmla="*/ 338211 w 1051787"/>
              <a:gd name="connsiteY382" fmla="*/ 1044567 h 1346415"/>
              <a:gd name="connsiteX383" fmla="*/ 343927 w 1051787"/>
              <a:gd name="connsiteY383" fmla="*/ 1043614 h 1346415"/>
              <a:gd name="connsiteX384" fmla="*/ 348691 w 1051787"/>
              <a:gd name="connsiteY384" fmla="*/ 1041710 h 1346415"/>
              <a:gd name="connsiteX385" fmla="*/ 352501 w 1051787"/>
              <a:gd name="connsiteY385" fmla="*/ 1037901 h 1346415"/>
              <a:gd name="connsiteX386" fmla="*/ 355360 w 1051787"/>
              <a:gd name="connsiteY386" fmla="*/ 1032188 h 1346415"/>
              <a:gd name="connsiteX387" fmla="*/ 358218 w 1051787"/>
              <a:gd name="connsiteY387" fmla="*/ 1023618 h 1346415"/>
              <a:gd name="connsiteX388" fmla="*/ 361076 w 1051787"/>
              <a:gd name="connsiteY388" fmla="*/ 1018857 h 1346415"/>
              <a:gd name="connsiteX389" fmla="*/ 364887 w 1051787"/>
              <a:gd name="connsiteY389" fmla="*/ 1016001 h 1346415"/>
              <a:gd name="connsiteX390" fmla="*/ 372508 w 1051787"/>
              <a:gd name="connsiteY390" fmla="*/ 1013144 h 1346415"/>
              <a:gd name="connsiteX391" fmla="*/ 374414 w 1051787"/>
              <a:gd name="connsiteY391" fmla="*/ 1009335 h 1346415"/>
              <a:gd name="connsiteX392" fmla="*/ 374414 w 1051787"/>
              <a:gd name="connsiteY392" fmla="*/ 1005526 h 1346415"/>
              <a:gd name="connsiteX393" fmla="*/ 374414 w 1051787"/>
              <a:gd name="connsiteY393" fmla="*/ 1000765 h 1346415"/>
              <a:gd name="connsiteX394" fmla="*/ 373461 w 1051787"/>
              <a:gd name="connsiteY394" fmla="*/ 996957 h 1346415"/>
              <a:gd name="connsiteX395" fmla="*/ 368697 w 1051787"/>
              <a:gd name="connsiteY395" fmla="*/ 994100 h 1346415"/>
              <a:gd name="connsiteX396" fmla="*/ 363934 w 1051787"/>
              <a:gd name="connsiteY396" fmla="*/ 993148 h 1346415"/>
              <a:gd name="connsiteX397" fmla="*/ 361076 w 1051787"/>
              <a:gd name="connsiteY397" fmla="*/ 992196 h 1346415"/>
              <a:gd name="connsiteX398" fmla="*/ 360123 w 1051787"/>
              <a:gd name="connsiteY398" fmla="*/ 984578 h 1346415"/>
              <a:gd name="connsiteX399" fmla="*/ 361076 w 1051787"/>
              <a:gd name="connsiteY399" fmla="*/ 980769 h 1346415"/>
              <a:gd name="connsiteX400" fmla="*/ 364887 w 1051787"/>
              <a:gd name="connsiteY400" fmla="*/ 979817 h 1346415"/>
              <a:gd name="connsiteX401" fmla="*/ 368697 w 1051787"/>
              <a:gd name="connsiteY401" fmla="*/ 979817 h 1346415"/>
              <a:gd name="connsiteX402" fmla="*/ 372508 w 1051787"/>
              <a:gd name="connsiteY402" fmla="*/ 977912 h 1346415"/>
              <a:gd name="connsiteX403" fmla="*/ 375366 w 1051787"/>
              <a:gd name="connsiteY403" fmla="*/ 975056 h 1346415"/>
              <a:gd name="connsiteX404" fmla="*/ 379177 w 1051787"/>
              <a:gd name="connsiteY404" fmla="*/ 970295 h 1346415"/>
              <a:gd name="connsiteX405" fmla="*/ 381082 w 1051787"/>
              <a:gd name="connsiteY405" fmla="*/ 964582 h 1346415"/>
              <a:gd name="connsiteX406" fmla="*/ 383941 w 1051787"/>
              <a:gd name="connsiteY406" fmla="*/ 959821 h 1346415"/>
              <a:gd name="connsiteX407" fmla="*/ 385846 w 1051787"/>
              <a:gd name="connsiteY407" fmla="*/ 956012 h 1346415"/>
              <a:gd name="connsiteX408" fmla="*/ 387752 w 1051787"/>
              <a:gd name="connsiteY408" fmla="*/ 950299 h 1346415"/>
              <a:gd name="connsiteX409" fmla="*/ 387752 w 1051787"/>
              <a:gd name="connsiteY409" fmla="*/ 944585 h 1346415"/>
              <a:gd name="connsiteX410" fmla="*/ 385846 w 1051787"/>
              <a:gd name="connsiteY410" fmla="*/ 939824 h 1346415"/>
              <a:gd name="connsiteX411" fmla="*/ 382988 w 1051787"/>
              <a:gd name="connsiteY411" fmla="*/ 937920 h 1346415"/>
              <a:gd name="connsiteX412" fmla="*/ 379177 w 1051787"/>
              <a:gd name="connsiteY412" fmla="*/ 938872 h 1346415"/>
              <a:gd name="connsiteX413" fmla="*/ 375366 w 1051787"/>
              <a:gd name="connsiteY413" fmla="*/ 939824 h 1346415"/>
              <a:gd name="connsiteX414" fmla="*/ 371555 w 1051787"/>
              <a:gd name="connsiteY414" fmla="*/ 940777 h 1346415"/>
              <a:gd name="connsiteX415" fmla="*/ 370603 w 1051787"/>
              <a:gd name="connsiteY415" fmla="*/ 936016 h 1346415"/>
              <a:gd name="connsiteX416" fmla="*/ 369650 w 1051787"/>
              <a:gd name="connsiteY416" fmla="*/ 933159 h 1346415"/>
              <a:gd name="connsiteX417" fmla="*/ 368697 w 1051787"/>
              <a:gd name="connsiteY417" fmla="*/ 930302 h 1346415"/>
              <a:gd name="connsiteX418" fmla="*/ 364887 w 1051787"/>
              <a:gd name="connsiteY418" fmla="*/ 927446 h 1346415"/>
              <a:gd name="connsiteX419" fmla="*/ 360123 w 1051787"/>
              <a:gd name="connsiteY419" fmla="*/ 927446 h 1346415"/>
              <a:gd name="connsiteX420" fmla="*/ 354407 w 1051787"/>
              <a:gd name="connsiteY420" fmla="*/ 929350 h 1346415"/>
              <a:gd name="connsiteX421" fmla="*/ 347738 w 1051787"/>
              <a:gd name="connsiteY421" fmla="*/ 931255 h 1346415"/>
              <a:gd name="connsiteX422" fmla="*/ 342974 w 1051787"/>
              <a:gd name="connsiteY422" fmla="*/ 933159 h 1346415"/>
              <a:gd name="connsiteX423" fmla="*/ 343927 w 1051787"/>
              <a:gd name="connsiteY423" fmla="*/ 928398 h 1346415"/>
              <a:gd name="connsiteX424" fmla="*/ 344880 w 1051787"/>
              <a:gd name="connsiteY424" fmla="*/ 922685 h 1346415"/>
              <a:gd name="connsiteX425" fmla="*/ 344880 w 1051787"/>
              <a:gd name="connsiteY425" fmla="*/ 916972 h 1346415"/>
              <a:gd name="connsiteX426" fmla="*/ 343927 w 1051787"/>
              <a:gd name="connsiteY426" fmla="*/ 914115 h 1346415"/>
              <a:gd name="connsiteX427" fmla="*/ 339163 w 1051787"/>
              <a:gd name="connsiteY427" fmla="*/ 911258 h 1346415"/>
              <a:gd name="connsiteX428" fmla="*/ 334400 w 1051787"/>
              <a:gd name="connsiteY428" fmla="*/ 908402 h 1346415"/>
              <a:gd name="connsiteX429" fmla="*/ 325826 w 1051787"/>
              <a:gd name="connsiteY429" fmla="*/ 901736 h 1346415"/>
              <a:gd name="connsiteX430" fmla="*/ 316299 w 1051787"/>
              <a:gd name="connsiteY430" fmla="*/ 894119 h 1346415"/>
              <a:gd name="connsiteX431" fmla="*/ 306771 w 1051787"/>
              <a:gd name="connsiteY431" fmla="*/ 886501 h 1346415"/>
              <a:gd name="connsiteX432" fmla="*/ 297244 w 1051787"/>
              <a:gd name="connsiteY432" fmla="*/ 877931 h 1346415"/>
              <a:gd name="connsiteX433" fmla="*/ 287717 w 1051787"/>
              <a:gd name="connsiteY433" fmla="*/ 869361 h 1346415"/>
              <a:gd name="connsiteX434" fmla="*/ 285812 w 1051787"/>
              <a:gd name="connsiteY434" fmla="*/ 872218 h 1346415"/>
              <a:gd name="connsiteX435" fmla="*/ 284859 w 1051787"/>
              <a:gd name="connsiteY435" fmla="*/ 875075 h 1346415"/>
              <a:gd name="connsiteX436" fmla="*/ 281048 w 1051787"/>
              <a:gd name="connsiteY436" fmla="*/ 879836 h 1346415"/>
              <a:gd name="connsiteX437" fmla="*/ 278190 w 1051787"/>
              <a:gd name="connsiteY437" fmla="*/ 885549 h 1346415"/>
              <a:gd name="connsiteX438" fmla="*/ 273427 w 1051787"/>
              <a:gd name="connsiteY438" fmla="*/ 897927 h 1346415"/>
              <a:gd name="connsiteX439" fmla="*/ 271521 w 1051787"/>
              <a:gd name="connsiteY439" fmla="*/ 901736 h 1346415"/>
              <a:gd name="connsiteX440" fmla="*/ 271521 w 1051787"/>
              <a:gd name="connsiteY440" fmla="*/ 904593 h 1346415"/>
              <a:gd name="connsiteX441" fmla="*/ 273427 w 1051787"/>
              <a:gd name="connsiteY441" fmla="*/ 905545 h 1346415"/>
              <a:gd name="connsiteX442" fmla="*/ 277238 w 1051787"/>
              <a:gd name="connsiteY442" fmla="*/ 907450 h 1346415"/>
              <a:gd name="connsiteX443" fmla="*/ 280096 w 1051787"/>
              <a:gd name="connsiteY443" fmla="*/ 909354 h 1346415"/>
              <a:gd name="connsiteX444" fmla="*/ 281048 w 1051787"/>
              <a:gd name="connsiteY444" fmla="*/ 912211 h 1346415"/>
              <a:gd name="connsiteX445" fmla="*/ 282001 w 1051787"/>
              <a:gd name="connsiteY445" fmla="*/ 915067 h 1346415"/>
              <a:gd name="connsiteX446" fmla="*/ 284859 w 1051787"/>
              <a:gd name="connsiteY446" fmla="*/ 916972 h 1346415"/>
              <a:gd name="connsiteX447" fmla="*/ 288670 w 1051787"/>
              <a:gd name="connsiteY447" fmla="*/ 916972 h 1346415"/>
              <a:gd name="connsiteX448" fmla="*/ 291528 w 1051787"/>
              <a:gd name="connsiteY448" fmla="*/ 917924 h 1346415"/>
              <a:gd name="connsiteX449" fmla="*/ 292481 w 1051787"/>
              <a:gd name="connsiteY449" fmla="*/ 920780 h 1346415"/>
              <a:gd name="connsiteX450" fmla="*/ 291528 w 1051787"/>
              <a:gd name="connsiteY450" fmla="*/ 924589 h 1346415"/>
              <a:gd name="connsiteX451" fmla="*/ 289623 w 1051787"/>
              <a:gd name="connsiteY451" fmla="*/ 925541 h 1346415"/>
              <a:gd name="connsiteX452" fmla="*/ 284859 w 1051787"/>
              <a:gd name="connsiteY452" fmla="*/ 929350 h 1346415"/>
              <a:gd name="connsiteX453" fmla="*/ 282001 w 1051787"/>
              <a:gd name="connsiteY453" fmla="*/ 930302 h 1346415"/>
              <a:gd name="connsiteX454" fmla="*/ 279143 w 1051787"/>
              <a:gd name="connsiteY454" fmla="*/ 937920 h 1346415"/>
              <a:gd name="connsiteX455" fmla="*/ 279143 w 1051787"/>
              <a:gd name="connsiteY455" fmla="*/ 946490 h 1346415"/>
              <a:gd name="connsiteX456" fmla="*/ 277238 w 1051787"/>
              <a:gd name="connsiteY456" fmla="*/ 953155 h 1346415"/>
              <a:gd name="connsiteX457" fmla="*/ 271521 w 1051787"/>
              <a:gd name="connsiteY457" fmla="*/ 956012 h 1346415"/>
              <a:gd name="connsiteX458" fmla="*/ 264852 w 1051787"/>
              <a:gd name="connsiteY458" fmla="*/ 958868 h 1346415"/>
              <a:gd name="connsiteX459" fmla="*/ 261041 w 1051787"/>
              <a:gd name="connsiteY459" fmla="*/ 967438 h 1346415"/>
              <a:gd name="connsiteX460" fmla="*/ 258183 w 1051787"/>
              <a:gd name="connsiteY460" fmla="*/ 976960 h 1346415"/>
              <a:gd name="connsiteX461" fmla="*/ 255325 w 1051787"/>
              <a:gd name="connsiteY461" fmla="*/ 984578 h 1346415"/>
              <a:gd name="connsiteX462" fmla="*/ 252467 w 1051787"/>
              <a:gd name="connsiteY462" fmla="*/ 993148 h 1346415"/>
              <a:gd name="connsiteX463" fmla="*/ 249609 w 1051787"/>
              <a:gd name="connsiteY463" fmla="*/ 996957 h 1346415"/>
              <a:gd name="connsiteX464" fmla="*/ 248656 w 1051787"/>
              <a:gd name="connsiteY464" fmla="*/ 994100 h 1346415"/>
              <a:gd name="connsiteX465" fmla="*/ 246751 w 1051787"/>
              <a:gd name="connsiteY465" fmla="*/ 991243 h 1346415"/>
              <a:gd name="connsiteX466" fmla="*/ 242940 w 1051787"/>
              <a:gd name="connsiteY466" fmla="*/ 990291 h 1346415"/>
              <a:gd name="connsiteX467" fmla="*/ 239129 w 1051787"/>
              <a:gd name="connsiteY467" fmla="*/ 990291 h 1346415"/>
              <a:gd name="connsiteX468" fmla="*/ 228649 w 1051787"/>
              <a:gd name="connsiteY468" fmla="*/ 988387 h 1346415"/>
              <a:gd name="connsiteX469" fmla="*/ 225791 w 1051787"/>
              <a:gd name="connsiteY469" fmla="*/ 989339 h 1346415"/>
              <a:gd name="connsiteX470" fmla="*/ 221028 w 1051787"/>
              <a:gd name="connsiteY470" fmla="*/ 995052 h 1346415"/>
              <a:gd name="connsiteX471" fmla="*/ 218170 w 1051787"/>
              <a:gd name="connsiteY471" fmla="*/ 996957 h 1346415"/>
              <a:gd name="connsiteX472" fmla="*/ 214359 w 1051787"/>
              <a:gd name="connsiteY472" fmla="*/ 998861 h 1346415"/>
              <a:gd name="connsiteX473" fmla="*/ 206737 w 1051787"/>
              <a:gd name="connsiteY473" fmla="*/ 1000765 h 1346415"/>
              <a:gd name="connsiteX474" fmla="*/ 201974 w 1051787"/>
              <a:gd name="connsiteY474" fmla="*/ 999813 h 1346415"/>
              <a:gd name="connsiteX475" fmla="*/ 196258 w 1051787"/>
              <a:gd name="connsiteY475" fmla="*/ 993148 h 1346415"/>
              <a:gd name="connsiteX476" fmla="*/ 196258 w 1051787"/>
              <a:gd name="connsiteY476" fmla="*/ 983626 h 1346415"/>
              <a:gd name="connsiteX477" fmla="*/ 197210 w 1051787"/>
              <a:gd name="connsiteY477" fmla="*/ 977912 h 1346415"/>
              <a:gd name="connsiteX478" fmla="*/ 200068 w 1051787"/>
              <a:gd name="connsiteY478" fmla="*/ 965534 h 1346415"/>
              <a:gd name="connsiteX479" fmla="*/ 200068 w 1051787"/>
              <a:gd name="connsiteY479" fmla="*/ 959821 h 1346415"/>
              <a:gd name="connsiteX480" fmla="*/ 199116 w 1051787"/>
              <a:gd name="connsiteY480" fmla="*/ 953155 h 1346415"/>
              <a:gd name="connsiteX481" fmla="*/ 198163 w 1051787"/>
              <a:gd name="connsiteY481" fmla="*/ 947442 h 1346415"/>
              <a:gd name="connsiteX482" fmla="*/ 196258 w 1051787"/>
              <a:gd name="connsiteY482" fmla="*/ 941729 h 1346415"/>
              <a:gd name="connsiteX483" fmla="*/ 194352 w 1051787"/>
              <a:gd name="connsiteY483" fmla="*/ 936968 h 1346415"/>
              <a:gd name="connsiteX484" fmla="*/ 194352 w 1051787"/>
              <a:gd name="connsiteY484" fmla="*/ 933159 h 1346415"/>
              <a:gd name="connsiteX485" fmla="*/ 195305 w 1051787"/>
              <a:gd name="connsiteY485" fmla="*/ 929350 h 1346415"/>
              <a:gd name="connsiteX486" fmla="*/ 197210 w 1051787"/>
              <a:gd name="connsiteY486" fmla="*/ 923637 h 1346415"/>
              <a:gd name="connsiteX487" fmla="*/ 200068 w 1051787"/>
              <a:gd name="connsiteY487" fmla="*/ 913163 h 1346415"/>
              <a:gd name="connsiteX488" fmla="*/ 203879 w 1051787"/>
              <a:gd name="connsiteY488" fmla="*/ 896023 h 1346415"/>
              <a:gd name="connsiteX489" fmla="*/ 209595 w 1051787"/>
              <a:gd name="connsiteY489" fmla="*/ 881740 h 1346415"/>
              <a:gd name="connsiteX490" fmla="*/ 216264 w 1051787"/>
              <a:gd name="connsiteY490" fmla="*/ 876979 h 1346415"/>
              <a:gd name="connsiteX491" fmla="*/ 217217 w 1051787"/>
              <a:gd name="connsiteY491" fmla="*/ 870314 h 1346415"/>
              <a:gd name="connsiteX492" fmla="*/ 217217 w 1051787"/>
              <a:gd name="connsiteY492" fmla="*/ 867457 h 1346415"/>
              <a:gd name="connsiteX493" fmla="*/ 216264 w 1051787"/>
              <a:gd name="connsiteY493" fmla="*/ 864600 h 1346415"/>
              <a:gd name="connsiteX494" fmla="*/ 214359 w 1051787"/>
              <a:gd name="connsiteY494" fmla="*/ 863648 h 1346415"/>
              <a:gd name="connsiteX495" fmla="*/ 210548 w 1051787"/>
              <a:gd name="connsiteY495" fmla="*/ 862696 h 1346415"/>
              <a:gd name="connsiteX496" fmla="*/ 207690 w 1051787"/>
              <a:gd name="connsiteY496" fmla="*/ 862696 h 1346415"/>
              <a:gd name="connsiteX497" fmla="*/ 205785 w 1051787"/>
              <a:gd name="connsiteY497" fmla="*/ 860792 h 1346415"/>
              <a:gd name="connsiteX498" fmla="*/ 205785 w 1051787"/>
              <a:gd name="connsiteY498" fmla="*/ 856983 h 1346415"/>
              <a:gd name="connsiteX499" fmla="*/ 206737 w 1051787"/>
              <a:gd name="connsiteY499" fmla="*/ 853174 h 1346415"/>
              <a:gd name="connsiteX500" fmla="*/ 207690 w 1051787"/>
              <a:gd name="connsiteY500" fmla="*/ 849365 h 1346415"/>
              <a:gd name="connsiteX501" fmla="*/ 205785 w 1051787"/>
              <a:gd name="connsiteY501" fmla="*/ 846509 h 1346415"/>
              <a:gd name="connsiteX502" fmla="*/ 201974 w 1051787"/>
              <a:gd name="connsiteY502" fmla="*/ 845556 h 1346415"/>
              <a:gd name="connsiteX503" fmla="*/ 196258 w 1051787"/>
              <a:gd name="connsiteY503" fmla="*/ 845556 h 1346415"/>
              <a:gd name="connsiteX504" fmla="*/ 189588 w 1051787"/>
              <a:gd name="connsiteY504" fmla="*/ 845556 h 1346415"/>
              <a:gd name="connsiteX505" fmla="*/ 185778 w 1051787"/>
              <a:gd name="connsiteY505" fmla="*/ 845556 h 1346415"/>
              <a:gd name="connsiteX506" fmla="*/ 183872 w 1051787"/>
              <a:gd name="connsiteY506" fmla="*/ 843652 h 1346415"/>
              <a:gd name="connsiteX507" fmla="*/ 182920 w 1051787"/>
              <a:gd name="connsiteY507" fmla="*/ 841748 h 1346415"/>
              <a:gd name="connsiteX508" fmla="*/ 181014 w 1051787"/>
              <a:gd name="connsiteY508" fmla="*/ 840795 h 1346415"/>
              <a:gd name="connsiteX509" fmla="*/ 178156 w 1051787"/>
              <a:gd name="connsiteY509" fmla="*/ 842700 h 1346415"/>
              <a:gd name="connsiteX510" fmla="*/ 171487 w 1051787"/>
              <a:gd name="connsiteY510" fmla="*/ 856031 h 1346415"/>
              <a:gd name="connsiteX511" fmla="*/ 166724 w 1051787"/>
              <a:gd name="connsiteY511" fmla="*/ 871266 h 1346415"/>
              <a:gd name="connsiteX512" fmla="*/ 163866 w 1051787"/>
              <a:gd name="connsiteY512" fmla="*/ 888405 h 1346415"/>
              <a:gd name="connsiteX513" fmla="*/ 161007 w 1051787"/>
              <a:gd name="connsiteY513" fmla="*/ 902689 h 1346415"/>
              <a:gd name="connsiteX514" fmla="*/ 144811 w 1051787"/>
              <a:gd name="connsiteY514" fmla="*/ 973151 h 1346415"/>
              <a:gd name="connsiteX515" fmla="*/ 143859 w 1051787"/>
              <a:gd name="connsiteY515" fmla="*/ 978865 h 1346415"/>
              <a:gd name="connsiteX516" fmla="*/ 141001 w 1051787"/>
              <a:gd name="connsiteY516" fmla="*/ 976008 h 1346415"/>
              <a:gd name="connsiteX517" fmla="*/ 138142 w 1051787"/>
              <a:gd name="connsiteY517" fmla="*/ 970295 h 1346415"/>
              <a:gd name="connsiteX518" fmla="*/ 135284 w 1051787"/>
              <a:gd name="connsiteY518" fmla="*/ 962677 h 1346415"/>
              <a:gd name="connsiteX519" fmla="*/ 134332 w 1051787"/>
              <a:gd name="connsiteY519" fmla="*/ 956964 h 1346415"/>
              <a:gd name="connsiteX520" fmla="*/ 133379 w 1051787"/>
              <a:gd name="connsiteY520" fmla="*/ 950299 h 1346415"/>
              <a:gd name="connsiteX521" fmla="*/ 132426 w 1051787"/>
              <a:gd name="connsiteY521" fmla="*/ 944585 h 1346415"/>
              <a:gd name="connsiteX522" fmla="*/ 131474 w 1051787"/>
              <a:gd name="connsiteY522" fmla="*/ 938872 h 1346415"/>
              <a:gd name="connsiteX523" fmla="*/ 131474 w 1051787"/>
              <a:gd name="connsiteY523" fmla="*/ 932207 h 1346415"/>
              <a:gd name="connsiteX524" fmla="*/ 132426 w 1051787"/>
              <a:gd name="connsiteY524" fmla="*/ 925541 h 1346415"/>
              <a:gd name="connsiteX525" fmla="*/ 134332 w 1051787"/>
              <a:gd name="connsiteY525" fmla="*/ 920780 h 1346415"/>
              <a:gd name="connsiteX526" fmla="*/ 137190 w 1051787"/>
              <a:gd name="connsiteY526" fmla="*/ 916019 h 1346415"/>
              <a:gd name="connsiteX527" fmla="*/ 139095 w 1051787"/>
              <a:gd name="connsiteY527" fmla="*/ 910306 h 1346415"/>
              <a:gd name="connsiteX528" fmla="*/ 139095 w 1051787"/>
              <a:gd name="connsiteY528" fmla="*/ 904593 h 1346415"/>
              <a:gd name="connsiteX529" fmla="*/ 138142 w 1051787"/>
              <a:gd name="connsiteY529" fmla="*/ 899832 h 1346415"/>
              <a:gd name="connsiteX530" fmla="*/ 135284 w 1051787"/>
              <a:gd name="connsiteY530" fmla="*/ 895071 h 1346415"/>
              <a:gd name="connsiteX531" fmla="*/ 133379 w 1051787"/>
              <a:gd name="connsiteY531" fmla="*/ 890310 h 1346415"/>
              <a:gd name="connsiteX532" fmla="*/ 133379 w 1051787"/>
              <a:gd name="connsiteY532" fmla="*/ 885549 h 1346415"/>
              <a:gd name="connsiteX533" fmla="*/ 136237 w 1051787"/>
              <a:gd name="connsiteY533" fmla="*/ 882692 h 1346415"/>
              <a:gd name="connsiteX534" fmla="*/ 140048 w 1051787"/>
              <a:gd name="connsiteY534" fmla="*/ 880788 h 1346415"/>
              <a:gd name="connsiteX535" fmla="*/ 142906 w 1051787"/>
              <a:gd name="connsiteY535" fmla="*/ 877931 h 1346415"/>
              <a:gd name="connsiteX536" fmla="*/ 144811 w 1051787"/>
              <a:gd name="connsiteY536" fmla="*/ 873170 h 1346415"/>
              <a:gd name="connsiteX537" fmla="*/ 144811 w 1051787"/>
              <a:gd name="connsiteY537" fmla="*/ 868409 h 1346415"/>
              <a:gd name="connsiteX538" fmla="*/ 144811 w 1051787"/>
              <a:gd name="connsiteY538" fmla="*/ 863648 h 1346415"/>
              <a:gd name="connsiteX539" fmla="*/ 143859 w 1051787"/>
              <a:gd name="connsiteY539" fmla="*/ 858887 h 1346415"/>
              <a:gd name="connsiteX540" fmla="*/ 143859 w 1051787"/>
              <a:gd name="connsiteY540" fmla="*/ 853174 h 1346415"/>
              <a:gd name="connsiteX541" fmla="*/ 146717 w 1051787"/>
              <a:gd name="connsiteY541" fmla="*/ 849365 h 1346415"/>
              <a:gd name="connsiteX542" fmla="*/ 150528 w 1051787"/>
              <a:gd name="connsiteY542" fmla="*/ 846509 h 1346415"/>
              <a:gd name="connsiteX543" fmla="*/ 156244 w 1051787"/>
              <a:gd name="connsiteY543" fmla="*/ 842700 h 1346415"/>
              <a:gd name="connsiteX544" fmla="*/ 161007 w 1051787"/>
              <a:gd name="connsiteY544" fmla="*/ 835082 h 1346415"/>
              <a:gd name="connsiteX545" fmla="*/ 162913 w 1051787"/>
              <a:gd name="connsiteY545" fmla="*/ 822704 h 1346415"/>
              <a:gd name="connsiteX546" fmla="*/ 164818 w 1051787"/>
              <a:gd name="connsiteY546" fmla="*/ 809372 h 1346415"/>
              <a:gd name="connsiteX547" fmla="*/ 165771 w 1051787"/>
              <a:gd name="connsiteY547" fmla="*/ 798898 h 1346415"/>
              <a:gd name="connsiteX548" fmla="*/ 150528 w 1051787"/>
              <a:gd name="connsiteY548" fmla="*/ 796042 h 1346415"/>
              <a:gd name="connsiteX549" fmla="*/ 120041 w 1051787"/>
              <a:gd name="connsiteY549" fmla="*/ 789376 h 1346415"/>
              <a:gd name="connsiteX550" fmla="*/ 104798 w 1051787"/>
              <a:gd name="connsiteY550" fmla="*/ 786520 h 1346415"/>
              <a:gd name="connsiteX551" fmla="*/ 102892 w 1051787"/>
              <a:gd name="connsiteY551" fmla="*/ 833178 h 1346415"/>
              <a:gd name="connsiteX552" fmla="*/ 101940 w 1051787"/>
              <a:gd name="connsiteY552" fmla="*/ 843652 h 1346415"/>
              <a:gd name="connsiteX553" fmla="*/ 101940 w 1051787"/>
              <a:gd name="connsiteY553" fmla="*/ 851270 h 1346415"/>
              <a:gd name="connsiteX554" fmla="*/ 103845 w 1051787"/>
              <a:gd name="connsiteY554" fmla="*/ 856983 h 1346415"/>
              <a:gd name="connsiteX555" fmla="*/ 110514 w 1051787"/>
              <a:gd name="connsiteY555" fmla="*/ 862696 h 1346415"/>
              <a:gd name="connsiteX556" fmla="*/ 118136 w 1051787"/>
              <a:gd name="connsiteY556" fmla="*/ 868409 h 1346415"/>
              <a:gd name="connsiteX557" fmla="*/ 120994 w 1051787"/>
              <a:gd name="connsiteY557" fmla="*/ 873170 h 1346415"/>
              <a:gd name="connsiteX558" fmla="*/ 121947 w 1051787"/>
              <a:gd name="connsiteY558" fmla="*/ 877931 h 1346415"/>
              <a:gd name="connsiteX559" fmla="*/ 120041 w 1051787"/>
              <a:gd name="connsiteY559" fmla="*/ 887453 h 1346415"/>
              <a:gd name="connsiteX560" fmla="*/ 115278 w 1051787"/>
              <a:gd name="connsiteY560" fmla="*/ 914115 h 1346415"/>
              <a:gd name="connsiteX561" fmla="*/ 113372 w 1051787"/>
              <a:gd name="connsiteY561" fmla="*/ 917924 h 1346415"/>
              <a:gd name="connsiteX562" fmla="*/ 111467 w 1051787"/>
              <a:gd name="connsiteY562" fmla="*/ 918876 h 1346415"/>
              <a:gd name="connsiteX563" fmla="*/ 105750 w 1051787"/>
              <a:gd name="connsiteY563" fmla="*/ 920780 h 1346415"/>
              <a:gd name="connsiteX564" fmla="*/ 90507 w 1051787"/>
              <a:gd name="connsiteY564" fmla="*/ 923637 h 1346415"/>
              <a:gd name="connsiteX565" fmla="*/ 75264 w 1051787"/>
              <a:gd name="connsiteY565" fmla="*/ 924589 h 1346415"/>
              <a:gd name="connsiteX566" fmla="*/ 60021 w 1051787"/>
              <a:gd name="connsiteY566" fmla="*/ 925541 h 1346415"/>
              <a:gd name="connsiteX567" fmla="*/ 44777 w 1051787"/>
              <a:gd name="connsiteY567" fmla="*/ 930302 h 1346415"/>
              <a:gd name="connsiteX568" fmla="*/ 34297 w 1051787"/>
              <a:gd name="connsiteY568" fmla="*/ 936016 h 1346415"/>
              <a:gd name="connsiteX569" fmla="*/ 22865 w 1051787"/>
              <a:gd name="connsiteY569" fmla="*/ 940777 h 1346415"/>
              <a:gd name="connsiteX570" fmla="*/ 11433 w 1051787"/>
              <a:gd name="connsiteY570" fmla="*/ 945538 h 1346415"/>
              <a:gd name="connsiteX571" fmla="*/ 0 w 1051787"/>
              <a:gd name="connsiteY571" fmla="*/ 951251 h 1346415"/>
              <a:gd name="connsiteX572" fmla="*/ 3811 w 1051787"/>
              <a:gd name="connsiteY572" fmla="*/ 942681 h 1346415"/>
              <a:gd name="connsiteX573" fmla="*/ 4764 w 1051787"/>
              <a:gd name="connsiteY573" fmla="*/ 937920 h 1346415"/>
              <a:gd name="connsiteX574" fmla="*/ 5716 w 1051787"/>
              <a:gd name="connsiteY574" fmla="*/ 934111 h 1346415"/>
              <a:gd name="connsiteX575" fmla="*/ 10480 w 1051787"/>
              <a:gd name="connsiteY575" fmla="*/ 916972 h 1346415"/>
              <a:gd name="connsiteX576" fmla="*/ 20007 w 1051787"/>
              <a:gd name="connsiteY576" fmla="*/ 883644 h 1346415"/>
              <a:gd name="connsiteX577" fmla="*/ 24770 w 1051787"/>
              <a:gd name="connsiteY577" fmla="*/ 867457 h 1346415"/>
              <a:gd name="connsiteX578" fmla="*/ 28581 w 1051787"/>
              <a:gd name="connsiteY578" fmla="*/ 855078 h 1346415"/>
              <a:gd name="connsiteX579" fmla="*/ 33345 w 1051787"/>
              <a:gd name="connsiteY579" fmla="*/ 841748 h 1346415"/>
              <a:gd name="connsiteX580" fmla="*/ 36203 w 1051787"/>
              <a:gd name="connsiteY580" fmla="*/ 828417 h 1346415"/>
              <a:gd name="connsiteX581" fmla="*/ 38108 w 1051787"/>
              <a:gd name="connsiteY581" fmla="*/ 815086 h 1346415"/>
              <a:gd name="connsiteX582" fmla="*/ 39061 w 1051787"/>
              <a:gd name="connsiteY582" fmla="*/ 779854 h 1346415"/>
              <a:gd name="connsiteX583" fmla="*/ 40014 w 1051787"/>
              <a:gd name="connsiteY583" fmla="*/ 744623 h 1346415"/>
              <a:gd name="connsiteX584" fmla="*/ 40967 w 1051787"/>
              <a:gd name="connsiteY584" fmla="*/ 709391 h 1346415"/>
              <a:gd name="connsiteX585" fmla="*/ 42872 w 1051787"/>
              <a:gd name="connsiteY585" fmla="*/ 674160 h 1346415"/>
              <a:gd name="connsiteX586" fmla="*/ 43825 w 1051787"/>
              <a:gd name="connsiteY586" fmla="*/ 665590 h 1346415"/>
              <a:gd name="connsiteX587" fmla="*/ 45730 w 1051787"/>
              <a:gd name="connsiteY587" fmla="*/ 661781 h 1346415"/>
              <a:gd name="connsiteX588" fmla="*/ 49541 w 1051787"/>
              <a:gd name="connsiteY588" fmla="*/ 658925 h 1346415"/>
              <a:gd name="connsiteX589" fmla="*/ 56210 w 1051787"/>
              <a:gd name="connsiteY589" fmla="*/ 656068 h 1346415"/>
              <a:gd name="connsiteX590" fmla="*/ 59068 w 1051787"/>
              <a:gd name="connsiteY590" fmla="*/ 651307 h 1346415"/>
              <a:gd name="connsiteX591" fmla="*/ 60021 w 1051787"/>
              <a:gd name="connsiteY591" fmla="*/ 643689 h 1346415"/>
              <a:gd name="connsiteX592" fmla="*/ 60973 w 1051787"/>
              <a:gd name="connsiteY592" fmla="*/ 628454 h 1346415"/>
              <a:gd name="connsiteX593" fmla="*/ 62879 w 1051787"/>
              <a:gd name="connsiteY593" fmla="*/ 616075 h 1346415"/>
              <a:gd name="connsiteX594" fmla="*/ 65737 w 1051787"/>
              <a:gd name="connsiteY594" fmla="*/ 577987 h 1346415"/>
              <a:gd name="connsiteX595" fmla="*/ 66689 w 1051787"/>
              <a:gd name="connsiteY595" fmla="*/ 570370 h 1346415"/>
              <a:gd name="connsiteX596" fmla="*/ 68595 w 1051787"/>
              <a:gd name="connsiteY596" fmla="*/ 564656 h 1346415"/>
              <a:gd name="connsiteX597" fmla="*/ 71453 w 1051787"/>
              <a:gd name="connsiteY597" fmla="*/ 561800 h 1346415"/>
              <a:gd name="connsiteX598" fmla="*/ 78122 w 1051787"/>
              <a:gd name="connsiteY598" fmla="*/ 557039 h 1346415"/>
              <a:gd name="connsiteX599" fmla="*/ 86696 w 1051787"/>
              <a:gd name="connsiteY599" fmla="*/ 551326 h 1346415"/>
              <a:gd name="connsiteX600" fmla="*/ 96223 w 1051787"/>
              <a:gd name="connsiteY600" fmla="*/ 545612 h 1346415"/>
              <a:gd name="connsiteX601" fmla="*/ 104798 w 1051787"/>
              <a:gd name="connsiteY601" fmla="*/ 538947 h 1346415"/>
              <a:gd name="connsiteX602" fmla="*/ 113372 w 1051787"/>
              <a:gd name="connsiteY602" fmla="*/ 532282 h 1346415"/>
              <a:gd name="connsiteX603" fmla="*/ 117183 w 1051787"/>
              <a:gd name="connsiteY603" fmla="*/ 526568 h 1346415"/>
              <a:gd name="connsiteX604" fmla="*/ 118136 w 1051787"/>
              <a:gd name="connsiteY604" fmla="*/ 520855 h 1346415"/>
              <a:gd name="connsiteX605" fmla="*/ 119088 w 1051787"/>
              <a:gd name="connsiteY605" fmla="*/ 514190 h 1346415"/>
              <a:gd name="connsiteX606" fmla="*/ 120041 w 1051787"/>
              <a:gd name="connsiteY606" fmla="*/ 507524 h 1346415"/>
              <a:gd name="connsiteX607" fmla="*/ 123852 w 1051787"/>
              <a:gd name="connsiteY607" fmla="*/ 498955 h 1346415"/>
              <a:gd name="connsiteX608" fmla="*/ 130521 w 1051787"/>
              <a:gd name="connsiteY608" fmla="*/ 495145 h 1346415"/>
              <a:gd name="connsiteX609" fmla="*/ 137190 w 1051787"/>
              <a:gd name="connsiteY609" fmla="*/ 497050 h 1346415"/>
              <a:gd name="connsiteX610" fmla="*/ 143859 w 1051787"/>
              <a:gd name="connsiteY610" fmla="*/ 504668 h 1346415"/>
              <a:gd name="connsiteX611" fmla="*/ 149575 w 1051787"/>
              <a:gd name="connsiteY611" fmla="*/ 506572 h 1346415"/>
              <a:gd name="connsiteX612" fmla="*/ 153386 w 1051787"/>
              <a:gd name="connsiteY612" fmla="*/ 500859 h 1346415"/>
              <a:gd name="connsiteX613" fmla="*/ 156244 w 1051787"/>
              <a:gd name="connsiteY613" fmla="*/ 492289 h 1346415"/>
              <a:gd name="connsiteX614" fmla="*/ 157197 w 1051787"/>
              <a:gd name="connsiteY614" fmla="*/ 485623 h 1346415"/>
              <a:gd name="connsiteX615" fmla="*/ 153386 w 1051787"/>
              <a:gd name="connsiteY615" fmla="*/ 478006 h 1346415"/>
              <a:gd name="connsiteX616" fmla="*/ 146717 w 1051787"/>
              <a:gd name="connsiteY616" fmla="*/ 472293 h 1346415"/>
              <a:gd name="connsiteX617" fmla="*/ 139095 w 1051787"/>
              <a:gd name="connsiteY617" fmla="*/ 467532 h 1346415"/>
              <a:gd name="connsiteX618" fmla="*/ 135284 w 1051787"/>
              <a:gd name="connsiteY618" fmla="*/ 458962 h 1346415"/>
              <a:gd name="connsiteX619" fmla="*/ 138142 w 1051787"/>
              <a:gd name="connsiteY619" fmla="*/ 455153 h 1346415"/>
              <a:gd name="connsiteX620" fmla="*/ 140048 w 1051787"/>
              <a:gd name="connsiteY620" fmla="*/ 450392 h 1346415"/>
              <a:gd name="connsiteX621" fmla="*/ 142906 w 1051787"/>
              <a:gd name="connsiteY621" fmla="*/ 446583 h 1346415"/>
              <a:gd name="connsiteX622" fmla="*/ 144811 w 1051787"/>
              <a:gd name="connsiteY622" fmla="*/ 441822 h 1346415"/>
              <a:gd name="connsiteX623" fmla="*/ 143859 w 1051787"/>
              <a:gd name="connsiteY623" fmla="*/ 434205 h 1346415"/>
              <a:gd name="connsiteX624" fmla="*/ 140048 w 1051787"/>
              <a:gd name="connsiteY624" fmla="*/ 427539 h 1346415"/>
              <a:gd name="connsiteX625" fmla="*/ 135284 w 1051787"/>
              <a:gd name="connsiteY625" fmla="*/ 422778 h 1346415"/>
              <a:gd name="connsiteX626" fmla="*/ 130521 w 1051787"/>
              <a:gd name="connsiteY626" fmla="*/ 417065 h 1346415"/>
              <a:gd name="connsiteX627" fmla="*/ 127663 w 1051787"/>
              <a:gd name="connsiteY627" fmla="*/ 409447 h 1346415"/>
              <a:gd name="connsiteX628" fmla="*/ 137190 w 1051787"/>
              <a:gd name="connsiteY628" fmla="*/ 406591 h 1346415"/>
              <a:gd name="connsiteX629" fmla="*/ 147669 w 1051787"/>
              <a:gd name="connsiteY629" fmla="*/ 402782 h 1346415"/>
              <a:gd name="connsiteX630" fmla="*/ 147669 w 1051787"/>
              <a:gd name="connsiteY630" fmla="*/ 392308 h 1346415"/>
              <a:gd name="connsiteX631" fmla="*/ 145764 w 1051787"/>
              <a:gd name="connsiteY631" fmla="*/ 383738 h 1346415"/>
              <a:gd name="connsiteX632" fmla="*/ 146717 w 1051787"/>
              <a:gd name="connsiteY632" fmla="*/ 375168 h 1346415"/>
              <a:gd name="connsiteX633" fmla="*/ 147669 w 1051787"/>
              <a:gd name="connsiteY633" fmla="*/ 368503 h 1346415"/>
              <a:gd name="connsiteX634" fmla="*/ 145764 w 1051787"/>
              <a:gd name="connsiteY634" fmla="*/ 361837 h 1346415"/>
              <a:gd name="connsiteX635" fmla="*/ 148622 w 1051787"/>
              <a:gd name="connsiteY635" fmla="*/ 357076 h 1346415"/>
              <a:gd name="connsiteX636" fmla="*/ 159102 w 1051787"/>
              <a:gd name="connsiteY636" fmla="*/ 350411 h 1346415"/>
              <a:gd name="connsiteX637" fmla="*/ 172440 w 1051787"/>
              <a:gd name="connsiteY637" fmla="*/ 344698 h 1346415"/>
              <a:gd name="connsiteX638" fmla="*/ 180061 w 1051787"/>
              <a:gd name="connsiteY638" fmla="*/ 341841 h 1346415"/>
              <a:gd name="connsiteX639" fmla="*/ 188636 w 1051787"/>
              <a:gd name="connsiteY639" fmla="*/ 338032 h 1346415"/>
              <a:gd name="connsiteX640" fmla="*/ 198163 w 1051787"/>
              <a:gd name="connsiteY640" fmla="*/ 331367 h 1346415"/>
              <a:gd name="connsiteX641" fmla="*/ 203879 w 1051787"/>
              <a:gd name="connsiteY641" fmla="*/ 324701 h 1346415"/>
              <a:gd name="connsiteX642" fmla="*/ 209595 w 1051787"/>
              <a:gd name="connsiteY642" fmla="*/ 316131 h 1346415"/>
              <a:gd name="connsiteX643" fmla="*/ 216264 w 1051787"/>
              <a:gd name="connsiteY643" fmla="*/ 305657 h 1346415"/>
              <a:gd name="connsiteX644" fmla="*/ 218170 w 1051787"/>
              <a:gd name="connsiteY644" fmla="*/ 301848 h 1346415"/>
              <a:gd name="connsiteX645" fmla="*/ 220075 w 1051787"/>
              <a:gd name="connsiteY645" fmla="*/ 297087 h 1346415"/>
              <a:gd name="connsiteX646" fmla="*/ 221981 w 1051787"/>
              <a:gd name="connsiteY646" fmla="*/ 293279 h 1346415"/>
              <a:gd name="connsiteX647" fmla="*/ 225791 w 1051787"/>
              <a:gd name="connsiteY647" fmla="*/ 289470 h 1346415"/>
              <a:gd name="connsiteX648" fmla="*/ 231508 w 1051787"/>
              <a:gd name="connsiteY648" fmla="*/ 288518 h 1346415"/>
              <a:gd name="connsiteX649" fmla="*/ 237224 w 1051787"/>
              <a:gd name="connsiteY649" fmla="*/ 288518 h 1346415"/>
              <a:gd name="connsiteX650" fmla="*/ 241035 w 1051787"/>
              <a:gd name="connsiteY650" fmla="*/ 286613 h 1346415"/>
              <a:gd name="connsiteX651" fmla="*/ 242940 w 1051787"/>
              <a:gd name="connsiteY651" fmla="*/ 281852 h 1346415"/>
              <a:gd name="connsiteX652" fmla="*/ 242940 w 1051787"/>
              <a:gd name="connsiteY652" fmla="*/ 277091 h 1346415"/>
              <a:gd name="connsiteX653" fmla="*/ 244846 w 1051787"/>
              <a:gd name="connsiteY653" fmla="*/ 272330 h 1346415"/>
              <a:gd name="connsiteX654" fmla="*/ 248656 w 1051787"/>
              <a:gd name="connsiteY654" fmla="*/ 270426 h 1346415"/>
              <a:gd name="connsiteX655" fmla="*/ 253420 w 1051787"/>
              <a:gd name="connsiteY655" fmla="*/ 269474 h 1346415"/>
              <a:gd name="connsiteX656" fmla="*/ 258183 w 1051787"/>
              <a:gd name="connsiteY656" fmla="*/ 269474 h 1346415"/>
              <a:gd name="connsiteX657" fmla="*/ 264852 w 1051787"/>
              <a:gd name="connsiteY657" fmla="*/ 269474 h 1346415"/>
              <a:gd name="connsiteX658" fmla="*/ 270568 w 1051787"/>
              <a:gd name="connsiteY658" fmla="*/ 268521 h 1346415"/>
              <a:gd name="connsiteX659" fmla="*/ 275332 w 1051787"/>
              <a:gd name="connsiteY659" fmla="*/ 266617 h 1346415"/>
              <a:gd name="connsiteX660" fmla="*/ 278190 w 1051787"/>
              <a:gd name="connsiteY660" fmla="*/ 261856 h 1346415"/>
              <a:gd name="connsiteX661" fmla="*/ 278190 w 1051787"/>
              <a:gd name="connsiteY661" fmla="*/ 256143 h 1346415"/>
              <a:gd name="connsiteX662" fmla="*/ 278190 w 1051787"/>
              <a:gd name="connsiteY662" fmla="*/ 250430 h 1346415"/>
              <a:gd name="connsiteX663" fmla="*/ 280096 w 1051787"/>
              <a:gd name="connsiteY663" fmla="*/ 244716 h 1346415"/>
              <a:gd name="connsiteX664" fmla="*/ 288670 w 1051787"/>
              <a:gd name="connsiteY664" fmla="*/ 237099 h 1346415"/>
              <a:gd name="connsiteX665" fmla="*/ 301055 w 1051787"/>
              <a:gd name="connsiteY665" fmla="*/ 230433 h 1346415"/>
              <a:gd name="connsiteX666" fmla="*/ 314393 w 1051787"/>
              <a:gd name="connsiteY666" fmla="*/ 225672 h 1346415"/>
              <a:gd name="connsiteX667" fmla="*/ 325826 w 1051787"/>
              <a:gd name="connsiteY667" fmla="*/ 222816 h 1346415"/>
              <a:gd name="connsiteX668" fmla="*/ 379177 w 1051787"/>
              <a:gd name="connsiteY668" fmla="*/ 234242 h 1346415"/>
              <a:gd name="connsiteX669" fmla="*/ 432529 w 1051787"/>
              <a:gd name="connsiteY669" fmla="*/ 245669 h 1346415"/>
              <a:gd name="connsiteX670" fmla="*/ 445867 w 1051787"/>
              <a:gd name="connsiteY670" fmla="*/ 247573 h 1346415"/>
              <a:gd name="connsiteX671" fmla="*/ 459204 w 1051787"/>
              <a:gd name="connsiteY671" fmla="*/ 249477 h 1346415"/>
              <a:gd name="connsiteX672" fmla="*/ 472542 w 1051787"/>
              <a:gd name="connsiteY672" fmla="*/ 250430 h 1346415"/>
              <a:gd name="connsiteX673" fmla="*/ 485880 w 1051787"/>
              <a:gd name="connsiteY673" fmla="*/ 247573 h 1346415"/>
              <a:gd name="connsiteX674" fmla="*/ 499218 w 1051787"/>
              <a:gd name="connsiteY674" fmla="*/ 243764 h 1346415"/>
              <a:gd name="connsiteX675" fmla="*/ 513509 w 1051787"/>
              <a:gd name="connsiteY675" fmla="*/ 239955 h 1346415"/>
              <a:gd name="connsiteX676" fmla="*/ 526847 w 1051787"/>
              <a:gd name="connsiteY676" fmla="*/ 237099 h 1346415"/>
              <a:gd name="connsiteX677" fmla="*/ 547806 w 1051787"/>
              <a:gd name="connsiteY677" fmla="*/ 235194 h 1346415"/>
              <a:gd name="connsiteX678" fmla="*/ 551617 w 1051787"/>
              <a:gd name="connsiteY678" fmla="*/ 233290 h 1346415"/>
              <a:gd name="connsiteX679" fmla="*/ 552570 w 1051787"/>
              <a:gd name="connsiteY679" fmla="*/ 228529 h 1346415"/>
              <a:gd name="connsiteX680" fmla="*/ 552570 w 1051787"/>
              <a:gd name="connsiteY680" fmla="*/ 219959 h 1346415"/>
              <a:gd name="connsiteX681" fmla="*/ 552570 w 1051787"/>
              <a:gd name="connsiteY681" fmla="*/ 198058 h 1346415"/>
              <a:gd name="connsiteX682" fmla="*/ 552570 w 1051787"/>
              <a:gd name="connsiteY682" fmla="*/ 176158 h 1346415"/>
              <a:gd name="connsiteX683" fmla="*/ 552570 w 1051787"/>
              <a:gd name="connsiteY683" fmla="*/ 155209 h 1346415"/>
              <a:gd name="connsiteX684" fmla="*/ 552570 w 1051787"/>
              <a:gd name="connsiteY684" fmla="*/ 134261 h 1346415"/>
              <a:gd name="connsiteX685" fmla="*/ 552570 w 1051787"/>
              <a:gd name="connsiteY685" fmla="*/ 113312 h 1346415"/>
              <a:gd name="connsiteX686" fmla="*/ 548759 w 1051787"/>
              <a:gd name="connsiteY686" fmla="*/ 100934 h 1346415"/>
              <a:gd name="connsiteX687" fmla="*/ 541137 w 1051787"/>
              <a:gd name="connsiteY687" fmla="*/ 88555 h 1346415"/>
              <a:gd name="connsiteX688" fmla="*/ 531610 w 1051787"/>
              <a:gd name="connsiteY688" fmla="*/ 77128 h 1346415"/>
              <a:gd name="connsiteX689" fmla="*/ 523036 w 1051787"/>
              <a:gd name="connsiteY689" fmla="*/ 66654 h 1346415"/>
              <a:gd name="connsiteX690" fmla="*/ 516367 w 1051787"/>
              <a:gd name="connsiteY690" fmla="*/ 58084 h 1346415"/>
              <a:gd name="connsiteX691" fmla="*/ 509698 w 1051787"/>
              <a:gd name="connsiteY691" fmla="*/ 48562 h 1346415"/>
              <a:gd name="connsiteX692" fmla="*/ 503981 w 1051787"/>
              <a:gd name="connsiteY692" fmla="*/ 39040 h 1346415"/>
              <a:gd name="connsiteX693" fmla="*/ 499218 w 1051787"/>
              <a:gd name="connsiteY693" fmla="*/ 28566 h 1346415"/>
              <a:gd name="connsiteX694" fmla="*/ 504934 w 1051787"/>
              <a:gd name="connsiteY694" fmla="*/ 19996 h 1346415"/>
              <a:gd name="connsiteX695" fmla="*/ 509698 w 1051787"/>
              <a:gd name="connsiteY695" fmla="*/ 16188 h 1346415"/>
              <a:gd name="connsiteX696" fmla="*/ 515414 w 1051787"/>
              <a:gd name="connsiteY696" fmla="*/ 14283 h 1346415"/>
              <a:gd name="connsiteX697" fmla="*/ 524941 w 1051787"/>
              <a:gd name="connsiteY697" fmla="*/ 13331 h 1346415"/>
              <a:gd name="connsiteX698" fmla="*/ 591631 w 1051787"/>
              <a:gd name="connsiteY698" fmla="*/ 6666 h 1346415"/>
              <a:gd name="connsiteX699" fmla="*/ 613543 w 1051787"/>
              <a:gd name="connsiteY699" fmla="*/ 3809 h 1346415"/>
              <a:gd name="connsiteX700" fmla="*/ 622117 w 1051787"/>
              <a:gd name="connsiteY700" fmla="*/ 2857 h 1346415"/>
              <a:gd name="connsiteX701" fmla="*/ 630692 w 1051787"/>
              <a:gd name="connsiteY701" fmla="*/ 952 h 1346415"/>
              <a:gd name="connsiteX702" fmla="*/ 639266 w 1051787"/>
              <a:gd name="connsiteY702" fmla="*/ 0 h 1346415"/>
              <a:gd name="connsiteX703" fmla="*/ 647840 w 1051787"/>
              <a:gd name="connsiteY703" fmla="*/ 952 h 1346415"/>
              <a:gd name="connsiteX704" fmla="*/ 741206 w 1051787"/>
              <a:gd name="connsiteY704" fmla="*/ 29518 h 1346415"/>
              <a:gd name="connsiteX705" fmla="*/ 746922 w 1051787"/>
              <a:gd name="connsiteY705" fmla="*/ 35232 h 1346415"/>
              <a:gd name="connsiteX706" fmla="*/ 752638 w 1051787"/>
              <a:gd name="connsiteY706" fmla="*/ 46658 h 1346415"/>
              <a:gd name="connsiteX707" fmla="*/ 757402 w 1051787"/>
              <a:gd name="connsiteY707" fmla="*/ 58084 h 1346415"/>
              <a:gd name="connsiteX708" fmla="*/ 761212 w 1051787"/>
              <a:gd name="connsiteY708" fmla="*/ 66654 h 1346415"/>
              <a:gd name="connsiteX709" fmla="*/ 769787 w 1051787"/>
              <a:gd name="connsiteY709" fmla="*/ 75224 h 1346415"/>
              <a:gd name="connsiteX710" fmla="*/ 780266 w 1051787"/>
              <a:gd name="connsiteY710" fmla="*/ 81890 h 1346415"/>
              <a:gd name="connsiteX711" fmla="*/ 792651 w 1051787"/>
              <a:gd name="connsiteY711" fmla="*/ 84746 h 1346415"/>
              <a:gd name="connsiteX712" fmla="*/ 804084 w 1051787"/>
              <a:gd name="connsiteY712" fmla="*/ 84746 h 1346415"/>
              <a:gd name="connsiteX713" fmla="*/ 808847 w 1051787"/>
              <a:gd name="connsiteY713" fmla="*/ 84746 h 1346415"/>
              <a:gd name="connsiteX714" fmla="*/ 813611 w 1051787"/>
              <a:gd name="connsiteY714" fmla="*/ 87603 h 1346415"/>
              <a:gd name="connsiteX715" fmla="*/ 818375 w 1051787"/>
              <a:gd name="connsiteY715" fmla="*/ 90459 h 1346415"/>
              <a:gd name="connsiteX716" fmla="*/ 822186 w 1051787"/>
              <a:gd name="connsiteY716" fmla="*/ 93316 h 1346415"/>
              <a:gd name="connsiteX717" fmla="*/ 825044 w 1051787"/>
              <a:gd name="connsiteY717" fmla="*/ 99029 h 1346415"/>
              <a:gd name="connsiteX718" fmla="*/ 826949 w 1051787"/>
              <a:gd name="connsiteY718" fmla="*/ 105695 h 1346415"/>
              <a:gd name="connsiteX719" fmla="*/ 826949 w 1051787"/>
              <a:gd name="connsiteY719" fmla="*/ 112360 h 1346415"/>
              <a:gd name="connsiteX720" fmla="*/ 827902 w 1051787"/>
              <a:gd name="connsiteY720" fmla="*/ 119025 h 1346415"/>
              <a:gd name="connsiteX721" fmla="*/ 821233 w 1051787"/>
              <a:gd name="connsiteY721" fmla="*/ 118073 h 1346415"/>
              <a:gd name="connsiteX722" fmla="*/ 815517 w 1051787"/>
              <a:gd name="connsiteY722" fmla="*/ 116169 h 1346415"/>
              <a:gd name="connsiteX723" fmla="*/ 809801 w 1051787"/>
              <a:gd name="connsiteY723" fmla="*/ 114264 h 1346415"/>
              <a:gd name="connsiteX724" fmla="*/ 803131 w 1051787"/>
              <a:gd name="connsiteY724" fmla="*/ 112360 h 1346415"/>
              <a:gd name="connsiteX725" fmla="*/ 805037 w 1051787"/>
              <a:gd name="connsiteY725" fmla="*/ 118073 h 1346415"/>
              <a:gd name="connsiteX726" fmla="*/ 807895 w 1051787"/>
              <a:gd name="connsiteY726" fmla="*/ 125691 h 1346415"/>
              <a:gd name="connsiteX727" fmla="*/ 810753 w 1051787"/>
              <a:gd name="connsiteY727" fmla="*/ 132356 h 1346415"/>
              <a:gd name="connsiteX728" fmla="*/ 814564 w 1051787"/>
              <a:gd name="connsiteY728" fmla="*/ 135213 h 1346415"/>
              <a:gd name="connsiteX729" fmla="*/ 823138 w 1051787"/>
              <a:gd name="connsiteY729" fmla="*/ 135213 h 1346415"/>
              <a:gd name="connsiteX730" fmla="*/ 847909 w 1051787"/>
              <a:gd name="connsiteY730" fmla="*/ 137117 h 1346415"/>
              <a:gd name="connsiteX731" fmla="*/ 854577 w 1051787"/>
              <a:gd name="connsiteY731" fmla="*/ 137117 h 1346415"/>
              <a:gd name="connsiteX732" fmla="*/ 861246 w 1051787"/>
              <a:gd name="connsiteY732" fmla="*/ 138069 h 1346415"/>
              <a:gd name="connsiteX733" fmla="*/ 866963 w 1051787"/>
              <a:gd name="connsiteY733" fmla="*/ 137117 h 1346415"/>
              <a:gd name="connsiteX734" fmla="*/ 872679 w 1051787"/>
              <a:gd name="connsiteY734" fmla="*/ 133308 h 1346415"/>
              <a:gd name="connsiteX735" fmla="*/ 884111 w 1051787"/>
              <a:gd name="connsiteY735" fmla="*/ 120930 h 1346415"/>
              <a:gd name="connsiteX736" fmla="*/ 890781 w 1051787"/>
              <a:gd name="connsiteY736" fmla="*/ 114264 h 1346415"/>
              <a:gd name="connsiteX737" fmla="*/ 896497 w 1051787"/>
              <a:gd name="connsiteY737" fmla="*/ 108551 h 1346415"/>
              <a:gd name="connsiteX738" fmla="*/ 896497 w 1051787"/>
              <a:gd name="connsiteY738" fmla="*/ 110456 h 1346415"/>
              <a:gd name="connsiteX739" fmla="*/ 897449 w 1051787"/>
              <a:gd name="connsiteY739" fmla="*/ 115217 h 1346415"/>
              <a:gd name="connsiteX740" fmla="*/ 897449 w 1051787"/>
              <a:gd name="connsiteY740" fmla="*/ 117121 h 1346415"/>
              <a:gd name="connsiteX741" fmla="*/ 909835 w 1051787"/>
              <a:gd name="connsiteY741" fmla="*/ 114264 h 1346415"/>
              <a:gd name="connsiteX742" fmla="*/ 920314 w 1051787"/>
              <a:gd name="connsiteY742" fmla="*/ 113312 h 1346415"/>
              <a:gd name="connsiteX743" fmla="*/ 930794 w 1051787"/>
              <a:gd name="connsiteY743" fmla="*/ 115217 h 1346415"/>
              <a:gd name="connsiteX744" fmla="*/ 941274 w 1051787"/>
              <a:gd name="connsiteY744" fmla="*/ 121882 h 1346415"/>
              <a:gd name="connsiteX745" fmla="*/ 945084 w 1051787"/>
              <a:gd name="connsiteY745" fmla="*/ 126643 h 1346415"/>
              <a:gd name="connsiteX746" fmla="*/ 948895 w 1051787"/>
              <a:gd name="connsiteY746" fmla="*/ 131404 h 1346415"/>
              <a:gd name="connsiteX747" fmla="*/ 952706 w 1051787"/>
              <a:gd name="connsiteY747" fmla="*/ 137117 h 1346415"/>
              <a:gd name="connsiteX748" fmla="*/ 955564 w 1051787"/>
              <a:gd name="connsiteY748" fmla="*/ 142830 h 1346415"/>
              <a:gd name="connsiteX749" fmla="*/ 958422 w 1051787"/>
              <a:gd name="connsiteY749" fmla="*/ 147591 h 1346415"/>
              <a:gd name="connsiteX750" fmla="*/ 959375 w 1051787"/>
              <a:gd name="connsiteY750" fmla="*/ 153305 h 1346415"/>
              <a:gd name="connsiteX751" fmla="*/ 961280 w 1051787"/>
              <a:gd name="connsiteY751" fmla="*/ 159018 h 1346415"/>
              <a:gd name="connsiteX752" fmla="*/ 963186 w 1051787"/>
              <a:gd name="connsiteY752" fmla="*/ 164731 h 1346415"/>
              <a:gd name="connsiteX753" fmla="*/ 970807 w 1051787"/>
              <a:gd name="connsiteY753" fmla="*/ 173301 h 1346415"/>
              <a:gd name="connsiteX754" fmla="*/ 982240 w 1051787"/>
              <a:gd name="connsiteY754" fmla="*/ 180919 h 1346415"/>
              <a:gd name="connsiteX755" fmla="*/ 994625 w 1051787"/>
              <a:gd name="connsiteY755" fmla="*/ 186632 h 1346415"/>
              <a:gd name="connsiteX756" fmla="*/ 1006058 w 1051787"/>
              <a:gd name="connsiteY756" fmla="*/ 187584 h 1346415"/>
              <a:gd name="connsiteX757" fmla="*/ 1011774 w 1051787"/>
              <a:gd name="connsiteY757" fmla="*/ 185680 h 1346415"/>
              <a:gd name="connsiteX758" fmla="*/ 1017490 w 1051787"/>
              <a:gd name="connsiteY758" fmla="*/ 183775 h 1346415"/>
              <a:gd name="connsiteX759" fmla="*/ 1022254 w 1051787"/>
              <a:gd name="connsiteY759" fmla="*/ 182823 h 1346415"/>
              <a:gd name="connsiteX760" fmla="*/ 1027970 w 1051787"/>
              <a:gd name="connsiteY760" fmla="*/ 184728 h 1346415"/>
              <a:gd name="connsiteX761" fmla="*/ 1040355 w 1051787"/>
              <a:gd name="connsiteY761" fmla="*/ 191393 h 1346415"/>
              <a:gd name="connsiteX762" fmla="*/ 1046072 w 1051787"/>
              <a:gd name="connsiteY762" fmla="*/ 195202 h 1346415"/>
              <a:gd name="connsiteX763" fmla="*/ 1051788 w 1051787"/>
              <a:gd name="connsiteY763" fmla="*/ 199011 h 134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051787" h="1346415">
                <a:moveTo>
                  <a:pt x="1051788" y="199011"/>
                </a:moveTo>
                <a:lnTo>
                  <a:pt x="1047977" y="212341"/>
                </a:lnTo>
                <a:lnTo>
                  <a:pt x="1044166" y="222816"/>
                </a:lnTo>
                <a:lnTo>
                  <a:pt x="1039402" y="231385"/>
                </a:lnTo>
                <a:lnTo>
                  <a:pt x="1027970" y="237099"/>
                </a:lnTo>
                <a:lnTo>
                  <a:pt x="1017490" y="243764"/>
                </a:lnTo>
                <a:lnTo>
                  <a:pt x="1008916" y="252334"/>
                </a:lnTo>
                <a:lnTo>
                  <a:pt x="1001294" y="262808"/>
                </a:lnTo>
                <a:lnTo>
                  <a:pt x="994625" y="273282"/>
                </a:lnTo>
                <a:lnTo>
                  <a:pt x="980335" y="298992"/>
                </a:lnTo>
                <a:lnTo>
                  <a:pt x="965091" y="324701"/>
                </a:lnTo>
                <a:lnTo>
                  <a:pt x="949848" y="350411"/>
                </a:lnTo>
                <a:lnTo>
                  <a:pt x="936510" y="376120"/>
                </a:lnTo>
                <a:lnTo>
                  <a:pt x="931747" y="383738"/>
                </a:lnTo>
                <a:lnTo>
                  <a:pt x="926030" y="387547"/>
                </a:lnTo>
                <a:lnTo>
                  <a:pt x="919362" y="388499"/>
                </a:lnTo>
                <a:lnTo>
                  <a:pt x="911740" y="390403"/>
                </a:lnTo>
                <a:lnTo>
                  <a:pt x="905071" y="395164"/>
                </a:lnTo>
                <a:lnTo>
                  <a:pt x="899355" y="400877"/>
                </a:lnTo>
                <a:lnTo>
                  <a:pt x="893639" y="407543"/>
                </a:lnTo>
                <a:lnTo>
                  <a:pt x="888875" y="414208"/>
                </a:lnTo>
                <a:lnTo>
                  <a:pt x="877442" y="427539"/>
                </a:lnTo>
                <a:lnTo>
                  <a:pt x="865057" y="439918"/>
                </a:lnTo>
                <a:lnTo>
                  <a:pt x="851719" y="450392"/>
                </a:lnTo>
                <a:lnTo>
                  <a:pt x="837429" y="459914"/>
                </a:lnTo>
                <a:lnTo>
                  <a:pt x="825044" y="466579"/>
                </a:lnTo>
                <a:lnTo>
                  <a:pt x="812659" y="473245"/>
                </a:lnTo>
                <a:lnTo>
                  <a:pt x="801226" y="480862"/>
                </a:lnTo>
                <a:lnTo>
                  <a:pt x="791699" y="490384"/>
                </a:lnTo>
                <a:lnTo>
                  <a:pt x="788841" y="495145"/>
                </a:lnTo>
                <a:lnTo>
                  <a:pt x="786935" y="500859"/>
                </a:lnTo>
                <a:lnTo>
                  <a:pt x="785030" y="505620"/>
                </a:lnTo>
                <a:lnTo>
                  <a:pt x="781219" y="510381"/>
                </a:lnTo>
                <a:lnTo>
                  <a:pt x="777408" y="512285"/>
                </a:lnTo>
                <a:lnTo>
                  <a:pt x="771692" y="513238"/>
                </a:lnTo>
                <a:lnTo>
                  <a:pt x="766929" y="513238"/>
                </a:lnTo>
                <a:lnTo>
                  <a:pt x="762165" y="515142"/>
                </a:lnTo>
                <a:lnTo>
                  <a:pt x="751685" y="521807"/>
                </a:lnTo>
                <a:lnTo>
                  <a:pt x="741206" y="531329"/>
                </a:lnTo>
                <a:lnTo>
                  <a:pt x="733584" y="541804"/>
                </a:lnTo>
                <a:lnTo>
                  <a:pt x="725962" y="553230"/>
                </a:lnTo>
                <a:lnTo>
                  <a:pt x="718340" y="563704"/>
                </a:lnTo>
                <a:lnTo>
                  <a:pt x="709766" y="573226"/>
                </a:lnTo>
                <a:lnTo>
                  <a:pt x="700239" y="581796"/>
                </a:lnTo>
                <a:lnTo>
                  <a:pt x="689759" y="589414"/>
                </a:lnTo>
                <a:lnTo>
                  <a:pt x="684043" y="593223"/>
                </a:lnTo>
                <a:lnTo>
                  <a:pt x="678327" y="596079"/>
                </a:lnTo>
                <a:lnTo>
                  <a:pt x="671658" y="598936"/>
                </a:lnTo>
                <a:lnTo>
                  <a:pt x="665942" y="599888"/>
                </a:lnTo>
                <a:lnTo>
                  <a:pt x="660226" y="597031"/>
                </a:lnTo>
                <a:lnTo>
                  <a:pt x="660226" y="592270"/>
                </a:lnTo>
                <a:lnTo>
                  <a:pt x="661178" y="587509"/>
                </a:lnTo>
                <a:lnTo>
                  <a:pt x="662131" y="582748"/>
                </a:lnTo>
                <a:lnTo>
                  <a:pt x="658320" y="579892"/>
                </a:lnTo>
                <a:lnTo>
                  <a:pt x="653556" y="578940"/>
                </a:lnTo>
                <a:lnTo>
                  <a:pt x="647840" y="579892"/>
                </a:lnTo>
                <a:lnTo>
                  <a:pt x="643077" y="579892"/>
                </a:lnTo>
                <a:lnTo>
                  <a:pt x="640219" y="583701"/>
                </a:lnTo>
                <a:lnTo>
                  <a:pt x="638313" y="589414"/>
                </a:lnTo>
                <a:lnTo>
                  <a:pt x="635455" y="601792"/>
                </a:lnTo>
                <a:lnTo>
                  <a:pt x="634502" y="607506"/>
                </a:lnTo>
                <a:lnTo>
                  <a:pt x="632597" y="615123"/>
                </a:lnTo>
                <a:lnTo>
                  <a:pt x="630692" y="621789"/>
                </a:lnTo>
                <a:lnTo>
                  <a:pt x="626881" y="625597"/>
                </a:lnTo>
                <a:lnTo>
                  <a:pt x="622117" y="625597"/>
                </a:lnTo>
                <a:lnTo>
                  <a:pt x="617354" y="623693"/>
                </a:lnTo>
                <a:lnTo>
                  <a:pt x="612590" y="624645"/>
                </a:lnTo>
                <a:lnTo>
                  <a:pt x="609732" y="630358"/>
                </a:lnTo>
                <a:lnTo>
                  <a:pt x="609732" y="637024"/>
                </a:lnTo>
                <a:lnTo>
                  <a:pt x="612590" y="639880"/>
                </a:lnTo>
                <a:lnTo>
                  <a:pt x="616401" y="642737"/>
                </a:lnTo>
                <a:lnTo>
                  <a:pt x="620212" y="645594"/>
                </a:lnTo>
                <a:lnTo>
                  <a:pt x="624023" y="650355"/>
                </a:lnTo>
                <a:lnTo>
                  <a:pt x="625928" y="657020"/>
                </a:lnTo>
                <a:lnTo>
                  <a:pt x="628786" y="670351"/>
                </a:lnTo>
                <a:lnTo>
                  <a:pt x="631644" y="679873"/>
                </a:lnTo>
                <a:lnTo>
                  <a:pt x="632597" y="686538"/>
                </a:lnTo>
                <a:lnTo>
                  <a:pt x="630692" y="694156"/>
                </a:lnTo>
                <a:lnTo>
                  <a:pt x="625928" y="701774"/>
                </a:lnTo>
                <a:lnTo>
                  <a:pt x="623070" y="710343"/>
                </a:lnTo>
                <a:lnTo>
                  <a:pt x="624023" y="717961"/>
                </a:lnTo>
                <a:lnTo>
                  <a:pt x="627833" y="725579"/>
                </a:lnTo>
                <a:lnTo>
                  <a:pt x="631644" y="733196"/>
                </a:lnTo>
                <a:lnTo>
                  <a:pt x="635455" y="740814"/>
                </a:lnTo>
                <a:lnTo>
                  <a:pt x="638313" y="747479"/>
                </a:lnTo>
                <a:lnTo>
                  <a:pt x="642124" y="756049"/>
                </a:lnTo>
                <a:lnTo>
                  <a:pt x="644982" y="763667"/>
                </a:lnTo>
                <a:lnTo>
                  <a:pt x="653556" y="778902"/>
                </a:lnTo>
                <a:lnTo>
                  <a:pt x="664989" y="791281"/>
                </a:lnTo>
                <a:lnTo>
                  <a:pt x="677374" y="802707"/>
                </a:lnTo>
                <a:lnTo>
                  <a:pt x="690712" y="815086"/>
                </a:lnTo>
                <a:lnTo>
                  <a:pt x="692617" y="817943"/>
                </a:lnTo>
                <a:lnTo>
                  <a:pt x="695476" y="819847"/>
                </a:lnTo>
                <a:lnTo>
                  <a:pt x="699286" y="820799"/>
                </a:lnTo>
                <a:lnTo>
                  <a:pt x="703097" y="820799"/>
                </a:lnTo>
                <a:lnTo>
                  <a:pt x="713577" y="827465"/>
                </a:lnTo>
                <a:lnTo>
                  <a:pt x="723104" y="839843"/>
                </a:lnTo>
                <a:lnTo>
                  <a:pt x="731678" y="853174"/>
                </a:lnTo>
                <a:lnTo>
                  <a:pt x="738348" y="865553"/>
                </a:lnTo>
                <a:lnTo>
                  <a:pt x="745016" y="874122"/>
                </a:lnTo>
                <a:lnTo>
                  <a:pt x="749780" y="880788"/>
                </a:lnTo>
                <a:lnTo>
                  <a:pt x="755496" y="886501"/>
                </a:lnTo>
                <a:lnTo>
                  <a:pt x="763118" y="890310"/>
                </a:lnTo>
                <a:lnTo>
                  <a:pt x="771692" y="891262"/>
                </a:lnTo>
                <a:lnTo>
                  <a:pt x="778361" y="888405"/>
                </a:lnTo>
                <a:lnTo>
                  <a:pt x="785030" y="883644"/>
                </a:lnTo>
                <a:lnTo>
                  <a:pt x="791699" y="878883"/>
                </a:lnTo>
                <a:lnTo>
                  <a:pt x="794557" y="877931"/>
                </a:lnTo>
                <a:lnTo>
                  <a:pt x="796462" y="877931"/>
                </a:lnTo>
                <a:lnTo>
                  <a:pt x="798368" y="877931"/>
                </a:lnTo>
                <a:lnTo>
                  <a:pt x="801226" y="877931"/>
                </a:lnTo>
                <a:lnTo>
                  <a:pt x="810753" y="876027"/>
                </a:lnTo>
                <a:lnTo>
                  <a:pt x="816469" y="867457"/>
                </a:lnTo>
                <a:lnTo>
                  <a:pt x="820280" y="856983"/>
                </a:lnTo>
                <a:lnTo>
                  <a:pt x="825044" y="847461"/>
                </a:lnTo>
                <a:lnTo>
                  <a:pt x="833618" y="841748"/>
                </a:lnTo>
                <a:lnTo>
                  <a:pt x="846003" y="839843"/>
                </a:lnTo>
                <a:lnTo>
                  <a:pt x="859341" y="839843"/>
                </a:lnTo>
                <a:lnTo>
                  <a:pt x="869821" y="839843"/>
                </a:lnTo>
                <a:lnTo>
                  <a:pt x="876490" y="839843"/>
                </a:lnTo>
                <a:lnTo>
                  <a:pt x="883158" y="839843"/>
                </a:lnTo>
                <a:lnTo>
                  <a:pt x="889827" y="840795"/>
                </a:lnTo>
                <a:lnTo>
                  <a:pt x="894591" y="845556"/>
                </a:lnTo>
                <a:lnTo>
                  <a:pt x="898402" y="854126"/>
                </a:lnTo>
                <a:lnTo>
                  <a:pt x="902213" y="863648"/>
                </a:lnTo>
                <a:lnTo>
                  <a:pt x="909835" y="881740"/>
                </a:lnTo>
                <a:lnTo>
                  <a:pt x="910787" y="888405"/>
                </a:lnTo>
                <a:lnTo>
                  <a:pt x="906976" y="892214"/>
                </a:lnTo>
                <a:lnTo>
                  <a:pt x="902213" y="895071"/>
                </a:lnTo>
                <a:lnTo>
                  <a:pt x="896497" y="897927"/>
                </a:lnTo>
                <a:lnTo>
                  <a:pt x="891733" y="902689"/>
                </a:lnTo>
                <a:lnTo>
                  <a:pt x="887922" y="907450"/>
                </a:lnTo>
                <a:lnTo>
                  <a:pt x="886017" y="913163"/>
                </a:lnTo>
                <a:lnTo>
                  <a:pt x="886017" y="920780"/>
                </a:lnTo>
                <a:lnTo>
                  <a:pt x="888875" y="931255"/>
                </a:lnTo>
                <a:lnTo>
                  <a:pt x="896497" y="953155"/>
                </a:lnTo>
                <a:lnTo>
                  <a:pt x="899355" y="964582"/>
                </a:lnTo>
                <a:lnTo>
                  <a:pt x="902213" y="994100"/>
                </a:lnTo>
                <a:lnTo>
                  <a:pt x="903166" y="1004574"/>
                </a:lnTo>
                <a:lnTo>
                  <a:pt x="902213" y="1009335"/>
                </a:lnTo>
                <a:lnTo>
                  <a:pt x="899355" y="1014096"/>
                </a:lnTo>
                <a:lnTo>
                  <a:pt x="896497" y="1017905"/>
                </a:lnTo>
                <a:lnTo>
                  <a:pt x="893639" y="1021714"/>
                </a:lnTo>
                <a:lnTo>
                  <a:pt x="868868" y="1055041"/>
                </a:lnTo>
                <a:lnTo>
                  <a:pt x="856483" y="1072181"/>
                </a:lnTo>
                <a:lnTo>
                  <a:pt x="844098" y="1088368"/>
                </a:lnTo>
                <a:lnTo>
                  <a:pt x="843145" y="1081703"/>
                </a:lnTo>
                <a:lnTo>
                  <a:pt x="841240" y="1076942"/>
                </a:lnTo>
                <a:lnTo>
                  <a:pt x="837429" y="1075989"/>
                </a:lnTo>
                <a:lnTo>
                  <a:pt x="831713" y="1076942"/>
                </a:lnTo>
                <a:lnTo>
                  <a:pt x="826949" y="1075989"/>
                </a:lnTo>
                <a:lnTo>
                  <a:pt x="822186" y="1071228"/>
                </a:lnTo>
                <a:lnTo>
                  <a:pt x="817422" y="1064563"/>
                </a:lnTo>
                <a:lnTo>
                  <a:pt x="812659" y="1059802"/>
                </a:lnTo>
                <a:lnTo>
                  <a:pt x="808847" y="1056945"/>
                </a:lnTo>
                <a:lnTo>
                  <a:pt x="805037" y="1054089"/>
                </a:lnTo>
                <a:lnTo>
                  <a:pt x="800273" y="1051232"/>
                </a:lnTo>
                <a:lnTo>
                  <a:pt x="796462" y="1049328"/>
                </a:lnTo>
                <a:lnTo>
                  <a:pt x="791699" y="1049328"/>
                </a:lnTo>
                <a:lnTo>
                  <a:pt x="786935" y="1050280"/>
                </a:lnTo>
                <a:lnTo>
                  <a:pt x="783124" y="1050280"/>
                </a:lnTo>
                <a:lnTo>
                  <a:pt x="778361" y="1051232"/>
                </a:lnTo>
                <a:lnTo>
                  <a:pt x="770739" y="1049328"/>
                </a:lnTo>
                <a:lnTo>
                  <a:pt x="764070" y="1044567"/>
                </a:lnTo>
                <a:lnTo>
                  <a:pt x="757402" y="1038853"/>
                </a:lnTo>
                <a:lnTo>
                  <a:pt x="750733" y="1034092"/>
                </a:lnTo>
                <a:lnTo>
                  <a:pt x="745969" y="1031236"/>
                </a:lnTo>
                <a:lnTo>
                  <a:pt x="742158" y="1025523"/>
                </a:lnTo>
                <a:lnTo>
                  <a:pt x="738348" y="1019809"/>
                </a:lnTo>
                <a:lnTo>
                  <a:pt x="733584" y="1015048"/>
                </a:lnTo>
                <a:lnTo>
                  <a:pt x="728820" y="1010287"/>
                </a:lnTo>
                <a:lnTo>
                  <a:pt x="721198" y="1005526"/>
                </a:lnTo>
                <a:lnTo>
                  <a:pt x="712624" y="1001718"/>
                </a:lnTo>
                <a:lnTo>
                  <a:pt x="705955" y="997909"/>
                </a:lnTo>
                <a:lnTo>
                  <a:pt x="702144" y="989339"/>
                </a:lnTo>
                <a:lnTo>
                  <a:pt x="703097" y="979817"/>
                </a:lnTo>
                <a:lnTo>
                  <a:pt x="704050" y="967438"/>
                </a:lnTo>
                <a:lnTo>
                  <a:pt x="703097" y="956012"/>
                </a:lnTo>
                <a:lnTo>
                  <a:pt x="700239" y="948394"/>
                </a:lnTo>
                <a:lnTo>
                  <a:pt x="694523" y="945538"/>
                </a:lnTo>
                <a:lnTo>
                  <a:pt x="682138" y="945538"/>
                </a:lnTo>
                <a:lnTo>
                  <a:pt x="676422" y="942681"/>
                </a:lnTo>
                <a:lnTo>
                  <a:pt x="672611" y="938872"/>
                </a:lnTo>
                <a:lnTo>
                  <a:pt x="669753" y="935063"/>
                </a:lnTo>
                <a:lnTo>
                  <a:pt x="665942" y="932207"/>
                </a:lnTo>
                <a:lnTo>
                  <a:pt x="660226" y="933159"/>
                </a:lnTo>
                <a:lnTo>
                  <a:pt x="656414" y="929350"/>
                </a:lnTo>
                <a:lnTo>
                  <a:pt x="653556" y="919828"/>
                </a:lnTo>
                <a:lnTo>
                  <a:pt x="649746" y="916019"/>
                </a:lnTo>
                <a:lnTo>
                  <a:pt x="647840" y="916972"/>
                </a:lnTo>
                <a:lnTo>
                  <a:pt x="645935" y="917924"/>
                </a:lnTo>
                <a:lnTo>
                  <a:pt x="644029" y="918876"/>
                </a:lnTo>
                <a:lnTo>
                  <a:pt x="642124" y="920780"/>
                </a:lnTo>
                <a:lnTo>
                  <a:pt x="636408" y="922685"/>
                </a:lnTo>
                <a:lnTo>
                  <a:pt x="630692" y="917924"/>
                </a:lnTo>
                <a:lnTo>
                  <a:pt x="626881" y="910306"/>
                </a:lnTo>
                <a:lnTo>
                  <a:pt x="624023" y="903641"/>
                </a:lnTo>
                <a:lnTo>
                  <a:pt x="621165" y="896975"/>
                </a:lnTo>
                <a:lnTo>
                  <a:pt x="617354" y="889358"/>
                </a:lnTo>
                <a:lnTo>
                  <a:pt x="612590" y="886501"/>
                </a:lnTo>
                <a:lnTo>
                  <a:pt x="606874" y="892214"/>
                </a:lnTo>
                <a:lnTo>
                  <a:pt x="604016" y="897927"/>
                </a:lnTo>
                <a:lnTo>
                  <a:pt x="600205" y="904593"/>
                </a:lnTo>
                <a:lnTo>
                  <a:pt x="596394" y="908402"/>
                </a:lnTo>
                <a:lnTo>
                  <a:pt x="590678" y="908402"/>
                </a:lnTo>
                <a:lnTo>
                  <a:pt x="586867" y="910306"/>
                </a:lnTo>
                <a:lnTo>
                  <a:pt x="584009" y="913163"/>
                </a:lnTo>
                <a:lnTo>
                  <a:pt x="581151" y="916972"/>
                </a:lnTo>
                <a:lnTo>
                  <a:pt x="578293" y="919828"/>
                </a:lnTo>
                <a:lnTo>
                  <a:pt x="575434" y="919828"/>
                </a:lnTo>
                <a:lnTo>
                  <a:pt x="572576" y="919828"/>
                </a:lnTo>
                <a:lnTo>
                  <a:pt x="569718" y="919828"/>
                </a:lnTo>
                <a:lnTo>
                  <a:pt x="566860" y="919828"/>
                </a:lnTo>
                <a:lnTo>
                  <a:pt x="564955" y="919828"/>
                </a:lnTo>
                <a:lnTo>
                  <a:pt x="563049" y="920780"/>
                </a:lnTo>
                <a:lnTo>
                  <a:pt x="560191" y="923637"/>
                </a:lnTo>
                <a:lnTo>
                  <a:pt x="558286" y="931255"/>
                </a:lnTo>
                <a:lnTo>
                  <a:pt x="556380" y="935063"/>
                </a:lnTo>
                <a:lnTo>
                  <a:pt x="551617" y="937920"/>
                </a:lnTo>
                <a:lnTo>
                  <a:pt x="545901" y="937920"/>
                </a:lnTo>
                <a:lnTo>
                  <a:pt x="540185" y="937920"/>
                </a:lnTo>
                <a:lnTo>
                  <a:pt x="535421" y="937920"/>
                </a:lnTo>
                <a:lnTo>
                  <a:pt x="524941" y="936968"/>
                </a:lnTo>
                <a:lnTo>
                  <a:pt x="513509" y="937920"/>
                </a:lnTo>
                <a:lnTo>
                  <a:pt x="503029" y="942681"/>
                </a:lnTo>
                <a:lnTo>
                  <a:pt x="496360" y="953155"/>
                </a:lnTo>
                <a:lnTo>
                  <a:pt x="497313" y="957916"/>
                </a:lnTo>
                <a:lnTo>
                  <a:pt x="502076" y="962677"/>
                </a:lnTo>
                <a:lnTo>
                  <a:pt x="504934" y="968390"/>
                </a:lnTo>
                <a:lnTo>
                  <a:pt x="503981" y="976960"/>
                </a:lnTo>
                <a:lnTo>
                  <a:pt x="500171" y="984578"/>
                </a:lnTo>
                <a:lnTo>
                  <a:pt x="494454" y="992196"/>
                </a:lnTo>
                <a:lnTo>
                  <a:pt x="487786" y="998861"/>
                </a:lnTo>
                <a:lnTo>
                  <a:pt x="482069" y="1005526"/>
                </a:lnTo>
                <a:lnTo>
                  <a:pt x="476353" y="1012192"/>
                </a:lnTo>
                <a:lnTo>
                  <a:pt x="471590" y="1019809"/>
                </a:lnTo>
                <a:lnTo>
                  <a:pt x="466826" y="1028379"/>
                </a:lnTo>
                <a:lnTo>
                  <a:pt x="463015" y="1035997"/>
                </a:lnTo>
                <a:lnTo>
                  <a:pt x="458252" y="1041710"/>
                </a:lnTo>
                <a:lnTo>
                  <a:pt x="454441" y="1047423"/>
                </a:lnTo>
                <a:lnTo>
                  <a:pt x="450630" y="1053136"/>
                </a:lnTo>
                <a:lnTo>
                  <a:pt x="446819" y="1058850"/>
                </a:lnTo>
                <a:lnTo>
                  <a:pt x="444914" y="1065515"/>
                </a:lnTo>
                <a:lnTo>
                  <a:pt x="443008" y="1072181"/>
                </a:lnTo>
                <a:lnTo>
                  <a:pt x="443008" y="1078846"/>
                </a:lnTo>
                <a:lnTo>
                  <a:pt x="443008" y="1085511"/>
                </a:lnTo>
                <a:lnTo>
                  <a:pt x="445867" y="1097890"/>
                </a:lnTo>
                <a:lnTo>
                  <a:pt x="452535" y="1106460"/>
                </a:lnTo>
                <a:lnTo>
                  <a:pt x="461110" y="1112173"/>
                </a:lnTo>
                <a:lnTo>
                  <a:pt x="471590" y="1118838"/>
                </a:lnTo>
                <a:lnTo>
                  <a:pt x="468732" y="1133121"/>
                </a:lnTo>
                <a:lnTo>
                  <a:pt x="466826" y="1140739"/>
                </a:lnTo>
                <a:lnTo>
                  <a:pt x="464921" y="1149309"/>
                </a:lnTo>
                <a:lnTo>
                  <a:pt x="463968" y="1157879"/>
                </a:lnTo>
                <a:lnTo>
                  <a:pt x="466826" y="1164544"/>
                </a:lnTo>
                <a:lnTo>
                  <a:pt x="472542" y="1165497"/>
                </a:lnTo>
                <a:lnTo>
                  <a:pt x="477306" y="1168353"/>
                </a:lnTo>
                <a:lnTo>
                  <a:pt x="481117" y="1171210"/>
                </a:lnTo>
                <a:lnTo>
                  <a:pt x="486833" y="1174066"/>
                </a:lnTo>
                <a:lnTo>
                  <a:pt x="491596" y="1175019"/>
                </a:lnTo>
                <a:lnTo>
                  <a:pt x="497313" y="1175019"/>
                </a:lnTo>
                <a:lnTo>
                  <a:pt x="503029" y="1174066"/>
                </a:lnTo>
                <a:lnTo>
                  <a:pt x="507793" y="1176923"/>
                </a:lnTo>
                <a:lnTo>
                  <a:pt x="509698" y="1188349"/>
                </a:lnTo>
                <a:lnTo>
                  <a:pt x="505887" y="1202632"/>
                </a:lnTo>
                <a:lnTo>
                  <a:pt x="499218" y="1217868"/>
                </a:lnTo>
                <a:lnTo>
                  <a:pt x="494454" y="1229294"/>
                </a:lnTo>
                <a:lnTo>
                  <a:pt x="493502" y="1231199"/>
                </a:lnTo>
                <a:lnTo>
                  <a:pt x="492549" y="1233103"/>
                </a:lnTo>
                <a:lnTo>
                  <a:pt x="489691" y="1235960"/>
                </a:lnTo>
                <a:lnTo>
                  <a:pt x="486833" y="1236912"/>
                </a:lnTo>
                <a:lnTo>
                  <a:pt x="483022" y="1237864"/>
                </a:lnTo>
                <a:lnTo>
                  <a:pt x="479211" y="1238816"/>
                </a:lnTo>
                <a:lnTo>
                  <a:pt x="477306" y="1240721"/>
                </a:lnTo>
                <a:lnTo>
                  <a:pt x="474448" y="1245482"/>
                </a:lnTo>
                <a:lnTo>
                  <a:pt x="472542" y="1247386"/>
                </a:lnTo>
                <a:lnTo>
                  <a:pt x="468732" y="1251195"/>
                </a:lnTo>
                <a:lnTo>
                  <a:pt x="468732" y="1256908"/>
                </a:lnTo>
                <a:lnTo>
                  <a:pt x="467779" y="1261669"/>
                </a:lnTo>
                <a:lnTo>
                  <a:pt x="463968" y="1265478"/>
                </a:lnTo>
                <a:lnTo>
                  <a:pt x="457299" y="1265478"/>
                </a:lnTo>
                <a:lnTo>
                  <a:pt x="456346" y="1262621"/>
                </a:lnTo>
                <a:lnTo>
                  <a:pt x="458252" y="1257860"/>
                </a:lnTo>
                <a:lnTo>
                  <a:pt x="459204" y="1254051"/>
                </a:lnTo>
                <a:lnTo>
                  <a:pt x="455394" y="1250243"/>
                </a:lnTo>
                <a:lnTo>
                  <a:pt x="449677" y="1251195"/>
                </a:lnTo>
                <a:lnTo>
                  <a:pt x="444914" y="1255004"/>
                </a:lnTo>
                <a:lnTo>
                  <a:pt x="441103" y="1258812"/>
                </a:lnTo>
                <a:lnTo>
                  <a:pt x="433481" y="1265478"/>
                </a:lnTo>
                <a:lnTo>
                  <a:pt x="424907" y="1269287"/>
                </a:lnTo>
                <a:lnTo>
                  <a:pt x="415380" y="1271191"/>
                </a:lnTo>
                <a:lnTo>
                  <a:pt x="406806" y="1270239"/>
                </a:lnTo>
                <a:lnTo>
                  <a:pt x="400137" y="1268334"/>
                </a:lnTo>
                <a:lnTo>
                  <a:pt x="392515" y="1266430"/>
                </a:lnTo>
                <a:lnTo>
                  <a:pt x="385846" y="1267382"/>
                </a:lnTo>
                <a:lnTo>
                  <a:pt x="382988" y="1274048"/>
                </a:lnTo>
                <a:lnTo>
                  <a:pt x="382988" y="1295948"/>
                </a:lnTo>
                <a:lnTo>
                  <a:pt x="383941" y="1306422"/>
                </a:lnTo>
                <a:lnTo>
                  <a:pt x="385846" y="1321658"/>
                </a:lnTo>
                <a:lnTo>
                  <a:pt x="384893" y="1335941"/>
                </a:lnTo>
                <a:lnTo>
                  <a:pt x="382035" y="1345463"/>
                </a:lnTo>
                <a:lnTo>
                  <a:pt x="374414" y="1346415"/>
                </a:lnTo>
                <a:lnTo>
                  <a:pt x="366792" y="1341654"/>
                </a:lnTo>
                <a:lnTo>
                  <a:pt x="358218" y="1335941"/>
                </a:lnTo>
                <a:lnTo>
                  <a:pt x="351549" y="1335941"/>
                </a:lnTo>
                <a:lnTo>
                  <a:pt x="341069" y="1337845"/>
                </a:lnTo>
                <a:lnTo>
                  <a:pt x="329636" y="1334989"/>
                </a:lnTo>
                <a:lnTo>
                  <a:pt x="319157" y="1328323"/>
                </a:lnTo>
                <a:lnTo>
                  <a:pt x="309629" y="1322610"/>
                </a:lnTo>
                <a:lnTo>
                  <a:pt x="301055" y="1317849"/>
                </a:lnTo>
                <a:lnTo>
                  <a:pt x="290575" y="1312136"/>
                </a:lnTo>
                <a:lnTo>
                  <a:pt x="284859" y="1309279"/>
                </a:lnTo>
                <a:lnTo>
                  <a:pt x="279143" y="1307375"/>
                </a:lnTo>
                <a:lnTo>
                  <a:pt x="274380" y="1308327"/>
                </a:lnTo>
                <a:lnTo>
                  <a:pt x="269616" y="1308327"/>
                </a:lnTo>
                <a:lnTo>
                  <a:pt x="264852" y="1309279"/>
                </a:lnTo>
                <a:lnTo>
                  <a:pt x="260089" y="1308327"/>
                </a:lnTo>
                <a:lnTo>
                  <a:pt x="255325" y="1304518"/>
                </a:lnTo>
                <a:lnTo>
                  <a:pt x="251514" y="1299757"/>
                </a:lnTo>
                <a:lnTo>
                  <a:pt x="246751" y="1296900"/>
                </a:lnTo>
                <a:lnTo>
                  <a:pt x="241035" y="1295948"/>
                </a:lnTo>
                <a:lnTo>
                  <a:pt x="235319" y="1296900"/>
                </a:lnTo>
                <a:lnTo>
                  <a:pt x="228649" y="1297853"/>
                </a:lnTo>
                <a:lnTo>
                  <a:pt x="221981" y="1297853"/>
                </a:lnTo>
                <a:lnTo>
                  <a:pt x="216264" y="1295948"/>
                </a:lnTo>
                <a:lnTo>
                  <a:pt x="211501" y="1293092"/>
                </a:lnTo>
                <a:lnTo>
                  <a:pt x="210548" y="1288331"/>
                </a:lnTo>
                <a:lnTo>
                  <a:pt x="210548" y="1283570"/>
                </a:lnTo>
                <a:lnTo>
                  <a:pt x="208643" y="1277856"/>
                </a:lnTo>
                <a:lnTo>
                  <a:pt x="202927" y="1275000"/>
                </a:lnTo>
                <a:lnTo>
                  <a:pt x="197210" y="1275952"/>
                </a:lnTo>
                <a:lnTo>
                  <a:pt x="190541" y="1279761"/>
                </a:lnTo>
                <a:lnTo>
                  <a:pt x="184825" y="1283570"/>
                </a:lnTo>
                <a:lnTo>
                  <a:pt x="178156" y="1287378"/>
                </a:lnTo>
                <a:lnTo>
                  <a:pt x="175298" y="1286426"/>
                </a:lnTo>
                <a:lnTo>
                  <a:pt x="174345" y="1282617"/>
                </a:lnTo>
                <a:lnTo>
                  <a:pt x="175298" y="1275000"/>
                </a:lnTo>
                <a:lnTo>
                  <a:pt x="175298" y="1268334"/>
                </a:lnTo>
                <a:lnTo>
                  <a:pt x="175298" y="1264526"/>
                </a:lnTo>
                <a:lnTo>
                  <a:pt x="177203" y="1261669"/>
                </a:lnTo>
                <a:lnTo>
                  <a:pt x="181967" y="1257860"/>
                </a:lnTo>
                <a:lnTo>
                  <a:pt x="184825" y="1254051"/>
                </a:lnTo>
                <a:lnTo>
                  <a:pt x="186730" y="1248338"/>
                </a:lnTo>
                <a:lnTo>
                  <a:pt x="187683" y="1241673"/>
                </a:lnTo>
                <a:lnTo>
                  <a:pt x="187683" y="1235960"/>
                </a:lnTo>
                <a:lnTo>
                  <a:pt x="186730" y="1224533"/>
                </a:lnTo>
                <a:lnTo>
                  <a:pt x="184825" y="1213107"/>
                </a:lnTo>
                <a:lnTo>
                  <a:pt x="181967" y="1202632"/>
                </a:lnTo>
                <a:lnTo>
                  <a:pt x="179109" y="1191206"/>
                </a:lnTo>
                <a:lnTo>
                  <a:pt x="185778" y="1194063"/>
                </a:lnTo>
                <a:lnTo>
                  <a:pt x="192447" y="1198824"/>
                </a:lnTo>
                <a:lnTo>
                  <a:pt x="199116" y="1202632"/>
                </a:lnTo>
                <a:lnTo>
                  <a:pt x="205785" y="1203585"/>
                </a:lnTo>
                <a:lnTo>
                  <a:pt x="211501" y="1199776"/>
                </a:lnTo>
                <a:lnTo>
                  <a:pt x="215312" y="1193110"/>
                </a:lnTo>
                <a:lnTo>
                  <a:pt x="221981" y="1179780"/>
                </a:lnTo>
                <a:lnTo>
                  <a:pt x="228649" y="1175019"/>
                </a:lnTo>
                <a:lnTo>
                  <a:pt x="237224" y="1171210"/>
                </a:lnTo>
                <a:lnTo>
                  <a:pt x="243893" y="1166449"/>
                </a:lnTo>
                <a:lnTo>
                  <a:pt x="244846" y="1158831"/>
                </a:lnTo>
                <a:lnTo>
                  <a:pt x="243893" y="1148357"/>
                </a:lnTo>
                <a:lnTo>
                  <a:pt x="243893" y="1135026"/>
                </a:lnTo>
                <a:lnTo>
                  <a:pt x="242940" y="1122647"/>
                </a:lnTo>
                <a:lnTo>
                  <a:pt x="239129" y="1114077"/>
                </a:lnTo>
                <a:lnTo>
                  <a:pt x="236271" y="1105508"/>
                </a:lnTo>
                <a:lnTo>
                  <a:pt x="241035" y="1096938"/>
                </a:lnTo>
                <a:lnTo>
                  <a:pt x="249609" y="1088368"/>
                </a:lnTo>
                <a:lnTo>
                  <a:pt x="256278" y="1081703"/>
                </a:lnTo>
                <a:lnTo>
                  <a:pt x="267710" y="1071228"/>
                </a:lnTo>
                <a:lnTo>
                  <a:pt x="273427" y="1065515"/>
                </a:lnTo>
                <a:lnTo>
                  <a:pt x="279143" y="1060754"/>
                </a:lnTo>
                <a:lnTo>
                  <a:pt x="282954" y="1058850"/>
                </a:lnTo>
                <a:lnTo>
                  <a:pt x="286765" y="1057897"/>
                </a:lnTo>
                <a:lnTo>
                  <a:pt x="289623" y="1056945"/>
                </a:lnTo>
                <a:lnTo>
                  <a:pt x="293434" y="1056945"/>
                </a:lnTo>
                <a:lnTo>
                  <a:pt x="297244" y="1056945"/>
                </a:lnTo>
                <a:lnTo>
                  <a:pt x="301055" y="1055993"/>
                </a:lnTo>
                <a:lnTo>
                  <a:pt x="303913" y="1054089"/>
                </a:lnTo>
                <a:lnTo>
                  <a:pt x="306771" y="1050280"/>
                </a:lnTo>
                <a:lnTo>
                  <a:pt x="312488" y="1041710"/>
                </a:lnTo>
                <a:lnTo>
                  <a:pt x="320109" y="1040758"/>
                </a:lnTo>
                <a:lnTo>
                  <a:pt x="328684" y="1043614"/>
                </a:lnTo>
                <a:lnTo>
                  <a:pt x="338211" y="1044567"/>
                </a:lnTo>
                <a:lnTo>
                  <a:pt x="343927" y="1043614"/>
                </a:lnTo>
                <a:lnTo>
                  <a:pt x="348691" y="1041710"/>
                </a:lnTo>
                <a:lnTo>
                  <a:pt x="352501" y="1037901"/>
                </a:lnTo>
                <a:lnTo>
                  <a:pt x="355360" y="1032188"/>
                </a:lnTo>
                <a:lnTo>
                  <a:pt x="358218" y="1023618"/>
                </a:lnTo>
                <a:lnTo>
                  <a:pt x="361076" y="1018857"/>
                </a:lnTo>
                <a:lnTo>
                  <a:pt x="364887" y="1016001"/>
                </a:lnTo>
                <a:lnTo>
                  <a:pt x="372508" y="1013144"/>
                </a:lnTo>
                <a:lnTo>
                  <a:pt x="374414" y="1009335"/>
                </a:lnTo>
                <a:lnTo>
                  <a:pt x="374414" y="1005526"/>
                </a:lnTo>
                <a:lnTo>
                  <a:pt x="374414" y="1000765"/>
                </a:lnTo>
                <a:lnTo>
                  <a:pt x="373461" y="996957"/>
                </a:lnTo>
                <a:lnTo>
                  <a:pt x="368697" y="994100"/>
                </a:lnTo>
                <a:lnTo>
                  <a:pt x="363934" y="993148"/>
                </a:lnTo>
                <a:lnTo>
                  <a:pt x="361076" y="992196"/>
                </a:lnTo>
                <a:lnTo>
                  <a:pt x="360123" y="984578"/>
                </a:lnTo>
                <a:lnTo>
                  <a:pt x="361076" y="980769"/>
                </a:lnTo>
                <a:lnTo>
                  <a:pt x="364887" y="979817"/>
                </a:lnTo>
                <a:lnTo>
                  <a:pt x="368697" y="979817"/>
                </a:lnTo>
                <a:lnTo>
                  <a:pt x="372508" y="977912"/>
                </a:lnTo>
                <a:lnTo>
                  <a:pt x="375366" y="975056"/>
                </a:lnTo>
                <a:lnTo>
                  <a:pt x="379177" y="970295"/>
                </a:lnTo>
                <a:lnTo>
                  <a:pt x="381082" y="964582"/>
                </a:lnTo>
                <a:lnTo>
                  <a:pt x="383941" y="959821"/>
                </a:lnTo>
                <a:lnTo>
                  <a:pt x="385846" y="956012"/>
                </a:lnTo>
                <a:lnTo>
                  <a:pt x="387752" y="950299"/>
                </a:lnTo>
                <a:lnTo>
                  <a:pt x="387752" y="944585"/>
                </a:lnTo>
                <a:lnTo>
                  <a:pt x="385846" y="939824"/>
                </a:lnTo>
                <a:lnTo>
                  <a:pt x="382988" y="937920"/>
                </a:lnTo>
                <a:lnTo>
                  <a:pt x="379177" y="938872"/>
                </a:lnTo>
                <a:lnTo>
                  <a:pt x="375366" y="939824"/>
                </a:lnTo>
                <a:lnTo>
                  <a:pt x="371555" y="940777"/>
                </a:lnTo>
                <a:lnTo>
                  <a:pt x="370603" y="936016"/>
                </a:lnTo>
                <a:lnTo>
                  <a:pt x="369650" y="933159"/>
                </a:lnTo>
                <a:lnTo>
                  <a:pt x="368697" y="930302"/>
                </a:lnTo>
                <a:lnTo>
                  <a:pt x="364887" y="927446"/>
                </a:lnTo>
                <a:lnTo>
                  <a:pt x="360123" y="927446"/>
                </a:lnTo>
                <a:lnTo>
                  <a:pt x="354407" y="929350"/>
                </a:lnTo>
                <a:lnTo>
                  <a:pt x="347738" y="931255"/>
                </a:lnTo>
                <a:lnTo>
                  <a:pt x="342974" y="933159"/>
                </a:lnTo>
                <a:lnTo>
                  <a:pt x="343927" y="928398"/>
                </a:lnTo>
                <a:lnTo>
                  <a:pt x="344880" y="922685"/>
                </a:lnTo>
                <a:lnTo>
                  <a:pt x="344880" y="916972"/>
                </a:lnTo>
                <a:lnTo>
                  <a:pt x="343927" y="914115"/>
                </a:lnTo>
                <a:lnTo>
                  <a:pt x="339163" y="911258"/>
                </a:lnTo>
                <a:lnTo>
                  <a:pt x="334400" y="908402"/>
                </a:lnTo>
                <a:lnTo>
                  <a:pt x="325826" y="901736"/>
                </a:lnTo>
                <a:lnTo>
                  <a:pt x="316299" y="894119"/>
                </a:lnTo>
                <a:lnTo>
                  <a:pt x="306771" y="886501"/>
                </a:lnTo>
                <a:lnTo>
                  <a:pt x="297244" y="877931"/>
                </a:lnTo>
                <a:lnTo>
                  <a:pt x="287717" y="869361"/>
                </a:lnTo>
                <a:lnTo>
                  <a:pt x="285812" y="872218"/>
                </a:lnTo>
                <a:lnTo>
                  <a:pt x="284859" y="875075"/>
                </a:lnTo>
                <a:lnTo>
                  <a:pt x="281048" y="879836"/>
                </a:lnTo>
                <a:lnTo>
                  <a:pt x="278190" y="885549"/>
                </a:lnTo>
                <a:lnTo>
                  <a:pt x="273427" y="897927"/>
                </a:lnTo>
                <a:lnTo>
                  <a:pt x="271521" y="901736"/>
                </a:lnTo>
                <a:lnTo>
                  <a:pt x="271521" y="904593"/>
                </a:lnTo>
                <a:lnTo>
                  <a:pt x="273427" y="905545"/>
                </a:lnTo>
                <a:lnTo>
                  <a:pt x="277238" y="907450"/>
                </a:lnTo>
                <a:lnTo>
                  <a:pt x="280096" y="909354"/>
                </a:lnTo>
                <a:lnTo>
                  <a:pt x="281048" y="912211"/>
                </a:lnTo>
                <a:lnTo>
                  <a:pt x="282001" y="915067"/>
                </a:lnTo>
                <a:lnTo>
                  <a:pt x="284859" y="916972"/>
                </a:lnTo>
                <a:lnTo>
                  <a:pt x="288670" y="916972"/>
                </a:lnTo>
                <a:lnTo>
                  <a:pt x="291528" y="917924"/>
                </a:lnTo>
                <a:lnTo>
                  <a:pt x="292481" y="920780"/>
                </a:lnTo>
                <a:lnTo>
                  <a:pt x="291528" y="924589"/>
                </a:lnTo>
                <a:lnTo>
                  <a:pt x="289623" y="925541"/>
                </a:lnTo>
                <a:lnTo>
                  <a:pt x="284859" y="929350"/>
                </a:lnTo>
                <a:lnTo>
                  <a:pt x="282001" y="930302"/>
                </a:lnTo>
                <a:lnTo>
                  <a:pt x="279143" y="937920"/>
                </a:lnTo>
                <a:lnTo>
                  <a:pt x="279143" y="946490"/>
                </a:lnTo>
                <a:lnTo>
                  <a:pt x="277238" y="953155"/>
                </a:lnTo>
                <a:lnTo>
                  <a:pt x="271521" y="956012"/>
                </a:lnTo>
                <a:lnTo>
                  <a:pt x="264852" y="958868"/>
                </a:lnTo>
                <a:lnTo>
                  <a:pt x="261041" y="967438"/>
                </a:lnTo>
                <a:lnTo>
                  <a:pt x="258183" y="976960"/>
                </a:lnTo>
                <a:lnTo>
                  <a:pt x="255325" y="984578"/>
                </a:lnTo>
                <a:lnTo>
                  <a:pt x="252467" y="993148"/>
                </a:lnTo>
                <a:lnTo>
                  <a:pt x="249609" y="996957"/>
                </a:lnTo>
                <a:lnTo>
                  <a:pt x="248656" y="994100"/>
                </a:lnTo>
                <a:lnTo>
                  <a:pt x="246751" y="991243"/>
                </a:lnTo>
                <a:lnTo>
                  <a:pt x="242940" y="990291"/>
                </a:lnTo>
                <a:lnTo>
                  <a:pt x="239129" y="990291"/>
                </a:lnTo>
                <a:lnTo>
                  <a:pt x="228649" y="988387"/>
                </a:lnTo>
                <a:lnTo>
                  <a:pt x="225791" y="989339"/>
                </a:lnTo>
                <a:lnTo>
                  <a:pt x="221028" y="995052"/>
                </a:lnTo>
                <a:lnTo>
                  <a:pt x="218170" y="996957"/>
                </a:lnTo>
                <a:lnTo>
                  <a:pt x="214359" y="998861"/>
                </a:lnTo>
                <a:lnTo>
                  <a:pt x="206737" y="1000765"/>
                </a:lnTo>
                <a:lnTo>
                  <a:pt x="201974" y="999813"/>
                </a:lnTo>
                <a:lnTo>
                  <a:pt x="196258" y="993148"/>
                </a:lnTo>
                <a:lnTo>
                  <a:pt x="196258" y="983626"/>
                </a:lnTo>
                <a:lnTo>
                  <a:pt x="197210" y="977912"/>
                </a:lnTo>
                <a:lnTo>
                  <a:pt x="200068" y="965534"/>
                </a:lnTo>
                <a:lnTo>
                  <a:pt x="200068" y="959821"/>
                </a:lnTo>
                <a:lnTo>
                  <a:pt x="199116" y="953155"/>
                </a:lnTo>
                <a:lnTo>
                  <a:pt x="198163" y="947442"/>
                </a:lnTo>
                <a:lnTo>
                  <a:pt x="196258" y="941729"/>
                </a:lnTo>
                <a:lnTo>
                  <a:pt x="194352" y="936968"/>
                </a:lnTo>
                <a:lnTo>
                  <a:pt x="194352" y="933159"/>
                </a:lnTo>
                <a:lnTo>
                  <a:pt x="195305" y="929350"/>
                </a:lnTo>
                <a:lnTo>
                  <a:pt x="197210" y="923637"/>
                </a:lnTo>
                <a:lnTo>
                  <a:pt x="200068" y="913163"/>
                </a:lnTo>
                <a:lnTo>
                  <a:pt x="203879" y="896023"/>
                </a:lnTo>
                <a:lnTo>
                  <a:pt x="209595" y="881740"/>
                </a:lnTo>
                <a:lnTo>
                  <a:pt x="216264" y="876979"/>
                </a:lnTo>
                <a:lnTo>
                  <a:pt x="217217" y="870314"/>
                </a:lnTo>
                <a:lnTo>
                  <a:pt x="217217" y="867457"/>
                </a:lnTo>
                <a:lnTo>
                  <a:pt x="216264" y="864600"/>
                </a:lnTo>
                <a:lnTo>
                  <a:pt x="214359" y="863648"/>
                </a:lnTo>
                <a:lnTo>
                  <a:pt x="210548" y="862696"/>
                </a:lnTo>
                <a:lnTo>
                  <a:pt x="207690" y="862696"/>
                </a:lnTo>
                <a:lnTo>
                  <a:pt x="205785" y="860792"/>
                </a:lnTo>
                <a:lnTo>
                  <a:pt x="205785" y="856983"/>
                </a:lnTo>
                <a:lnTo>
                  <a:pt x="206737" y="853174"/>
                </a:lnTo>
                <a:lnTo>
                  <a:pt x="207690" y="849365"/>
                </a:lnTo>
                <a:lnTo>
                  <a:pt x="205785" y="846509"/>
                </a:lnTo>
                <a:lnTo>
                  <a:pt x="201974" y="845556"/>
                </a:lnTo>
                <a:lnTo>
                  <a:pt x="196258" y="845556"/>
                </a:lnTo>
                <a:lnTo>
                  <a:pt x="189588" y="845556"/>
                </a:lnTo>
                <a:lnTo>
                  <a:pt x="185778" y="845556"/>
                </a:lnTo>
                <a:lnTo>
                  <a:pt x="183872" y="843652"/>
                </a:lnTo>
                <a:lnTo>
                  <a:pt x="182920" y="841748"/>
                </a:lnTo>
                <a:lnTo>
                  <a:pt x="181014" y="840795"/>
                </a:lnTo>
                <a:lnTo>
                  <a:pt x="178156" y="842700"/>
                </a:lnTo>
                <a:lnTo>
                  <a:pt x="171487" y="856031"/>
                </a:lnTo>
                <a:lnTo>
                  <a:pt x="166724" y="871266"/>
                </a:lnTo>
                <a:lnTo>
                  <a:pt x="163866" y="888405"/>
                </a:lnTo>
                <a:lnTo>
                  <a:pt x="161007" y="902689"/>
                </a:lnTo>
                <a:lnTo>
                  <a:pt x="144811" y="973151"/>
                </a:lnTo>
                <a:lnTo>
                  <a:pt x="143859" y="978865"/>
                </a:lnTo>
                <a:lnTo>
                  <a:pt x="141001" y="976008"/>
                </a:lnTo>
                <a:lnTo>
                  <a:pt x="138142" y="970295"/>
                </a:lnTo>
                <a:lnTo>
                  <a:pt x="135284" y="962677"/>
                </a:lnTo>
                <a:lnTo>
                  <a:pt x="134332" y="956964"/>
                </a:lnTo>
                <a:lnTo>
                  <a:pt x="133379" y="950299"/>
                </a:lnTo>
                <a:lnTo>
                  <a:pt x="132426" y="944585"/>
                </a:lnTo>
                <a:lnTo>
                  <a:pt x="131474" y="938872"/>
                </a:lnTo>
                <a:lnTo>
                  <a:pt x="131474" y="932207"/>
                </a:lnTo>
                <a:lnTo>
                  <a:pt x="132426" y="925541"/>
                </a:lnTo>
                <a:lnTo>
                  <a:pt x="134332" y="920780"/>
                </a:lnTo>
                <a:lnTo>
                  <a:pt x="137190" y="916019"/>
                </a:lnTo>
                <a:lnTo>
                  <a:pt x="139095" y="910306"/>
                </a:lnTo>
                <a:lnTo>
                  <a:pt x="139095" y="904593"/>
                </a:lnTo>
                <a:lnTo>
                  <a:pt x="138142" y="899832"/>
                </a:lnTo>
                <a:lnTo>
                  <a:pt x="135284" y="895071"/>
                </a:lnTo>
                <a:lnTo>
                  <a:pt x="133379" y="890310"/>
                </a:lnTo>
                <a:lnTo>
                  <a:pt x="133379" y="885549"/>
                </a:lnTo>
                <a:lnTo>
                  <a:pt x="136237" y="882692"/>
                </a:lnTo>
                <a:lnTo>
                  <a:pt x="140048" y="880788"/>
                </a:lnTo>
                <a:lnTo>
                  <a:pt x="142906" y="877931"/>
                </a:lnTo>
                <a:lnTo>
                  <a:pt x="144811" y="873170"/>
                </a:lnTo>
                <a:lnTo>
                  <a:pt x="144811" y="868409"/>
                </a:lnTo>
                <a:lnTo>
                  <a:pt x="144811" y="863648"/>
                </a:lnTo>
                <a:lnTo>
                  <a:pt x="143859" y="858887"/>
                </a:lnTo>
                <a:lnTo>
                  <a:pt x="143859" y="853174"/>
                </a:lnTo>
                <a:lnTo>
                  <a:pt x="146717" y="849365"/>
                </a:lnTo>
                <a:lnTo>
                  <a:pt x="150528" y="846509"/>
                </a:lnTo>
                <a:lnTo>
                  <a:pt x="156244" y="842700"/>
                </a:lnTo>
                <a:lnTo>
                  <a:pt x="161007" y="835082"/>
                </a:lnTo>
                <a:lnTo>
                  <a:pt x="162913" y="822704"/>
                </a:lnTo>
                <a:lnTo>
                  <a:pt x="164818" y="809372"/>
                </a:lnTo>
                <a:lnTo>
                  <a:pt x="165771" y="798898"/>
                </a:lnTo>
                <a:lnTo>
                  <a:pt x="150528" y="796042"/>
                </a:lnTo>
                <a:lnTo>
                  <a:pt x="120041" y="789376"/>
                </a:lnTo>
                <a:lnTo>
                  <a:pt x="104798" y="786520"/>
                </a:lnTo>
                <a:lnTo>
                  <a:pt x="102892" y="833178"/>
                </a:lnTo>
                <a:lnTo>
                  <a:pt x="101940" y="843652"/>
                </a:lnTo>
                <a:lnTo>
                  <a:pt x="101940" y="851270"/>
                </a:lnTo>
                <a:lnTo>
                  <a:pt x="103845" y="856983"/>
                </a:lnTo>
                <a:lnTo>
                  <a:pt x="110514" y="862696"/>
                </a:lnTo>
                <a:lnTo>
                  <a:pt x="118136" y="868409"/>
                </a:lnTo>
                <a:lnTo>
                  <a:pt x="120994" y="873170"/>
                </a:lnTo>
                <a:lnTo>
                  <a:pt x="121947" y="877931"/>
                </a:lnTo>
                <a:lnTo>
                  <a:pt x="120041" y="887453"/>
                </a:lnTo>
                <a:lnTo>
                  <a:pt x="115278" y="914115"/>
                </a:lnTo>
                <a:lnTo>
                  <a:pt x="113372" y="917924"/>
                </a:lnTo>
                <a:lnTo>
                  <a:pt x="111467" y="918876"/>
                </a:lnTo>
                <a:lnTo>
                  <a:pt x="105750" y="920780"/>
                </a:lnTo>
                <a:lnTo>
                  <a:pt x="90507" y="923637"/>
                </a:lnTo>
                <a:lnTo>
                  <a:pt x="75264" y="924589"/>
                </a:lnTo>
                <a:lnTo>
                  <a:pt x="60021" y="925541"/>
                </a:lnTo>
                <a:lnTo>
                  <a:pt x="44777" y="930302"/>
                </a:lnTo>
                <a:lnTo>
                  <a:pt x="34297" y="936016"/>
                </a:lnTo>
                <a:lnTo>
                  <a:pt x="22865" y="940777"/>
                </a:lnTo>
                <a:lnTo>
                  <a:pt x="11433" y="945538"/>
                </a:lnTo>
                <a:lnTo>
                  <a:pt x="0" y="951251"/>
                </a:lnTo>
                <a:lnTo>
                  <a:pt x="3811" y="942681"/>
                </a:lnTo>
                <a:lnTo>
                  <a:pt x="4764" y="937920"/>
                </a:lnTo>
                <a:lnTo>
                  <a:pt x="5716" y="934111"/>
                </a:lnTo>
                <a:lnTo>
                  <a:pt x="10480" y="916972"/>
                </a:lnTo>
                <a:lnTo>
                  <a:pt x="20007" y="883644"/>
                </a:lnTo>
                <a:lnTo>
                  <a:pt x="24770" y="867457"/>
                </a:lnTo>
                <a:lnTo>
                  <a:pt x="28581" y="855078"/>
                </a:lnTo>
                <a:lnTo>
                  <a:pt x="33345" y="841748"/>
                </a:lnTo>
                <a:lnTo>
                  <a:pt x="36203" y="828417"/>
                </a:lnTo>
                <a:lnTo>
                  <a:pt x="38108" y="815086"/>
                </a:lnTo>
                <a:lnTo>
                  <a:pt x="39061" y="779854"/>
                </a:lnTo>
                <a:lnTo>
                  <a:pt x="40014" y="744623"/>
                </a:lnTo>
                <a:lnTo>
                  <a:pt x="40967" y="709391"/>
                </a:lnTo>
                <a:lnTo>
                  <a:pt x="42872" y="674160"/>
                </a:lnTo>
                <a:lnTo>
                  <a:pt x="43825" y="665590"/>
                </a:lnTo>
                <a:lnTo>
                  <a:pt x="45730" y="661781"/>
                </a:lnTo>
                <a:lnTo>
                  <a:pt x="49541" y="658925"/>
                </a:lnTo>
                <a:lnTo>
                  <a:pt x="56210" y="656068"/>
                </a:lnTo>
                <a:lnTo>
                  <a:pt x="59068" y="651307"/>
                </a:lnTo>
                <a:lnTo>
                  <a:pt x="60021" y="643689"/>
                </a:lnTo>
                <a:lnTo>
                  <a:pt x="60973" y="628454"/>
                </a:lnTo>
                <a:lnTo>
                  <a:pt x="62879" y="616075"/>
                </a:lnTo>
                <a:lnTo>
                  <a:pt x="65737" y="577987"/>
                </a:lnTo>
                <a:lnTo>
                  <a:pt x="66689" y="570370"/>
                </a:lnTo>
                <a:lnTo>
                  <a:pt x="68595" y="564656"/>
                </a:lnTo>
                <a:lnTo>
                  <a:pt x="71453" y="561800"/>
                </a:lnTo>
                <a:lnTo>
                  <a:pt x="78122" y="557039"/>
                </a:lnTo>
                <a:lnTo>
                  <a:pt x="86696" y="551326"/>
                </a:lnTo>
                <a:lnTo>
                  <a:pt x="96223" y="545612"/>
                </a:lnTo>
                <a:lnTo>
                  <a:pt x="104798" y="538947"/>
                </a:lnTo>
                <a:lnTo>
                  <a:pt x="113372" y="532282"/>
                </a:lnTo>
                <a:lnTo>
                  <a:pt x="117183" y="526568"/>
                </a:lnTo>
                <a:lnTo>
                  <a:pt x="118136" y="520855"/>
                </a:lnTo>
                <a:lnTo>
                  <a:pt x="119088" y="514190"/>
                </a:lnTo>
                <a:lnTo>
                  <a:pt x="120041" y="507524"/>
                </a:lnTo>
                <a:lnTo>
                  <a:pt x="123852" y="498955"/>
                </a:lnTo>
                <a:lnTo>
                  <a:pt x="130521" y="495145"/>
                </a:lnTo>
                <a:lnTo>
                  <a:pt x="137190" y="497050"/>
                </a:lnTo>
                <a:lnTo>
                  <a:pt x="143859" y="504668"/>
                </a:lnTo>
                <a:lnTo>
                  <a:pt x="149575" y="506572"/>
                </a:lnTo>
                <a:lnTo>
                  <a:pt x="153386" y="500859"/>
                </a:lnTo>
                <a:lnTo>
                  <a:pt x="156244" y="492289"/>
                </a:lnTo>
                <a:lnTo>
                  <a:pt x="157197" y="485623"/>
                </a:lnTo>
                <a:lnTo>
                  <a:pt x="153386" y="478006"/>
                </a:lnTo>
                <a:lnTo>
                  <a:pt x="146717" y="472293"/>
                </a:lnTo>
                <a:lnTo>
                  <a:pt x="139095" y="467532"/>
                </a:lnTo>
                <a:lnTo>
                  <a:pt x="135284" y="458962"/>
                </a:lnTo>
                <a:lnTo>
                  <a:pt x="138142" y="455153"/>
                </a:lnTo>
                <a:lnTo>
                  <a:pt x="140048" y="450392"/>
                </a:lnTo>
                <a:lnTo>
                  <a:pt x="142906" y="446583"/>
                </a:lnTo>
                <a:lnTo>
                  <a:pt x="144811" y="441822"/>
                </a:lnTo>
                <a:lnTo>
                  <a:pt x="143859" y="434205"/>
                </a:lnTo>
                <a:lnTo>
                  <a:pt x="140048" y="427539"/>
                </a:lnTo>
                <a:lnTo>
                  <a:pt x="135284" y="422778"/>
                </a:lnTo>
                <a:lnTo>
                  <a:pt x="130521" y="417065"/>
                </a:lnTo>
                <a:lnTo>
                  <a:pt x="127663" y="409447"/>
                </a:lnTo>
                <a:lnTo>
                  <a:pt x="137190" y="406591"/>
                </a:lnTo>
                <a:lnTo>
                  <a:pt x="147669" y="402782"/>
                </a:lnTo>
                <a:lnTo>
                  <a:pt x="147669" y="392308"/>
                </a:lnTo>
                <a:lnTo>
                  <a:pt x="145764" y="383738"/>
                </a:lnTo>
                <a:lnTo>
                  <a:pt x="146717" y="375168"/>
                </a:lnTo>
                <a:lnTo>
                  <a:pt x="147669" y="368503"/>
                </a:lnTo>
                <a:lnTo>
                  <a:pt x="145764" y="361837"/>
                </a:lnTo>
                <a:lnTo>
                  <a:pt x="148622" y="357076"/>
                </a:lnTo>
                <a:lnTo>
                  <a:pt x="159102" y="350411"/>
                </a:lnTo>
                <a:lnTo>
                  <a:pt x="172440" y="344698"/>
                </a:lnTo>
                <a:lnTo>
                  <a:pt x="180061" y="341841"/>
                </a:lnTo>
                <a:lnTo>
                  <a:pt x="188636" y="338032"/>
                </a:lnTo>
                <a:lnTo>
                  <a:pt x="198163" y="331367"/>
                </a:lnTo>
                <a:lnTo>
                  <a:pt x="203879" y="324701"/>
                </a:lnTo>
                <a:lnTo>
                  <a:pt x="209595" y="316131"/>
                </a:lnTo>
                <a:lnTo>
                  <a:pt x="216264" y="305657"/>
                </a:lnTo>
                <a:lnTo>
                  <a:pt x="218170" y="301848"/>
                </a:lnTo>
                <a:lnTo>
                  <a:pt x="220075" y="297087"/>
                </a:lnTo>
                <a:lnTo>
                  <a:pt x="221981" y="293279"/>
                </a:lnTo>
                <a:lnTo>
                  <a:pt x="225791" y="289470"/>
                </a:lnTo>
                <a:lnTo>
                  <a:pt x="231508" y="288518"/>
                </a:lnTo>
                <a:lnTo>
                  <a:pt x="237224" y="288518"/>
                </a:lnTo>
                <a:lnTo>
                  <a:pt x="241035" y="286613"/>
                </a:lnTo>
                <a:lnTo>
                  <a:pt x="242940" y="281852"/>
                </a:lnTo>
                <a:lnTo>
                  <a:pt x="242940" y="277091"/>
                </a:lnTo>
                <a:lnTo>
                  <a:pt x="244846" y="272330"/>
                </a:lnTo>
                <a:lnTo>
                  <a:pt x="248656" y="270426"/>
                </a:lnTo>
                <a:lnTo>
                  <a:pt x="253420" y="269474"/>
                </a:lnTo>
                <a:lnTo>
                  <a:pt x="258183" y="269474"/>
                </a:lnTo>
                <a:lnTo>
                  <a:pt x="264852" y="269474"/>
                </a:lnTo>
                <a:lnTo>
                  <a:pt x="270568" y="268521"/>
                </a:lnTo>
                <a:lnTo>
                  <a:pt x="275332" y="266617"/>
                </a:lnTo>
                <a:lnTo>
                  <a:pt x="278190" y="261856"/>
                </a:lnTo>
                <a:lnTo>
                  <a:pt x="278190" y="256143"/>
                </a:lnTo>
                <a:lnTo>
                  <a:pt x="278190" y="250430"/>
                </a:lnTo>
                <a:lnTo>
                  <a:pt x="280096" y="244716"/>
                </a:lnTo>
                <a:lnTo>
                  <a:pt x="288670" y="237099"/>
                </a:lnTo>
                <a:lnTo>
                  <a:pt x="301055" y="230433"/>
                </a:lnTo>
                <a:lnTo>
                  <a:pt x="314393" y="225672"/>
                </a:lnTo>
                <a:lnTo>
                  <a:pt x="325826" y="222816"/>
                </a:lnTo>
                <a:lnTo>
                  <a:pt x="379177" y="234242"/>
                </a:lnTo>
                <a:lnTo>
                  <a:pt x="432529" y="245669"/>
                </a:lnTo>
                <a:lnTo>
                  <a:pt x="445867" y="247573"/>
                </a:lnTo>
                <a:lnTo>
                  <a:pt x="459204" y="249477"/>
                </a:lnTo>
                <a:lnTo>
                  <a:pt x="472542" y="250430"/>
                </a:lnTo>
                <a:lnTo>
                  <a:pt x="485880" y="247573"/>
                </a:lnTo>
                <a:lnTo>
                  <a:pt x="499218" y="243764"/>
                </a:lnTo>
                <a:lnTo>
                  <a:pt x="513509" y="239955"/>
                </a:lnTo>
                <a:lnTo>
                  <a:pt x="526847" y="237099"/>
                </a:lnTo>
                <a:lnTo>
                  <a:pt x="547806" y="235194"/>
                </a:lnTo>
                <a:lnTo>
                  <a:pt x="551617" y="233290"/>
                </a:lnTo>
                <a:lnTo>
                  <a:pt x="552570" y="228529"/>
                </a:lnTo>
                <a:lnTo>
                  <a:pt x="552570" y="219959"/>
                </a:lnTo>
                <a:lnTo>
                  <a:pt x="552570" y="198058"/>
                </a:lnTo>
                <a:lnTo>
                  <a:pt x="552570" y="176158"/>
                </a:lnTo>
                <a:lnTo>
                  <a:pt x="552570" y="155209"/>
                </a:lnTo>
                <a:lnTo>
                  <a:pt x="552570" y="134261"/>
                </a:lnTo>
                <a:lnTo>
                  <a:pt x="552570" y="113312"/>
                </a:lnTo>
                <a:lnTo>
                  <a:pt x="548759" y="100934"/>
                </a:lnTo>
                <a:lnTo>
                  <a:pt x="541137" y="88555"/>
                </a:lnTo>
                <a:lnTo>
                  <a:pt x="531610" y="77128"/>
                </a:lnTo>
                <a:lnTo>
                  <a:pt x="523036" y="66654"/>
                </a:lnTo>
                <a:lnTo>
                  <a:pt x="516367" y="58084"/>
                </a:lnTo>
                <a:lnTo>
                  <a:pt x="509698" y="48562"/>
                </a:lnTo>
                <a:lnTo>
                  <a:pt x="503981" y="39040"/>
                </a:lnTo>
                <a:lnTo>
                  <a:pt x="499218" y="28566"/>
                </a:lnTo>
                <a:lnTo>
                  <a:pt x="504934" y="19996"/>
                </a:lnTo>
                <a:lnTo>
                  <a:pt x="509698" y="16188"/>
                </a:lnTo>
                <a:lnTo>
                  <a:pt x="515414" y="14283"/>
                </a:lnTo>
                <a:lnTo>
                  <a:pt x="524941" y="13331"/>
                </a:lnTo>
                <a:lnTo>
                  <a:pt x="591631" y="6666"/>
                </a:lnTo>
                <a:lnTo>
                  <a:pt x="613543" y="3809"/>
                </a:lnTo>
                <a:lnTo>
                  <a:pt x="622117" y="2857"/>
                </a:lnTo>
                <a:lnTo>
                  <a:pt x="630692" y="952"/>
                </a:lnTo>
                <a:lnTo>
                  <a:pt x="639266" y="0"/>
                </a:lnTo>
                <a:lnTo>
                  <a:pt x="647840" y="952"/>
                </a:lnTo>
                <a:lnTo>
                  <a:pt x="741206" y="29518"/>
                </a:lnTo>
                <a:lnTo>
                  <a:pt x="746922" y="35232"/>
                </a:lnTo>
                <a:lnTo>
                  <a:pt x="752638" y="46658"/>
                </a:lnTo>
                <a:lnTo>
                  <a:pt x="757402" y="58084"/>
                </a:lnTo>
                <a:lnTo>
                  <a:pt x="761212" y="66654"/>
                </a:lnTo>
                <a:lnTo>
                  <a:pt x="769787" y="75224"/>
                </a:lnTo>
                <a:lnTo>
                  <a:pt x="780266" y="81890"/>
                </a:lnTo>
                <a:lnTo>
                  <a:pt x="792651" y="84746"/>
                </a:lnTo>
                <a:lnTo>
                  <a:pt x="804084" y="84746"/>
                </a:lnTo>
                <a:lnTo>
                  <a:pt x="808847" y="84746"/>
                </a:lnTo>
                <a:lnTo>
                  <a:pt x="813611" y="87603"/>
                </a:lnTo>
                <a:lnTo>
                  <a:pt x="818375" y="90459"/>
                </a:lnTo>
                <a:lnTo>
                  <a:pt x="822186" y="93316"/>
                </a:lnTo>
                <a:lnTo>
                  <a:pt x="825044" y="99029"/>
                </a:lnTo>
                <a:lnTo>
                  <a:pt x="826949" y="105695"/>
                </a:lnTo>
                <a:lnTo>
                  <a:pt x="826949" y="112360"/>
                </a:lnTo>
                <a:lnTo>
                  <a:pt x="827902" y="119025"/>
                </a:lnTo>
                <a:lnTo>
                  <a:pt x="821233" y="118073"/>
                </a:lnTo>
                <a:lnTo>
                  <a:pt x="815517" y="116169"/>
                </a:lnTo>
                <a:lnTo>
                  <a:pt x="809801" y="114264"/>
                </a:lnTo>
                <a:lnTo>
                  <a:pt x="803131" y="112360"/>
                </a:lnTo>
                <a:lnTo>
                  <a:pt x="805037" y="118073"/>
                </a:lnTo>
                <a:lnTo>
                  <a:pt x="807895" y="125691"/>
                </a:lnTo>
                <a:lnTo>
                  <a:pt x="810753" y="132356"/>
                </a:lnTo>
                <a:lnTo>
                  <a:pt x="814564" y="135213"/>
                </a:lnTo>
                <a:lnTo>
                  <a:pt x="823138" y="135213"/>
                </a:lnTo>
                <a:lnTo>
                  <a:pt x="847909" y="137117"/>
                </a:lnTo>
                <a:lnTo>
                  <a:pt x="854577" y="137117"/>
                </a:lnTo>
                <a:lnTo>
                  <a:pt x="861246" y="138069"/>
                </a:lnTo>
                <a:lnTo>
                  <a:pt x="866963" y="137117"/>
                </a:lnTo>
                <a:lnTo>
                  <a:pt x="872679" y="133308"/>
                </a:lnTo>
                <a:lnTo>
                  <a:pt x="884111" y="120930"/>
                </a:lnTo>
                <a:lnTo>
                  <a:pt x="890781" y="114264"/>
                </a:lnTo>
                <a:lnTo>
                  <a:pt x="896497" y="108551"/>
                </a:lnTo>
                <a:lnTo>
                  <a:pt x="896497" y="110456"/>
                </a:lnTo>
                <a:lnTo>
                  <a:pt x="897449" y="115217"/>
                </a:lnTo>
                <a:lnTo>
                  <a:pt x="897449" y="117121"/>
                </a:lnTo>
                <a:lnTo>
                  <a:pt x="909835" y="114264"/>
                </a:lnTo>
                <a:lnTo>
                  <a:pt x="920314" y="113312"/>
                </a:lnTo>
                <a:lnTo>
                  <a:pt x="930794" y="115217"/>
                </a:lnTo>
                <a:lnTo>
                  <a:pt x="941274" y="121882"/>
                </a:lnTo>
                <a:lnTo>
                  <a:pt x="945084" y="126643"/>
                </a:lnTo>
                <a:lnTo>
                  <a:pt x="948895" y="131404"/>
                </a:lnTo>
                <a:lnTo>
                  <a:pt x="952706" y="137117"/>
                </a:lnTo>
                <a:lnTo>
                  <a:pt x="955564" y="142830"/>
                </a:lnTo>
                <a:lnTo>
                  <a:pt x="958422" y="147591"/>
                </a:lnTo>
                <a:lnTo>
                  <a:pt x="959375" y="153305"/>
                </a:lnTo>
                <a:lnTo>
                  <a:pt x="961280" y="159018"/>
                </a:lnTo>
                <a:lnTo>
                  <a:pt x="963186" y="164731"/>
                </a:lnTo>
                <a:lnTo>
                  <a:pt x="970807" y="173301"/>
                </a:lnTo>
                <a:lnTo>
                  <a:pt x="982240" y="180919"/>
                </a:lnTo>
                <a:lnTo>
                  <a:pt x="994625" y="186632"/>
                </a:lnTo>
                <a:lnTo>
                  <a:pt x="1006058" y="187584"/>
                </a:lnTo>
                <a:lnTo>
                  <a:pt x="1011774" y="185680"/>
                </a:lnTo>
                <a:lnTo>
                  <a:pt x="1017490" y="183775"/>
                </a:lnTo>
                <a:lnTo>
                  <a:pt x="1022254" y="182823"/>
                </a:lnTo>
                <a:lnTo>
                  <a:pt x="1027970" y="184728"/>
                </a:lnTo>
                <a:lnTo>
                  <a:pt x="1040355" y="191393"/>
                </a:lnTo>
                <a:lnTo>
                  <a:pt x="1046072" y="195202"/>
                </a:lnTo>
                <a:lnTo>
                  <a:pt x="1051788" y="199011"/>
                </a:lnTo>
                <a:close/>
              </a:path>
            </a:pathLst>
          </a:custGeom>
          <a:solidFill>
            <a:srgbClr val="2F6063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0" name="Forma libre 16">
            <a:extLst>
              <a:ext uri="{FF2B5EF4-FFF2-40B4-BE49-F238E27FC236}">
                <a16:creationId xmlns:a16="http://schemas.microsoft.com/office/drawing/2014/main" id="{FFE4187A-D3F5-A355-FD55-0E5739F878FB}"/>
              </a:ext>
            </a:extLst>
          </p:cNvPr>
          <p:cNvSpPr/>
          <p:nvPr/>
        </p:nvSpPr>
        <p:spPr>
          <a:xfrm>
            <a:off x="8757414" y="2298417"/>
            <a:ext cx="623807" cy="1149115"/>
          </a:xfrm>
          <a:custGeom>
            <a:avLst/>
            <a:gdLst>
              <a:gd name="connsiteX0" fmla="*/ 423002 w 831712"/>
              <a:gd name="connsiteY0" fmla="*/ 7618 h 1532094"/>
              <a:gd name="connsiteX1" fmla="*/ 425860 w 831712"/>
              <a:gd name="connsiteY1" fmla="*/ 10474 h 1532094"/>
              <a:gd name="connsiteX2" fmla="*/ 428718 w 831712"/>
              <a:gd name="connsiteY2" fmla="*/ 15235 h 1532094"/>
              <a:gd name="connsiteX3" fmla="*/ 432529 w 831712"/>
              <a:gd name="connsiteY3" fmla="*/ 19044 h 1532094"/>
              <a:gd name="connsiteX4" fmla="*/ 435387 w 831712"/>
              <a:gd name="connsiteY4" fmla="*/ 20948 h 1532094"/>
              <a:gd name="connsiteX5" fmla="*/ 440150 w 831712"/>
              <a:gd name="connsiteY5" fmla="*/ 22853 h 1532094"/>
              <a:gd name="connsiteX6" fmla="*/ 443008 w 831712"/>
              <a:gd name="connsiteY6" fmla="*/ 23805 h 1532094"/>
              <a:gd name="connsiteX7" fmla="*/ 443961 w 831712"/>
              <a:gd name="connsiteY7" fmla="*/ 26662 h 1532094"/>
              <a:gd name="connsiteX8" fmla="*/ 444914 w 831712"/>
              <a:gd name="connsiteY8" fmla="*/ 31423 h 1532094"/>
              <a:gd name="connsiteX9" fmla="*/ 445867 w 831712"/>
              <a:gd name="connsiteY9" fmla="*/ 34279 h 1532094"/>
              <a:gd name="connsiteX10" fmla="*/ 447772 w 831712"/>
              <a:gd name="connsiteY10" fmla="*/ 36184 h 1532094"/>
              <a:gd name="connsiteX11" fmla="*/ 451583 w 831712"/>
              <a:gd name="connsiteY11" fmla="*/ 41897 h 1532094"/>
              <a:gd name="connsiteX12" fmla="*/ 435387 w 831712"/>
              <a:gd name="connsiteY12" fmla="*/ 49515 h 1532094"/>
              <a:gd name="connsiteX13" fmla="*/ 420144 w 831712"/>
              <a:gd name="connsiteY13" fmla="*/ 57132 h 1532094"/>
              <a:gd name="connsiteX14" fmla="*/ 405853 w 831712"/>
              <a:gd name="connsiteY14" fmla="*/ 65702 h 1532094"/>
              <a:gd name="connsiteX15" fmla="*/ 391563 w 831712"/>
              <a:gd name="connsiteY15" fmla="*/ 75224 h 1532094"/>
              <a:gd name="connsiteX16" fmla="*/ 390610 w 831712"/>
              <a:gd name="connsiteY16" fmla="*/ 79985 h 1532094"/>
              <a:gd name="connsiteX17" fmla="*/ 390610 w 831712"/>
              <a:gd name="connsiteY17" fmla="*/ 87603 h 1532094"/>
              <a:gd name="connsiteX18" fmla="*/ 391563 w 831712"/>
              <a:gd name="connsiteY18" fmla="*/ 96173 h 1532094"/>
              <a:gd name="connsiteX19" fmla="*/ 393468 w 831712"/>
              <a:gd name="connsiteY19" fmla="*/ 99029 h 1532094"/>
              <a:gd name="connsiteX20" fmla="*/ 431576 w 831712"/>
              <a:gd name="connsiteY20" fmla="*/ 105695 h 1532094"/>
              <a:gd name="connsiteX21" fmla="*/ 438245 w 831712"/>
              <a:gd name="connsiteY21" fmla="*/ 116169 h 1532094"/>
              <a:gd name="connsiteX22" fmla="*/ 443008 w 831712"/>
              <a:gd name="connsiteY22" fmla="*/ 139022 h 1532094"/>
              <a:gd name="connsiteX23" fmla="*/ 445867 w 831712"/>
              <a:gd name="connsiteY23" fmla="*/ 163779 h 1532094"/>
              <a:gd name="connsiteX24" fmla="*/ 447772 w 831712"/>
              <a:gd name="connsiteY24" fmla="*/ 179014 h 1532094"/>
              <a:gd name="connsiteX25" fmla="*/ 449677 w 831712"/>
              <a:gd name="connsiteY25" fmla="*/ 193297 h 1532094"/>
              <a:gd name="connsiteX26" fmla="*/ 451583 w 831712"/>
              <a:gd name="connsiteY26" fmla="*/ 200915 h 1532094"/>
              <a:gd name="connsiteX27" fmla="*/ 453488 w 831712"/>
              <a:gd name="connsiteY27" fmla="*/ 205676 h 1532094"/>
              <a:gd name="connsiteX28" fmla="*/ 460158 w 831712"/>
              <a:gd name="connsiteY28" fmla="*/ 211389 h 1532094"/>
              <a:gd name="connsiteX29" fmla="*/ 462062 w 831712"/>
              <a:gd name="connsiteY29" fmla="*/ 216150 h 1532094"/>
              <a:gd name="connsiteX30" fmla="*/ 461110 w 831712"/>
              <a:gd name="connsiteY30" fmla="*/ 222816 h 1532094"/>
              <a:gd name="connsiteX31" fmla="*/ 458252 w 831712"/>
              <a:gd name="connsiteY31" fmla="*/ 232338 h 1532094"/>
              <a:gd name="connsiteX32" fmla="*/ 452535 w 831712"/>
              <a:gd name="connsiteY32" fmla="*/ 248525 h 1532094"/>
              <a:gd name="connsiteX33" fmla="*/ 445867 w 831712"/>
              <a:gd name="connsiteY33" fmla="*/ 270426 h 1532094"/>
              <a:gd name="connsiteX34" fmla="*/ 444914 w 831712"/>
              <a:gd name="connsiteY34" fmla="*/ 291374 h 1532094"/>
              <a:gd name="connsiteX35" fmla="*/ 454441 w 831712"/>
              <a:gd name="connsiteY35" fmla="*/ 302801 h 1532094"/>
              <a:gd name="connsiteX36" fmla="*/ 458252 w 831712"/>
              <a:gd name="connsiteY36" fmla="*/ 302801 h 1532094"/>
              <a:gd name="connsiteX37" fmla="*/ 460158 w 831712"/>
              <a:gd name="connsiteY37" fmla="*/ 303753 h 1532094"/>
              <a:gd name="connsiteX38" fmla="*/ 462062 w 831712"/>
              <a:gd name="connsiteY38" fmla="*/ 304705 h 1532094"/>
              <a:gd name="connsiteX39" fmla="*/ 463968 w 831712"/>
              <a:gd name="connsiteY39" fmla="*/ 305657 h 1532094"/>
              <a:gd name="connsiteX40" fmla="*/ 469685 w 831712"/>
              <a:gd name="connsiteY40" fmla="*/ 306609 h 1532094"/>
              <a:gd name="connsiteX41" fmla="*/ 474448 w 831712"/>
              <a:gd name="connsiteY41" fmla="*/ 307562 h 1532094"/>
              <a:gd name="connsiteX42" fmla="*/ 475401 w 831712"/>
              <a:gd name="connsiteY42" fmla="*/ 307562 h 1532094"/>
              <a:gd name="connsiteX43" fmla="*/ 479212 w 831712"/>
              <a:gd name="connsiteY43" fmla="*/ 310418 h 1532094"/>
              <a:gd name="connsiteX44" fmla="*/ 482070 w 831712"/>
              <a:gd name="connsiteY44" fmla="*/ 312323 h 1532094"/>
              <a:gd name="connsiteX45" fmla="*/ 485880 w 831712"/>
              <a:gd name="connsiteY45" fmla="*/ 314227 h 1532094"/>
              <a:gd name="connsiteX46" fmla="*/ 489691 w 831712"/>
              <a:gd name="connsiteY46" fmla="*/ 316131 h 1532094"/>
              <a:gd name="connsiteX47" fmla="*/ 490644 w 831712"/>
              <a:gd name="connsiteY47" fmla="*/ 318036 h 1532094"/>
              <a:gd name="connsiteX48" fmla="*/ 491597 w 831712"/>
              <a:gd name="connsiteY48" fmla="*/ 320892 h 1532094"/>
              <a:gd name="connsiteX49" fmla="*/ 493502 w 831712"/>
              <a:gd name="connsiteY49" fmla="*/ 322797 h 1532094"/>
              <a:gd name="connsiteX50" fmla="*/ 496360 w 831712"/>
              <a:gd name="connsiteY50" fmla="*/ 323749 h 1532094"/>
              <a:gd name="connsiteX51" fmla="*/ 491597 w 831712"/>
              <a:gd name="connsiteY51" fmla="*/ 329462 h 1532094"/>
              <a:gd name="connsiteX52" fmla="*/ 486833 w 831712"/>
              <a:gd name="connsiteY52" fmla="*/ 336128 h 1532094"/>
              <a:gd name="connsiteX53" fmla="*/ 483022 w 831712"/>
              <a:gd name="connsiteY53" fmla="*/ 341841 h 1532094"/>
              <a:gd name="connsiteX54" fmla="*/ 482070 w 831712"/>
              <a:gd name="connsiteY54" fmla="*/ 349458 h 1532094"/>
              <a:gd name="connsiteX55" fmla="*/ 482070 w 831712"/>
              <a:gd name="connsiteY55" fmla="*/ 358028 h 1532094"/>
              <a:gd name="connsiteX56" fmla="*/ 479212 w 831712"/>
              <a:gd name="connsiteY56" fmla="*/ 363741 h 1532094"/>
              <a:gd name="connsiteX57" fmla="*/ 474448 w 831712"/>
              <a:gd name="connsiteY57" fmla="*/ 368502 h 1532094"/>
              <a:gd name="connsiteX58" fmla="*/ 468732 w 831712"/>
              <a:gd name="connsiteY58" fmla="*/ 375168 h 1532094"/>
              <a:gd name="connsiteX59" fmla="*/ 475401 w 831712"/>
              <a:gd name="connsiteY59" fmla="*/ 375168 h 1532094"/>
              <a:gd name="connsiteX60" fmla="*/ 481117 w 831712"/>
              <a:gd name="connsiteY60" fmla="*/ 375168 h 1532094"/>
              <a:gd name="connsiteX61" fmla="*/ 487786 w 831712"/>
              <a:gd name="connsiteY61" fmla="*/ 374216 h 1532094"/>
              <a:gd name="connsiteX62" fmla="*/ 493502 w 831712"/>
              <a:gd name="connsiteY62" fmla="*/ 374216 h 1532094"/>
              <a:gd name="connsiteX63" fmla="*/ 497313 w 831712"/>
              <a:gd name="connsiteY63" fmla="*/ 374216 h 1532094"/>
              <a:gd name="connsiteX64" fmla="*/ 502076 w 831712"/>
              <a:gd name="connsiteY64" fmla="*/ 376120 h 1532094"/>
              <a:gd name="connsiteX65" fmla="*/ 506840 w 831712"/>
              <a:gd name="connsiteY65" fmla="*/ 378977 h 1532094"/>
              <a:gd name="connsiteX66" fmla="*/ 510651 w 831712"/>
              <a:gd name="connsiteY66" fmla="*/ 380881 h 1532094"/>
              <a:gd name="connsiteX67" fmla="*/ 520178 w 831712"/>
              <a:gd name="connsiteY67" fmla="*/ 384690 h 1532094"/>
              <a:gd name="connsiteX68" fmla="*/ 530657 w 831712"/>
              <a:gd name="connsiteY68" fmla="*/ 388499 h 1532094"/>
              <a:gd name="connsiteX69" fmla="*/ 541138 w 831712"/>
              <a:gd name="connsiteY69" fmla="*/ 395164 h 1532094"/>
              <a:gd name="connsiteX70" fmla="*/ 547806 w 831712"/>
              <a:gd name="connsiteY70" fmla="*/ 403734 h 1532094"/>
              <a:gd name="connsiteX71" fmla="*/ 549712 w 831712"/>
              <a:gd name="connsiteY71" fmla="*/ 413256 h 1532094"/>
              <a:gd name="connsiteX72" fmla="*/ 549712 w 831712"/>
              <a:gd name="connsiteY72" fmla="*/ 422778 h 1532094"/>
              <a:gd name="connsiteX73" fmla="*/ 546854 w 831712"/>
              <a:gd name="connsiteY73" fmla="*/ 432300 h 1532094"/>
              <a:gd name="connsiteX74" fmla="*/ 543043 w 831712"/>
              <a:gd name="connsiteY74" fmla="*/ 440870 h 1532094"/>
              <a:gd name="connsiteX75" fmla="*/ 539232 w 831712"/>
              <a:gd name="connsiteY75" fmla="*/ 445631 h 1532094"/>
              <a:gd name="connsiteX76" fmla="*/ 538279 w 831712"/>
              <a:gd name="connsiteY76" fmla="*/ 448488 h 1532094"/>
              <a:gd name="connsiteX77" fmla="*/ 537327 w 831712"/>
              <a:gd name="connsiteY77" fmla="*/ 453249 h 1532094"/>
              <a:gd name="connsiteX78" fmla="*/ 537327 w 831712"/>
              <a:gd name="connsiteY78" fmla="*/ 459914 h 1532094"/>
              <a:gd name="connsiteX79" fmla="*/ 537327 w 831712"/>
              <a:gd name="connsiteY79" fmla="*/ 465627 h 1532094"/>
              <a:gd name="connsiteX80" fmla="*/ 539232 w 831712"/>
              <a:gd name="connsiteY80" fmla="*/ 470388 h 1532094"/>
              <a:gd name="connsiteX81" fmla="*/ 542090 w 831712"/>
              <a:gd name="connsiteY81" fmla="*/ 476101 h 1532094"/>
              <a:gd name="connsiteX82" fmla="*/ 546854 w 831712"/>
              <a:gd name="connsiteY82" fmla="*/ 481815 h 1532094"/>
              <a:gd name="connsiteX83" fmla="*/ 554475 w 831712"/>
              <a:gd name="connsiteY83" fmla="*/ 478006 h 1532094"/>
              <a:gd name="connsiteX84" fmla="*/ 561144 w 831712"/>
              <a:gd name="connsiteY84" fmla="*/ 472293 h 1532094"/>
              <a:gd name="connsiteX85" fmla="*/ 564955 w 831712"/>
              <a:gd name="connsiteY85" fmla="*/ 471340 h 1532094"/>
              <a:gd name="connsiteX86" fmla="*/ 566860 w 831712"/>
              <a:gd name="connsiteY86" fmla="*/ 476101 h 1532094"/>
              <a:gd name="connsiteX87" fmla="*/ 569719 w 831712"/>
              <a:gd name="connsiteY87" fmla="*/ 480862 h 1532094"/>
              <a:gd name="connsiteX88" fmla="*/ 572577 w 831712"/>
              <a:gd name="connsiteY88" fmla="*/ 484671 h 1532094"/>
              <a:gd name="connsiteX89" fmla="*/ 575435 w 831712"/>
              <a:gd name="connsiteY89" fmla="*/ 488480 h 1532094"/>
              <a:gd name="connsiteX90" fmla="*/ 588773 w 831712"/>
              <a:gd name="connsiteY90" fmla="*/ 505620 h 1532094"/>
              <a:gd name="connsiteX91" fmla="*/ 592583 w 831712"/>
              <a:gd name="connsiteY91" fmla="*/ 507524 h 1532094"/>
              <a:gd name="connsiteX92" fmla="*/ 597347 w 831712"/>
              <a:gd name="connsiteY92" fmla="*/ 507524 h 1532094"/>
              <a:gd name="connsiteX93" fmla="*/ 606874 w 831712"/>
              <a:gd name="connsiteY93" fmla="*/ 506572 h 1532094"/>
              <a:gd name="connsiteX94" fmla="*/ 610685 w 831712"/>
              <a:gd name="connsiteY94" fmla="*/ 507524 h 1532094"/>
              <a:gd name="connsiteX95" fmla="*/ 612591 w 831712"/>
              <a:gd name="connsiteY95" fmla="*/ 510381 h 1532094"/>
              <a:gd name="connsiteX96" fmla="*/ 614495 w 831712"/>
              <a:gd name="connsiteY96" fmla="*/ 519903 h 1532094"/>
              <a:gd name="connsiteX97" fmla="*/ 616401 w 831712"/>
              <a:gd name="connsiteY97" fmla="*/ 536090 h 1532094"/>
              <a:gd name="connsiteX98" fmla="*/ 617354 w 831712"/>
              <a:gd name="connsiteY98" fmla="*/ 557039 h 1532094"/>
              <a:gd name="connsiteX99" fmla="*/ 619259 w 831712"/>
              <a:gd name="connsiteY99" fmla="*/ 576083 h 1532094"/>
              <a:gd name="connsiteX100" fmla="*/ 624976 w 831712"/>
              <a:gd name="connsiteY100" fmla="*/ 584653 h 1532094"/>
              <a:gd name="connsiteX101" fmla="*/ 626881 w 831712"/>
              <a:gd name="connsiteY101" fmla="*/ 582748 h 1532094"/>
              <a:gd name="connsiteX102" fmla="*/ 629739 w 831712"/>
              <a:gd name="connsiteY102" fmla="*/ 578939 h 1532094"/>
              <a:gd name="connsiteX103" fmla="*/ 632597 w 831712"/>
              <a:gd name="connsiteY103" fmla="*/ 577035 h 1532094"/>
              <a:gd name="connsiteX104" fmla="*/ 634503 w 831712"/>
              <a:gd name="connsiteY104" fmla="*/ 577035 h 1532094"/>
              <a:gd name="connsiteX105" fmla="*/ 638313 w 831712"/>
              <a:gd name="connsiteY105" fmla="*/ 577987 h 1532094"/>
              <a:gd name="connsiteX106" fmla="*/ 641172 w 831712"/>
              <a:gd name="connsiteY106" fmla="*/ 577987 h 1532094"/>
              <a:gd name="connsiteX107" fmla="*/ 642124 w 831712"/>
              <a:gd name="connsiteY107" fmla="*/ 577035 h 1532094"/>
              <a:gd name="connsiteX108" fmla="*/ 644982 w 831712"/>
              <a:gd name="connsiteY108" fmla="*/ 572274 h 1532094"/>
              <a:gd name="connsiteX109" fmla="*/ 646888 w 831712"/>
              <a:gd name="connsiteY109" fmla="*/ 571322 h 1532094"/>
              <a:gd name="connsiteX110" fmla="*/ 653557 w 831712"/>
              <a:gd name="connsiteY110" fmla="*/ 570370 h 1532094"/>
              <a:gd name="connsiteX111" fmla="*/ 659273 w 831712"/>
              <a:gd name="connsiteY111" fmla="*/ 573226 h 1532094"/>
              <a:gd name="connsiteX112" fmla="*/ 663084 w 831712"/>
              <a:gd name="connsiteY112" fmla="*/ 577035 h 1532094"/>
              <a:gd name="connsiteX113" fmla="*/ 667847 w 831712"/>
              <a:gd name="connsiteY113" fmla="*/ 582748 h 1532094"/>
              <a:gd name="connsiteX114" fmla="*/ 675469 w 831712"/>
              <a:gd name="connsiteY114" fmla="*/ 590366 h 1532094"/>
              <a:gd name="connsiteX115" fmla="*/ 683090 w 831712"/>
              <a:gd name="connsiteY115" fmla="*/ 598936 h 1532094"/>
              <a:gd name="connsiteX116" fmla="*/ 690712 w 831712"/>
              <a:gd name="connsiteY116" fmla="*/ 606553 h 1532094"/>
              <a:gd name="connsiteX117" fmla="*/ 698334 w 831712"/>
              <a:gd name="connsiteY117" fmla="*/ 613219 h 1532094"/>
              <a:gd name="connsiteX118" fmla="*/ 702145 w 831712"/>
              <a:gd name="connsiteY118" fmla="*/ 606553 h 1532094"/>
              <a:gd name="connsiteX119" fmla="*/ 705956 w 831712"/>
              <a:gd name="connsiteY119" fmla="*/ 597031 h 1532094"/>
              <a:gd name="connsiteX120" fmla="*/ 710719 w 831712"/>
              <a:gd name="connsiteY120" fmla="*/ 589414 h 1532094"/>
              <a:gd name="connsiteX121" fmla="*/ 715483 w 831712"/>
              <a:gd name="connsiteY121" fmla="*/ 583700 h 1532094"/>
              <a:gd name="connsiteX122" fmla="*/ 722152 w 831712"/>
              <a:gd name="connsiteY122" fmla="*/ 583700 h 1532094"/>
              <a:gd name="connsiteX123" fmla="*/ 730726 w 831712"/>
              <a:gd name="connsiteY123" fmla="*/ 585605 h 1532094"/>
              <a:gd name="connsiteX124" fmla="*/ 738347 w 831712"/>
              <a:gd name="connsiteY124" fmla="*/ 588461 h 1532094"/>
              <a:gd name="connsiteX125" fmla="*/ 745016 w 831712"/>
              <a:gd name="connsiteY125" fmla="*/ 591318 h 1532094"/>
              <a:gd name="connsiteX126" fmla="*/ 764070 w 831712"/>
              <a:gd name="connsiteY126" fmla="*/ 596079 h 1532094"/>
              <a:gd name="connsiteX127" fmla="*/ 794557 w 831712"/>
              <a:gd name="connsiteY127" fmla="*/ 604649 h 1532094"/>
              <a:gd name="connsiteX128" fmla="*/ 798368 w 831712"/>
              <a:gd name="connsiteY128" fmla="*/ 613219 h 1532094"/>
              <a:gd name="connsiteX129" fmla="*/ 799321 w 831712"/>
              <a:gd name="connsiteY129" fmla="*/ 631311 h 1532094"/>
              <a:gd name="connsiteX130" fmla="*/ 798368 w 831712"/>
              <a:gd name="connsiteY130" fmla="*/ 649402 h 1532094"/>
              <a:gd name="connsiteX131" fmla="*/ 798368 w 831712"/>
              <a:gd name="connsiteY131" fmla="*/ 661781 h 1532094"/>
              <a:gd name="connsiteX132" fmla="*/ 798368 w 831712"/>
              <a:gd name="connsiteY132" fmla="*/ 730340 h 1532094"/>
              <a:gd name="connsiteX133" fmla="*/ 798368 w 831712"/>
              <a:gd name="connsiteY133" fmla="*/ 739862 h 1532094"/>
              <a:gd name="connsiteX134" fmla="*/ 796463 w 831712"/>
              <a:gd name="connsiteY134" fmla="*/ 755097 h 1532094"/>
              <a:gd name="connsiteX135" fmla="*/ 796463 w 831712"/>
              <a:gd name="connsiteY135" fmla="*/ 769380 h 1532094"/>
              <a:gd name="connsiteX136" fmla="*/ 798368 w 831712"/>
              <a:gd name="connsiteY136" fmla="*/ 777950 h 1532094"/>
              <a:gd name="connsiteX137" fmla="*/ 803132 w 831712"/>
              <a:gd name="connsiteY137" fmla="*/ 779854 h 1532094"/>
              <a:gd name="connsiteX138" fmla="*/ 810753 w 831712"/>
              <a:gd name="connsiteY138" fmla="*/ 779854 h 1532094"/>
              <a:gd name="connsiteX139" fmla="*/ 823138 w 831712"/>
              <a:gd name="connsiteY139" fmla="*/ 778902 h 1532094"/>
              <a:gd name="connsiteX140" fmla="*/ 827902 w 831712"/>
              <a:gd name="connsiteY140" fmla="*/ 779854 h 1532094"/>
              <a:gd name="connsiteX141" fmla="*/ 829807 w 831712"/>
              <a:gd name="connsiteY141" fmla="*/ 780807 h 1532094"/>
              <a:gd name="connsiteX142" fmla="*/ 830760 w 831712"/>
              <a:gd name="connsiteY142" fmla="*/ 783663 h 1532094"/>
              <a:gd name="connsiteX143" fmla="*/ 831713 w 831712"/>
              <a:gd name="connsiteY143" fmla="*/ 796042 h 1532094"/>
              <a:gd name="connsiteX144" fmla="*/ 827902 w 831712"/>
              <a:gd name="connsiteY144" fmla="*/ 800803 h 1532094"/>
              <a:gd name="connsiteX145" fmla="*/ 822186 w 831712"/>
              <a:gd name="connsiteY145" fmla="*/ 804612 h 1532094"/>
              <a:gd name="connsiteX146" fmla="*/ 817422 w 831712"/>
              <a:gd name="connsiteY146" fmla="*/ 808420 h 1532094"/>
              <a:gd name="connsiteX147" fmla="*/ 806942 w 831712"/>
              <a:gd name="connsiteY147" fmla="*/ 816990 h 1532094"/>
              <a:gd name="connsiteX148" fmla="*/ 775503 w 831712"/>
              <a:gd name="connsiteY148" fmla="*/ 843652 h 1532094"/>
              <a:gd name="connsiteX149" fmla="*/ 743111 w 831712"/>
              <a:gd name="connsiteY149" fmla="*/ 871266 h 1532094"/>
              <a:gd name="connsiteX150" fmla="*/ 726915 w 831712"/>
              <a:gd name="connsiteY150" fmla="*/ 884597 h 1532094"/>
              <a:gd name="connsiteX151" fmla="*/ 710719 w 831712"/>
              <a:gd name="connsiteY151" fmla="*/ 898880 h 1532094"/>
              <a:gd name="connsiteX152" fmla="*/ 704050 w 831712"/>
              <a:gd name="connsiteY152" fmla="*/ 903641 h 1532094"/>
              <a:gd name="connsiteX153" fmla="*/ 698334 w 831712"/>
              <a:gd name="connsiteY153" fmla="*/ 908402 h 1532094"/>
              <a:gd name="connsiteX154" fmla="*/ 692617 w 831712"/>
              <a:gd name="connsiteY154" fmla="*/ 910306 h 1532094"/>
              <a:gd name="connsiteX155" fmla="*/ 685948 w 831712"/>
              <a:gd name="connsiteY155" fmla="*/ 911258 h 1532094"/>
              <a:gd name="connsiteX156" fmla="*/ 678327 w 831712"/>
              <a:gd name="connsiteY156" fmla="*/ 913163 h 1532094"/>
              <a:gd name="connsiteX157" fmla="*/ 670705 w 831712"/>
              <a:gd name="connsiteY157" fmla="*/ 913163 h 1532094"/>
              <a:gd name="connsiteX158" fmla="*/ 664036 w 831712"/>
              <a:gd name="connsiteY158" fmla="*/ 910306 h 1532094"/>
              <a:gd name="connsiteX159" fmla="*/ 659273 w 831712"/>
              <a:gd name="connsiteY159" fmla="*/ 903641 h 1532094"/>
              <a:gd name="connsiteX160" fmla="*/ 654509 w 831712"/>
              <a:gd name="connsiteY160" fmla="*/ 896975 h 1532094"/>
              <a:gd name="connsiteX161" fmla="*/ 650699 w 831712"/>
              <a:gd name="connsiteY161" fmla="*/ 897927 h 1532094"/>
              <a:gd name="connsiteX162" fmla="*/ 646888 w 831712"/>
              <a:gd name="connsiteY162" fmla="*/ 903641 h 1532094"/>
              <a:gd name="connsiteX163" fmla="*/ 643077 w 831712"/>
              <a:gd name="connsiteY163" fmla="*/ 910306 h 1532094"/>
              <a:gd name="connsiteX164" fmla="*/ 637361 w 831712"/>
              <a:gd name="connsiteY164" fmla="*/ 912210 h 1532094"/>
              <a:gd name="connsiteX165" fmla="*/ 635455 w 831712"/>
              <a:gd name="connsiteY165" fmla="*/ 916019 h 1532094"/>
              <a:gd name="connsiteX166" fmla="*/ 632597 w 831712"/>
              <a:gd name="connsiteY166" fmla="*/ 920780 h 1532094"/>
              <a:gd name="connsiteX167" fmla="*/ 626881 w 831712"/>
              <a:gd name="connsiteY167" fmla="*/ 920780 h 1532094"/>
              <a:gd name="connsiteX168" fmla="*/ 621165 w 831712"/>
              <a:gd name="connsiteY168" fmla="*/ 918876 h 1532094"/>
              <a:gd name="connsiteX169" fmla="*/ 619259 w 831712"/>
              <a:gd name="connsiteY169" fmla="*/ 921732 h 1532094"/>
              <a:gd name="connsiteX170" fmla="*/ 620212 w 831712"/>
              <a:gd name="connsiteY170" fmla="*/ 926493 h 1532094"/>
              <a:gd name="connsiteX171" fmla="*/ 622118 w 831712"/>
              <a:gd name="connsiteY171" fmla="*/ 932207 h 1532094"/>
              <a:gd name="connsiteX172" fmla="*/ 617354 w 831712"/>
              <a:gd name="connsiteY172" fmla="*/ 931254 h 1532094"/>
              <a:gd name="connsiteX173" fmla="*/ 612591 w 831712"/>
              <a:gd name="connsiteY173" fmla="*/ 932207 h 1532094"/>
              <a:gd name="connsiteX174" fmla="*/ 608779 w 831712"/>
              <a:gd name="connsiteY174" fmla="*/ 934111 h 1532094"/>
              <a:gd name="connsiteX175" fmla="*/ 609732 w 831712"/>
              <a:gd name="connsiteY175" fmla="*/ 937920 h 1532094"/>
              <a:gd name="connsiteX176" fmla="*/ 612591 w 831712"/>
              <a:gd name="connsiteY176" fmla="*/ 941729 h 1532094"/>
              <a:gd name="connsiteX177" fmla="*/ 616401 w 831712"/>
              <a:gd name="connsiteY177" fmla="*/ 946490 h 1532094"/>
              <a:gd name="connsiteX178" fmla="*/ 620212 w 831712"/>
              <a:gd name="connsiteY178" fmla="*/ 951251 h 1532094"/>
              <a:gd name="connsiteX179" fmla="*/ 622118 w 831712"/>
              <a:gd name="connsiteY179" fmla="*/ 954107 h 1532094"/>
              <a:gd name="connsiteX180" fmla="*/ 620212 w 831712"/>
              <a:gd name="connsiteY180" fmla="*/ 957916 h 1532094"/>
              <a:gd name="connsiteX181" fmla="*/ 617354 w 831712"/>
              <a:gd name="connsiteY181" fmla="*/ 962677 h 1532094"/>
              <a:gd name="connsiteX182" fmla="*/ 613543 w 831712"/>
              <a:gd name="connsiteY182" fmla="*/ 966486 h 1532094"/>
              <a:gd name="connsiteX183" fmla="*/ 610685 w 831712"/>
              <a:gd name="connsiteY183" fmla="*/ 970295 h 1532094"/>
              <a:gd name="connsiteX184" fmla="*/ 606874 w 831712"/>
              <a:gd name="connsiteY184" fmla="*/ 976960 h 1532094"/>
              <a:gd name="connsiteX185" fmla="*/ 606874 w 831712"/>
              <a:gd name="connsiteY185" fmla="*/ 984578 h 1532094"/>
              <a:gd name="connsiteX186" fmla="*/ 609732 w 831712"/>
              <a:gd name="connsiteY186" fmla="*/ 992195 h 1532094"/>
              <a:gd name="connsiteX187" fmla="*/ 613543 w 831712"/>
              <a:gd name="connsiteY187" fmla="*/ 998861 h 1532094"/>
              <a:gd name="connsiteX188" fmla="*/ 614495 w 831712"/>
              <a:gd name="connsiteY188" fmla="*/ 1001717 h 1532094"/>
              <a:gd name="connsiteX189" fmla="*/ 615449 w 831712"/>
              <a:gd name="connsiteY189" fmla="*/ 1004574 h 1532094"/>
              <a:gd name="connsiteX190" fmla="*/ 615449 w 831712"/>
              <a:gd name="connsiteY190" fmla="*/ 1007431 h 1532094"/>
              <a:gd name="connsiteX191" fmla="*/ 615449 w 831712"/>
              <a:gd name="connsiteY191" fmla="*/ 1011239 h 1532094"/>
              <a:gd name="connsiteX192" fmla="*/ 608779 w 831712"/>
              <a:gd name="connsiteY192" fmla="*/ 1009335 h 1532094"/>
              <a:gd name="connsiteX193" fmla="*/ 600205 w 831712"/>
              <a:gd name="connsiteY193" fmla="*/ 1006478 h 1532094"/>
              <a:gd name="connsiteX194" fmla="*/ 592583 w 831712"/>
              <a:gd name="connsiteY194" fmla="*/ 1003622 h 1532094"/>
              <a:gd name="connsiteX195" fmla="*/ 585914 w 831712"/>
              <a:gd name="connsiteY195" fmla="*/ 999813 h 1532094"/>
              <a:gd name="connsiteX196" fmla="*/ 580198 w 831712"/>
              <a:gd name="connsiteY196" fmla="*/ 995052 h 1532094"/>
              <a:gd name="connsiteX197" fmla="*/ 576387 w 831712"/>
              <a:gd name="connsiteY197" fmla="*/ 994100 h 1532094"/>
              <a:gd name="connsiteX198" fmla="*/ 573529 w 831712"/>
              <a:gd name="connsiteY198" fmla="*/ 996004 h 1532094"/>
              <a:gd name="connsiteX199" fmla="*/ 569719 w 831712"/>
              <a:gd name="connsiteY199" fmla="*/ 1000765 h 1532094"/>
              <a:gd name="connsiteX200" fmla="*/ 566860 w 831712"/>
              <a:gd name="connsiteY200" fmla="*/ 1003622 h 1532094"/>
              <a:gd name="connsiteX201" fmla="*/ 564002 w 831712"/>
              <a:gd name="connsiteY201" fmla="*/ 1006478 h 1532094"/>
              <a:gd name="connsiteX202" fmla="*/ 561144 w 831712"/>
              <a:gd name="connsiteY202" fmla="*/ 1007431 h 1532094"/>
              <a:gd name="connsiteX203" fmla="*/ 557333 w 831712"/>
              <a:gd name="connsiteY203" fmla="*/ 1008383 h 1532094"/>
              <a:gd name="connsiteX204" fmla="*/ 550665 w 831712"/>
              <a:gd name="connsiteY204" fmla="*/ 1009335 h 1532094"/>
              <a:gd name="connsiteX205" fmla="*/ 544948 w 831712"/>
              <a:gd name="connsiteY205" fmla="*/ 1008383 h 1532094"/>
              <a:gd name="connsiteX206" fmla="*/ 540185 w 831712"/>
              <a:gd name="connsiteY206" fmla="*/ 1009335 h 1532094"/>
              <a:gd name="connsiteX207" fmla="*/ 535421 w 831712"/>
              <a:gd name="connsiteY207" fmla="*/ 1014096 h 1532094"/>
              <a:gd name="connsiteX208" fmla="*/ 534469 w 831712"/>
              <a:gd name="connsiteY208" fmla="*/ 1016000 h 1532094"/>
              <a:gd name="connsiteX209" fmla="*/ 533515 w 831712"/>
              <a:gd name="connsiteY209" fmla="*/ 1017905 h 1532094"/>
              <a:gd name="connsiteX210" fmla="*/ 532563 w 831712"/>
              <a:gd name="connsiteY210" fmla="*/ 1018857 h 1532094"/>
              <a:gd name="connsiteX211" fmla="*/ 529705 w 831712"/>
              <a:gd name="connsiteY211" fmla="*/ 1020761 h 1532094"/>
              <a:gd name="connsiteX212" fmla="*/ 527799 w 831712"/>
              <a:gd name="connsiteY212" fmla="*/ 1020761 h 1532094"/>
              <a:gd name="connsiteX213" fmla="*/ 523036 w 831712"/>
              <a:gd name="connsiteY213" fmla="*/ 1021714 h 1532094"/>
              <a:gd name="connsiteX214" fmla="*/ 521130 w 831712"/>
              <a:gd name="connsiteY214" fmla="*/ 1022666 h 1532094"/>
              <a:gd name="connsiteX215" fmla="*/ 517320 w 831712"/>
              <a:gd name="connsiteY215" fmla="*/ 1026475 h 1532094"/>
              <a:gd name="connsiteX216" fmla="*/ 516367 w 831712"/>
              <a:gd name="connsiteY216" fmla="*/ 1030283 h 1532094"/>
              <a:gd name="connsiteX217" fmla="*/ 516367 w 831712"/>
              <a:gd name="connsiteY217" fmla="*/ 1035045 h 1532094"/>
              <a:gd name="connsiteX218" fmla="*/ 515414 w 831712"/>
              <a:gd name="connsiteY218" fmla="*/ 1040758 h 1532094"/>
              <a:gd name="connsiteX219" fmla="*/ 514461 w 831712"/>
              <a:gd name="connsiteY219" fmla="*/ 1044567 h 1532094"/>
              <a:gd name="connsiteX220" fmla="*/ 512556 w 831712"/>
              <a:gd name="connsiteY220" fmla="*/ 1045519 h 1532094"/>
              <a:gd name="connsiteX221" fmla="*/ 510651 w 831712"/>
              <a:gd name="connsiteY221" fmla="*/ 1046471 h 1532094"/>
              <a:gd name="connsiteX222" fmla="*/ 506840 w 831712"/>
              <a:gd name="connsiteY222" fmla="*/ 1047423 h 1532094"/>
              <a:gd name="connsiteX223" fmla="*/ 504934 w 831712"/>
              <a:gd name="connsiteY223" fmla="*/ 1049328 h 1532094"/>
              <a:gd name="connsiteX224" fmla="*/ 503029 w 831712"/>
              <a:gd name="connsiteY224" fmla="*/ 1052184 h 1532094"/>
              <a:gd name="connsiteX225" fmla="*/ 500171 w 831712"/>
              <a:gd name="connsiteY225" fmla="*/ 1054089 h 1532094"/>
              <a:gd name="connsiteX226" fmla="*/ 498266 w 831712"/>
              <a:gd name="connsiteY226" fmla="*/ 1054089 h 1532094"/>
              <a:gd name="connsiteX227" fmla="*/ 495407 w 831712"/>
              <a:gd name="connsiteY227" fmla="*/ 1054089 h 1532094"/>
              <a:gd name="connsiteX228" fmla="*/ 493502 w 831712"/>
              <a:gd name="connsiteY228" fmla="*/ 1051232 h 1532094"/>
              <a:gd name="connsiteX229" fmla="*/ 490644 w 831712"/>
              <a:gd name="connsiteY229" fmla="*/ 1050280 h 1532094"/>
              <a:gd name="connsiteX230" fmla="*/ 488739 w 831712"/>
              <a:gd name="connsiteY230" fmla="*/ 1049328 h 1532094"/>
              <a:gd name="connsiteX231" fmla="*/ 483022 w 831712"/>
              <a:gd name="connsiteY231" fmla="*/ 1051232 h 1532094"/>
              <a:gd name="connsiteX232" fmla="*/ 476353 w 831712"/>
              <a:gd name="connsiteY232" fmla="*/ 1053136 h 1532094"/>
              <a:gd name="connsiteX233" fmla="*/ 469685 w 831712"/>
              <a:gd name="connsiteY233" fmla="*/ 1055993 h 1532094"/>
              <a:gd name="connsiteX234" fmla="*/ 464921 w 831712"/>
              <a:gd name="connsiteY234" fmla="*/ 1059802 h 1532094"/>
              <a:gd name="connsiteX235" fmla="*/ 459204 w 831712"/>
              <a:gd name="connsiteY235" fmla="*/ 1064563 h 1532094"/>
              <a:gd name="connsiteX236" fmla="*/ 454441 w 831712"/>
              <a:gd name="connsiteY236" fmla="*/ 1069324 h 1532094"/>
              <a:gd name="connsiteX237" fmla="*/ 443961 w 831712"/>
              <a:gd name="connsiteY237" fmla="*/ 1078846 h 1532094"/>
              <a:gd name="connsiteX238" fmla="*/ 443961 w 831712"/>
              <a:gd name="connsiteY238" fmla="*/ 1085511 h 1532094"/>
              <a:gd name="connsiteX239" fmla="*/ 445867 w 831712"/>
              <a:gd name="connsiteY239" fmla="*/ 1094081 h 1532094"/>
              <a:gd name="connsiteX240" fmla="*/ 451583 w 831712"/>
              <a:gd name="connsiteY240" fmla="*/ 1111221 h 1532094"/>
              <a:gd name="connsiteX241" fmla="*/ 483022 w 831712"/>
              <a:gd name="connsiteY241" fmla="*/ 1097890 h 1532094"/>
              <a:gd name="connsiteX242" fmla="*/ 486833 w 831712"/>
              <a:gd name="connsiteY242" fmla="*/ 1115030 h 1532094"/>
              <a:gd name="connsiteX243" fmla="*/ 490644 w 831712"/>
              <a:gd name="connsiteY243" fmla="*/ 1134074 h 1532094"/>
              <a:gd name="connsiteX244" fmla="*/ 491597 w 831712"/>
              <a:gd name="connsiteY244" fmla="*/ 1141691 h 1532094"/>
              <a:gd name="connsiteX245" fmla="*/ 492549 w 831712"/>
              <a:gd name="connsiteY245" fmla="*/ 1147405 h 1532094"/>
              <a:gd name="connsiteX246" fmla="*/ 492549 w 831712"/>
              <a:gd name="connsiteY246" fmla="*/ 1153118 h 1532094"/>
              <a:gd name="connsiteX247" fmla="*/ 490644 w 831712"/>
              <a:gd name="connsiteY247" fmla="*/ 1159783 h 1532094"/>
              <a:gd name="connsiteX248" fmla="*/ 487786 w 831712"/>
              <a:gd name="connsiteY248" fmla="*/ 1168353 h 1532094"/>
              <a:gd name="connsiteX249" fmla="*/ 485880 w 831712"/>
              <a:gd name="connsiteY249" fmla="*/ 1176923 h 1532094"/>
              <a:gd name="connsiteX250" fmla="*/ 483975 w 831712"/>
              <a:gd name="connsiteY250" fmla="*/ 1185493 h 1532094"/>
              <a:gd name="connsiteX251" fmla="*/ 481117 w 831712"/>
              <a:gd name="connsiteY251" fmla="*/ 1194063 h 1532094"/>
              <a:gd name="connsiteX252" fmla="*/ 480164 w 831712"/>
              <a:gd name="connsiteY252" fmla="*/ 1205489 h 1532094"/>
              <a:gd name="connsiteX253" fmla="*/ 480164 w 831712"/>
              <a:gd name="connsiteY253" fmla="*/ 1221676 h 1532094"/>
              <a:gd name="connsiteX254" fmla="*/ 482070 w 831712"/>
              <a:gd name="connsiteY254" fmla="*/ 1235959 h 1532094"/>
              <a:gd name="connsiteX255" fmla="*/ 486833 w 831712"/>
              <a:gd name="connsiteY255" fmla="*/ 1245481 h 1532094"/>
              <a:gd name="connsiteX256" fmla="*/ 491597 w 831712"/>
              <a:gd name="connsiteY256" fmla="*/ 1249290 h 1532094"/>
              <a:gd name="connsiteX257" fmla="*/ 501124 w 831712"/>
              <a:gd name="connsiteY257" fmla="*/ 1258812 h 1532094"/>
              <a:gd name="connsiteX258" fmla="*/ 505887 w 831712"/>
              <a:gd name="connsiteY258" fmla="*/ 1263573 h 1532094"/>
              <a:gd name="connsiteX259" fmla="*/ 511603 w 831712"/>
              <a:gd name="connsiteY259" fmla="*/ 1267382 h 1532094"/>
              <a:gd name="connsiteX260" fmla="*/ 517320 w 831712"/>
              <a:gd name="connsiteY260" fmla="*/ 1271191 h 1532094"/>
              <a:gd name="connsiteX261" fmla="*/ 522083 w 831712"/>
              <a:gd name="connsiteY261" fmla="*/ 1275952 h 1532094"/>
              <a:gd name="connsiteX262" fmla="*/ 525894 w 831712"/>
              <a:gd name="connsiteY262" fmla="*/ 1280713 h 1532094"/>
              <a:gd name="connsiteX263" fmla="*/ 527799 w 831712"/>
              <a:gd name="connsiteY263" fmla="*/ 1287378 h 1532094"/>
              <a:gd name="connsiteX264" fmla="*/ 528752 w 831712"/>
              <a:gd name="connsiteY264" fmla="*/ 1294996 h 1532094"/>
              <a:gd name="connsiteX265" fmla="*/ 529705 w 831712"/>
              <a:gd name="connsiteY265" fmla="*/ 1299757 h 1532094"/>
              <a:gd name="connsiteX266" fmla="*/ 529705 w 831712"/>
              <a:gd name="connsiteY266" fmla="*/ 1302614 h 1532094"/>
              <a:gd name="connsiteX267" fmla="*/ 525894 w 831712"/>
              <a:gd name="connsiteY267" fmla="*/ 1302614 h 1532094"/>
              <a:gd name="connsiteX268" fmla="*/ 522083 w 831712"/>
              <a:gd name="connsiteY268" fmla="*/ 1301661 h 1532094"/>
              <a:gd name="connsiteX269" fmla="*/ 517320 w 831712"/>
              <a:gd name="connsiteY269" fmla="*/ 1300709 h 1532094"/>
              <a:gd name="connsiteX270" fmla="*/ 514461 w 831712"/>
              <a:gd name="connsiteY270" fmla="*/ 1302614 h 1532094"/>
              <a:gd name="connsiteX271" fmla="*/ 489691 w 831712"/>
              <a:gd name="connsiteY271" fmla="*/ 1337845 h 1532094"/>
              <a:gd name="connsiteX272" fmla="*/ 484928 w 831712"/>
              <a:gd name="connsiteY272" fmla="*/ 1343558 h 1532094"/>
              <a:gd name="connsiteX273" fmla="*/ 476353 w 831712"/>
              <a:gd name="connsiteY273" fmla="*/ 1344510 h 1532094"/>
              <a:gd name="connsiteX274" fmla="*/ 467779 w 831712"/>
              <a:gd name="connsiteY274" fmla="*/ 1344510 h 1532094"/>
              <a:gd name="connsiteX275" fmla="*/ 459204 w 831712"/>
              <a:gd name="connsiteY275" fmla="*/ 1345463 h 1532094"/>
              <a:gd name="connsiteX276" fmla="*/ 451583 w 831712"/>
              <a:gd name="connsiteY276" fmla="*/ 1347367 h 1532094"/>
              <a:gd name="connsiteX277" fmla="*/ 442056 w 831712"/>
              <a:gd name="connsiteY277" fmla="*/ 1348319 h 1532094"/>
              <a:gd name="connsiteX278" fmla="*/ 433481 w 831712"/>
              <a:gd name="connsiteY278" fmla="*/ 1348319 h 1532094"/>
              <a:gd name="connsiteX279" fmla="*/ 424907 w 831712"/>
              <a:gd name="connsiteY279" fmla="*/ 1348319 h 1532094"/>
              <a:gd name="connsiteX280" fmla="*/ 418238 w 831712"/>
              <a:gd name="connsiteY280" fmla="*/ 1349271 h 1532094"/>
              <a:gd name="connsiteX281" fmla="*/ 415380 w 831712"/>
              <a:gd name="connsiteY281" fmla="*/ 1350224 h 1532094"/>
              <a:gd name="connsiteX282" fmla="*/ 412522 w 831712"/>
              <a:gd name="connsiteY282" fmla="*/ 1352128 h 1532094"/>
              <a:gd name="connsiteX283" fmla="*/ 408711 w 831712"/>
              <a:gd name="connsiteY283" fmla="*/ 1355937 h 1532094"/>
              <a:gd name="connsiteX284" fmla="*/ 404900 w 831712"/>
              <a:gd name="connsiteY284" fmla="*/ 1362602 h 1532094"/>
              <a:gd name="connsiteX285" fmla="*/ 402042 w 831712"/>
              <a:gd name="connsiteY285" fmla="*/ 1369268 h 1532094"/>
              <a:gd name="connsiteX286" fmla="*/ 399184 w 831712"/>
              <a:gd name="connsiteY286" fmla="*/ 1374981 h 1532094"/>
              <a:gd name="connsiteX287" fmla="*/ 395373 w 831712"/>
              <a:gd name="connsiteY287" fmla="*/ 1382599 h 1532094"/>
              <a:gd name="connsiteX288" fmla="*/ 391563 w 831712"/>
              <a:gd name="connsiteY288" fmla="*/ 1391168 h 1532094"/>
              <a:gd name="connsiteX289" fmla="*/ 387752 w 831712"/>
              <a:gd name="connsiteY289" fmla="*/ 1398786 h 1532094"/>
              <a:gd name="connsiteX290" fmla="*/ 384894 w 831712"/>
              <a:gd name="connsiteY290" fmla="*/ 1407356 h 1532094"/>
              <a:gd name="connsiteX291" fmla="*/ 381082 w 831712"/>
              <a:gd name="connsiteY291" fmla="*/ 1414021 h 1532094"/>
              <a:gd name="connsiteX292" fmla="*/ 379178 w 831712"/>
              <a:gd name="connsiteY292" fmla="*/ 1417830 h 1532094"/>
              <a:gd name="connsiteX293" fmla="*/ 379178 w 831712"/>
              <a:gd name="connsiteY293" fmla="*/ 1421639 h 1532094"/>
              <a:gd name="connsiteX294" fmla="*/ 382988 w 831712"/>
              <a:gd name="connsiteY294" fmla="*/ 1434017 h 1532094"/>
              <a:gd name="connsiteX295" fmla="*/ 385846 w 831712"/>
              <a:gd name="connsiteY295" fmla="*/ 1446396 h 1532094"/>
              <a:gd name="connsiteX296" fmla="*/ 392515 w 831712"/>
              <a:gd name="connsiteY296" fmla="*/ 1471154 h 1532094"/>
              <a:gd name="connsiteX297" fmla="*/ 384894 w 831712"/>
              <a:gd name="connsiteY297" fmla="*/ 1469249 h 1532094"/>
              <a:gd name="connsiteX298" fmla="*/ 377272 w 831712"/>
              <a:gd name="connsiteY298" fmla="*/ 1467345 h 1532094"/>
              <a:gd name="connsiteX299" fmla="*/ 368697 w 831712"/>
              <a:gd name="connsiteY299" fmla="*/ 1463536 h 1532094"/>
              <a:gd name="connsiteX300" fmla="*/ 362028 w 831712"/>
              <a:gd name="connsiteY300" fmla="*/ 1460679 h 1532094"/>
              <a:gd name="connsiteX301" fmla="*/ 351549 w 831712"/>
              <a:gd name="connsiteY301" fmla="*/ 1458775 h 1532094"/>
              <a:gd name="connsiteX302" fmla="*/ 342974 w 831712"/>
              <a:gd name="connsiteY302" fmla="*/ 1462584 h 1532094"/>
              <a:gd name="connsiteX303" fmla="*/ 335353 w 831712"/>
              <a:gd name="connsiteY303" fmla="*/ 1470201 h 1532094"/>
              <a:gd name="connsiteX304" fmla="*/ 326779 w 831712"/>
              <a:gd name="connsiteY304" fmla="*/ 1477819 h 1532094"/>
              <a:gd name="connsiteX305" fmla="*/ 333447 w 831712"/>
              <a:gd name="connsiteY305" fmla="*/ 1481628 h 1532094"/>
              <a:gd name="connsiteX306" fmla="*/ 341069 w 831712"/>
              <a:gd name="connsiteY306" fmla="*/ 1486389 h 1532094"/>
              <a:gd name="connsiteX307" fmla="*/ 347738 w 831712"/>
              <a:gd name="connsiteY307" fmla="*/ 1491150 h 1532094"/>
              <a:gd name="connsiteX308" fmla="*/ 350596 w 831712"/>
              <a:gd name="connsiteY308" fmla="*/ 1496863 h 1532094"/>
              <a:gd name="connsiteX309" fmla="*/ 347738 w 831712"/>
              <a:gd name="connsiteY309" fmla="*/ 1514955 h 1532094"/>
              <a:gd name="connsiteX310" fmla="*/ 327731 w 831712"/>
              <a:gd name="connsiteY310" fmla="*/ 1512098 h 1532094"/>
              <a:gd name="connsiteX311" fmla="*/ 306771 w 831712"/>
              <a:gd name="connsiteY311" fmla="*/ 1511146 h 1532094"/>
              <a:gd name="connsiteX312" fmla="*/ 286765 w 831712"/>
              <a:gd name="connsiteY312" fmla="*/ 1511146 h 1532094"/>
              <a:gd name="connsiteX313" fmla="*/ 266758 w 831712"/>
              <a:gd name="connsiteY313" fmla="*/ 1511146 h 1532094"/>
              <a:gd name="connsiteX314" fmla="*/ 266758 w 831712"/>
              <a:gd name="connsiteY314" fmla="*/ 1519716 h 1532094"/>
              <a:gd name="connsiteX315" fmla="*/ 266758 w 831712"/>
              <a:gd name="connsiteY315" fmla="*/ 1528286 h 1532094"/>
              <a:gd name="connsiteX316" fmla="*/ 265805 w 831712"/>
              <a:gd name="connsiteY316" fmla="*/ 1531142 h 1532094"/>
              <a:gd name="connsiteX317" fmla="*/ 262947 w 831712"/>
              <a:gd name="connsiteY317" fmla="*/ 1532095 h 1532094"/>
              <a:gd name="connsiteX318" fmla="*/ 254373 w 831712"/>
              <a:gd name="connsiteY318" fmla="*/ 1530190 h 1532094"/>
              <a:gd name="connsiteX319" fmla="*/ 244846 w 831712"/>
              <a:gd name="connsiteY319" fmla="*/ 1528286 h 1532094"/>
              <a:gd name="connsiteX320" fmla="*/ 238177 w 831712"/>
              <a:gd name="connsiteY320" fmla="*/ 1525429 h 1532094"/>
              <a:gd name="connsiteX321" fmla="*/ 232461 w 831712"/>
              <a:gd name="connsiteY321" fmla="*/ 1519716 h 1532094"/>
              <a:gd name="connsiteX322" fmla="*/ 229603 w 831712"/>
              <a:gd name="connsiteY322" fmla="*/ 1510194 h 1532094"/>
              <a:gd name="connsiteX323" fmla="*/ 227697 w 831712"/>
              <a:gd name="connsiteY323" fmla="*/ 1502576 h 1532094"/>
              <a:gd name="connsiteX324" fmla="*/ 227697 w 831712"/>
              <a:gd name="connsiteY324" fmla="*/ 1496863 h 1532094"/>
              <a:gd name="connsiteX325" fmla="*/ 227697 w 831712"/>
              <a:gd name="connsiteY325" fmla="*/ 1494959 h 1532094"/>
              <a:gd name="connsiteX326" fmla="*/ 227697 w 831712"/>
              <a:gd name="connsiteY326" fmla="*/ 1483532 h 1532094"/>
              <a:gd name="connsiteX327" fmla="*/ 227697 w 831712"/>
              <a:gd name="connsiteY327" fmla="*/ 1477819 h 1532094"/>
              <a:gd name="connsiteX328" fmla="*/ 227697 w 831712"/>
              <a:gd name="connsiteY328" fmla="*/ 1472106 h 1532094"/>
              <a:gd name="connsiteX329" fmla="*/ 226745 w 831712"/>
              <a:gd name="connsiteY329" fmla="*/ 1467345 h 1532094"/>
              <a:gd name="connsiteX330" fmla="*/ 224839 w 831712"/>
              <a:gd name="connsiteY330" fmla="*/ 1462584 h 1532094"/>
              <a:gd name="connsiteX331" fmla="*/ 222933 w 831712"/>
              <a:gd name="connsiteY331" fmla="*/ 1457823 h 1532094"/>
              <a:gd name="connsiteX332" fmla="*/ 222933 w 831712"/>
              <a:gd name="connsiteY332" fmla="*/ 1452110 h 1532094"/>
              <a:gd name="connsiteX333" fmla="*/ 223886 w 831712"/>
              <a:gd name="connsiteY333" fmla="*/ 1447349 h 1532094"/>
              <a:gd name="connsiteX334" fmla="*/ 225791 w 831712"/>
              <a:gd name="connsiteY334" fmla="*/ 1441635 h 1532094"/>
              <a:gd name="connsiteX335" fmla="*/ 227697 w 831712"/>
              <a:gd name="connsiteY335" fmla="*/ 1435922 h 1532094"/>
              <a:gd name="connsiteX336" fmla="*/ 228649 w 831712"/>
              <a:gd name="connsiteY336" fmla="*/ 1430209 h 1532094"/>
              <a:gd name="connsiteX337" fmla="*/ 227697 w 831712"/>
              <a:gd name="connsiteY337" fmla="*/ 1426400 h 1532094"/>
              <a:gd name="connsiteX338" fmla="*/ 226745 w 831712"/>
              <a:gd name="connsiteY338" fmla="*/ 1421639 h 1532094"/>
              <a:gd name="connsiteX339" fmla="*/ 223886 w 831712"/>
              <a:gd name="connsiteY339" fmla="*/ 1413069 h 1532094"/>
              <a:gd name="connsiteX340" fmla="*/ 221028 w 831712"/>
              <a:gd name="connsiteY340" fmla="*/ 1401643 h 1532094"/>
              <a:gd name="connsiteX341" fmla="*/ 218170 w 831712"/>
              <a:gd name="connsiteY341" fmla="*/ 1389264 h 1532094"/>
              <a:gd name="connsiteX342" fmla="*/ 216264 w 831712"/>
              <a:gd name="connsiteY342" fmla="*/ 1377838 h 1532094"/>
              <a:gd name="connsiteX343" fmla="*/ 218170 w 831712"/>
              <a:gd name="connsiteY343" fmla="*/ 1366411 h 1532094"/>
              <a:gd name="connsiteX344" fmla="*/ 220075 w 831712"/>
              <a:gd name="connsiteY344" fmla="*/ 1355937 h 1532094"/>
              <a:gd name="connsiteX345" fmla="*/ 221028 w 831712"/>
              <a:gd name="connsiteY345" fmla="*/ 1346415 h 1532094"/>
              <a:gd name="connsiteX346" fmla="*/ 220075 w 831712"/>
              <a:gd name="connsiteY346" fmla="*/ 1335941 h 1532094"/>
              <a:gd name="connsiteX347" fmla="*/ 218170 w 831712"/>
              <a:gd name="connsiteY347" fmla="*/ 1325466 h 1532094"/>
              <a:gd name="connsiteX348" fmla="*/ 208643 w 831712"/>
              <a:gd name="connsiteY348" fmla="*/ 1313088 h 1532094"/>
              <a:gd name="connsiteX349" fmla="*/ 199116 w 831712"/>
              <a:gd name="connsiteY349" fmla="*/ 1301661 h 1532094"/>
              <a:gd name="connsiteX350" fmla="*/ 190541 w 831712"/>
              <a:gd name="connsiteY350" fmla="*/ 1289283 h 1532094"/>
              <a:gd name="connsiteX351" fmla="*/ 185778 w 831712"/>
              <a:gd name="connsiteY351" fmla="*/ 1275000 h 1532094"/>
              <a:gd name="connsiteX352" fmla="*/ 182920 w 831712"/>
              <a:gd name="connsiteY352" fmla="*/ 1257860 h 1532094"/>
              <a:gd name="connsiteX353" fmla="*/ 182920 w 831712"/>
              <a:gd name="connsiteY353" fmla="*/ 1239768 h 1532094"/>
              <a:gd name="connsiteX354" fmla="*/ 182920 w 831712"/>
              <a:gd name="connsiteY354" fmla="*/ 1222629 h 1532094"/>
              <a:gd name="connsiteX355" fmla="*/ 182920 w 831712"/>
              <a:gd name="connsiteY355" fmla="*/ 1205489 h 1532094"/>
              <a:gd name="connsiteX356" fmla="*/ 182920 w 831712"/>
              <a:gd name="connsiteY356" fmla="*/ 1195015 h 1532094"/>
              <a:gd name="connsiteX357" fmla="*/ 181967 w 831712"/>
              <a:gd name="connsiteY357" fmla="*/ 1184540 h 1532094"/>
              <a:gd name="connsiteX358" fmla="*/ 181014 w 831712"/>
              <a:gd name="connsiteY358" fmla="*/ 1173114 h 1532094"/>
              <a:gd name="connsiteX359" fmla="*/ 179109 w 831712"/>
              <a:gd name="connsiteY359" fmla="*/ 1164544 h 1532094"/>
              <a:gd name="connsiteX360" fmla="*/ 175298 w 831712"/>
              <a:gd name="connsiteY360" fmla="*/ 1157879 h 1532094"/>
              <a:gd name="connsiteX361" fmla="*/ 169582 w 831712"/>
              <a:gd name="connsiteY361" fmla="*/ 1151213 h 1532094"/>
              <a:gd name="connsiteX362" fmla="*/ 163866 w 831712"/>
              <a:gd name="connsiteY362" fmla="*/ 1145500 h 1532094"/>
              <a:gd name="connsiteX363" fmla="*/ 159102 w 831712"/>
              <a:gd name="connsiteY363" fmla="*/ 1138835 h 1532094"/>
              <a:gd name="connsiteX364" fmla="*/ 148623 w 831712"/>
              <a:gd name="connsiteY364" fmla="*/ 1124552 h 1532094"/>
              <a:gd name="connsiteX365" fmla="*/ 138142 w 831712"/>
              <a:gd name="connsiteY365" fmla="*/ 1109317 h 1532094"/>
              <a:gd name="connsiteX366" fmla="*/ 127663 w 831712"/>
              <a:gd name="connsiteY366" fmla="*/ 1094081 h 1532094"/>
              <a:gd name="connsiteX367" fmla="*/ 116230 w 831712"/>
              <a:gd name="connsiteY367" fmla="*/ 1080750 h 1532094"/>
              <a:gd name="connsiteX368" fmla="*/ 119088 w 831712"/>
              <a:gd name="connsiteY368" fmla="*/ 1065515 h 1532094"/>
              <a:gd name="connsiteX369" fmla="*/ 123852 w 831712"/>
              <a:gd name="connsiteY369" fmla="*/ 1049328 h 1532094"/>
              <a:gd name="connsiteX370" fmla="*/ 128615 w 831712"/>
              <a:gd name="connsiteY370" fmla="*/ 1034092 h 1532094"/>
              <a:gd name="connsiteX371" fmla="*/ 132426 w 831712"/>
              <a:gd name="connsiteY371" fmla="*/ 1018857 h 1532094"/>
              <a:gd name="connsiteX372" fmla="*/ 134332 w 831712"/>
              <a:gd name="connsiteY372" fmla="*/ 1010287 h 1532094"/>
              <a:gd name="connsiteX373" fmla="*/ 134332 w 831712"/>
              <a:gd name="connsiteY373" fmla="*/ 1003622 h 1532094"/>
              <a:gd name="connsiteX374" fmla="*/ 132426 w 831712"/>
              <a:gd name="connsiteY374" fmla="*/ 996004 h 1532094"/>
              <a:gd name="connsiteX375" fmla="*/ 129568 w 831712"/>
              <a:gd name="connsiteY375" fmla="*/ 987434 h 1532094"/>
              <a:gd name="connsiteX376" fmla="*/ 126710 w 831712"/>
              <a:gd name="connsiteY376" fmla="*/ 977912 h 1532094"/>
              <a:gd name="connsiteX377" fmla="*/ 125757 w 831712"/>
              <a:gd name="connsiteY377" fmla="*/ 972199 h 1532094"/>
              <a:gd name="connsiteX378" fmla="*/ 126710 w 831712"/>
              <a:gd name="connsiteY378" fmla="*/ 966486 h 1532094"/>
              <a:gd name="connsiteX379" fmla="*/ 133379 w 831712"/>
              <a:gd name="connsiteY379" fmla="*/ 961725 h 1532094"/>
              <a:gd name="connsiteX380" fmla="*/ 139095 w 831712"/>
              <a:gd name="connsiteY380" fmla="*/ 957916 h 1532094"/>
              <a:gd name="connsiteX381" fmla="*/ 143859 w 831712"/>
              <a:gd name="connsiteY381" fmla="*/ 954107 h 1532094"/>
              <a:gd name="connsiteX382" fmla="*/ 144811 w 831712"/>
              <a:gd name="connsiteY382" fmla="*/ 949346 h 1532094"/>
              <a:gd name="connsiteX383" fmla="*/ 141001 w 831712"/>
              <a:gd name="connsiteY383" fmla="*/ 942681 h 1532094"/>
              <a:gd name="connsiteX384" fmla="*/ 131474 w 831712"/>
              <a:gd name="connsiteY384" fmla="*/ 933159 h 1532094"/>
              <a:gd name="connsiteX385" fmla="*/ 126710 w 831712"/>
              <a:gd name="connsiteY385" fmla="*/ 928398 h 1532094"/>
              <a:gd name="connsiteX386" fmla="*/ 120994 w 831712"/>
              <a:gd name="connsiteY386" fmla="*/ 927446 h 1532094"/>
              <a:gd name="connsiteX387" fmla="*/ 113372 w 831712"/>
              <a:gd name="connsiteY387" fmla="*/ 922685 h 1532094"/>
              <a:gd name="connsiteX388" fmla="*/ 118136 w 831712"/>
              <a:gd name="connsiteY388" fmla="*/ 910306 h 1532094"/>
              <a:gd name="connsiteX389" fmla="*/ 125757 w 831712"/>
              <a:gd name="connsiteY389" fmla="*/ 896023 h 1532094"/>
              <a:gd name="connsiteX390" fmla="*/ 133379 w 831712"/>
              <a:gd name="connsiteY390" fmla="*/ 887453 h 1532094"/>
              <a:gd name="connsiteX391" fmla="*/ 150528 w 831712"/>
              <a:gd name="connsiteY391" fmla="*/ 876027 h 1532094"/>
              <a:gd name="connsiteX392" fmla="*/ 167677 w 831712"/>
              <a:gd name="connsiteY392" fmla="*/ 866505 h 1532094"/>
              <a:gd name="connsiteX393" fmla="*/ 185778 w 831712"/>
              <a:gd name="connsiteY393" fmla="*/ 860791 h 1532094"/>
              <a:gd name="connsiteX394" fmla="*/ 205785 w 831712"/>
              <a:gd name="connsiteY394" fmla="*/ 860791 h 1532094"/>
              <a:gd name="connsiteX395" fmla="*/ 213406 w 831712"/>
              <a:gd name="connsiteY395" fmla="*/ 862696 h 1532094"/>
              <a:gd name="connsiteX396" fmla="*/ 221028 w 831712"/>
              <a:gd name="connsiteY396" fmla="*/ 864600 h 1532094"/>
              <a:gd name="connsiteX397" fmla="*/ 228649 w 831712"/>
              <a:gd name="connsiteY397" fmla="*/ 867457 h 1532094"/>
              <a:gd name="connsiteX398" fmla="*/ 236272 w 831712"/>
              <a:gd name="connsiteY398" fmla="*/ 870314 h 1532094"/>
              <a:gd name="connsiteX399" fmla="*/ 243893 w 831712"/>
              <a:gd name="connsiteY399" fmla="*/ 873170 h 1532094"/>
              <a:gd name="connsiteX400" fmla="*/ 250562 w 831712"/>
              <a:gd name="connsiteY400" fmla="*/ 872218 h 1532094"/>
              <a:gd name="connsiteX401" fmla="*/ 257231 w 831712"/>
              <a:gd name="connsiteY401" fmla="*/ 871266 h 1532094"/>
              <a:gd name="connsiteX402" fmla="*/ 264853 w 831712"/>
              <a:gd name="connsiteY402" fmla="*/ 868409 h 1532094"/>
              <a:gd name="connsiteX403" fmla="*/ 269616 w 831712"/>
              <a:gd name="connsiteY403" fmla="*/ 868409 h 1532094"/>
              <a:gd name="connsiteX404" fmla="*/ 276285 w 831712"/>
              <a:gd name="connsiteY404" fmla="*/ 868409 h 1532094"/>
              <a:gd name="connsiteX405" fmla="*/ 282954 w 831712"/>
              <a:gd name="connsiteY405" fmla="*/ 869361 h 1532094"/>
              <a:gd name="connsiteX406" fmla="*/ 286765 w 831712"/>
              <a:gd name="connsiteY406" fmla="*/ 867457 h 1532094"/>
              <a:gd name="connsiteX407" fmla="*/ 286765 w 831712"/>
              <a:gd name="connsiteY407" fmla="*/ 864600 h 1532094"/>
              <a:gd name="connsiteX408" fmla="*/ 285812 w 831712"/>
              <a:gd name="connsiteY408" fmla="*/ 856983 h 1532094"/>
              <a:gd name="connsiteX409" fmla="*/ 285812 w 831712"/>
              <a:gd name="connsiteY409" fmla="*/ 854126 h 1532094"/>
              <a:gd name="connsiteX410" fmla="*/ 286765 w 831712"/>
              <a:gd name="connsiteY410" fmla="*/ 851269 h 1532094"/>
              <a:gd name="connsiteX411" fmla="*/ 289623 w 831712"/>
              <a:gd name="connsiteY411" fmla="*/ 849365 h 1532094"/>
              <a:gd name="connsiteX412" fmla="*/ 292481 w 831712"/>
              <a:gd name="connsiteY412" fmla="*/ 848413 h 1532094"/>
              <a:gd name="connsiteX413" fmla="*/ 295339 w 831712"/>
              <a:gd name="connsiteY413" fmla="*/ 847461 h 1532094"/>
              <a:gd name="connsiteX414" fmla="*/ 304866 w 831712"/>
              <a:gd name="connsiteY414" fmla="*/ 844604 h 1532094"/>
              <a:gd name="connsiteX415" fmla="*/ 301055 w 831712"/>
              <a:gd name="connsiteY415" fmla="*/ 839843 h 1532094"/>
              <a:gd name="connsiteX416" fmla="*/ 291528 w 831712"/>
              <a:gd name="connsiteY416" fmla="*/ 834130 h 1532094"/>
              <a:gd name="connsiteX417" fmla="*/ 283907 w 831712"/>
              <a:gd name="connsiteY417" fmla="*/ 829369 h 1532094"/>
              <a:gd name="connsiteX418" fmla="*/ 276285 w 831712"/>
              <a:gd name="connsiteY418" fmla="*/ 823656 h 1532094"/>
              <a:gd name="connsiteX419" fmla="*/ 273427 w 831712"/>
              <a:gd name="connsiteY419" fmla="*/ 821751 h 1532094"/>
              <a:gd name="connsiteX420" fmla="*/ 268663 w 831712"/>
              <a:gd name="connsiteY420" fmla="*/ 821751 h 1532094"/>
              <a:gd name="connsiteX421" fmla="*/ 262947 w 831712"/>
              <a:gd name="connsiteY421" fmla="*/ 821751 h 1532094"/>
              <a:gd name="connsiteX422" fmla="*/ 257231 w 831712"/>
              <a:gd name="connsiteY422" fmla="*/ 820799 h 1532094"/>
              <a:gd name="connsiteX423" fmla="*/ 251515 w 831712"/>
              <a:gd name="connsiteY423" fmla="*/ 819847 h 1532094"/>
              <a:gd name="connsiteX424" fmla="*/ 246751 w 831712"/>
              <a:gd name="connsiteY424" fmla="*/ 818895 h 1532094"/>
              <a:gd name="connsiteX425" fmla="*/ 241035 w 831712"/>
              <a:gd name="connsiteY425" fmla="*/ 819847 h 1532094"/>
              <a:gd name="connsiteX426" fmla="*/ 235319 w 831712"/>
              <a:gd name="connsiteY426" fmla="*/ 821751 h 1532094"/>
              <a:gd name="connsiteX427" fmla="*/ 228649 w 831712"/>
              <a:gd name="connsiteY427" fmla="*/ 823656 h 1532094"/>
              <a:gd name="connsiteX428" fmla="*/ 223886 w 831712"/>
              <a:gd name="connsiteY428" fmla="*/ 822703 h 1532094"/>
              <a:gd name="connsiteX429" fmla="*/ 221028 w 831712"/>
              <a:gd name="connsiteY429" fmla="*/ 819847 h 1532094"/>
              <a:gd name="connsiteX430" fmla="*/ 221028 w 831712"/>
              <a:gd name="connsiteY430" fmla="*/ 816990 h 1532094"/>
              <a:gd name="connsiteX431" fmla="*/ 222933 w 831712"/>
              <a:gd name="connsiteY431" fmla="*/ 814134 h 1532094"/>
              <a:gd name="connsiteX432" fmla="*/ 222933 w 831712"/>
              <a:gd name="connsiteY432" fmla="*/ 811277 h 1532094"/>
              <a:gd name="connsiteX433" fmla="*/ 215312 w 831712"/>
              <a:gd name="connsiteY433" fmla="*/ 804612 h 1532094"/>
              <a:gd name="connsiteX434" fmla="*/ 203879 w 831712"/>
              <a:gd name="connsiteY434" fmla="*/ 801755 h 1532094"/>
              <a:gd name="connsiteX435" fmla="*/ 192447 w 831712"/>
              <a:gd name="connsiteY435" fmla="*/ 798898 h 1532094"/>
              <a:gd name="connsiteX436" fmla="*/ 184825 w 831712"/>
              <a:gd name="connsiteY436" fmla="*/ 791281 h 1532094"/>
              <a:gd name="connsiteX437" fmla="*/ 182920 w 831712"/>
              <a:gd name="connsiteY437" fmla="*/ 784615 h 1532094"/>
              <a:gd name="connsiteX438" fmla="*/ 176251 w 831712"/>
              <a:gd name="connsiteY438" fmla="*/ 777950 h 1532094"/>
              <a:gd name="connsiteX439" fmla="*/ 164819 w 831712"/>
              <a:gd name="connsiteY439" fmla="*/ 773189 h 1532094"/>
              <a:gd name="connsiteX440" fmla="*/ 155292 w 831712"/>
              <a:gd name="connsiteY440" fmla="*/ 768428 h 1532094"/>
              <a:gd name="connsiteX441" fmla="*/ 157197 w 831712"/>
              <a:gd name="connsiteY441" fmla="*/ 761762 h 1532094"/>
              <a:gd name="connsiteX442" fmla="*/ 164819 w 831712"/>
              <a:gd name="connsiteY442" fmla="*/ 760810 h 1532094"/>
              <a:gd name="connsiteX443" fmla="*/ 175298 w 831712"/>
              <a:gd name="connsiteY443" fmla="*/ 763667 h 1532094"/>
              <a:gd name="connsiteX444" fmla="*/ 184825 w 831712"/>
              <a:gd name="connsiteY444" fmla="*/ 768428 h 1532094"/>
              <a:gd name="connsiteX445" fmla="*/ 193400 w 831712"/>
              <a:gd name="connsiteY445" fmla="*/ 771284 h 1532094"/>
              <a:gd name="connsiteX446" fmla="*/ 193400 w 831712"/>
              <a:gd name="connsiteY446" fmla="*/ 766523 h 1532094"/>
              <a:gd name="connsiteX447" fmla="*/ 193400 w 831712"/>
              <a:gd name="connsiteY447" fmla="*/ 762714 h 1532094"/>
              <a:gd name="connsiteX448" fmla="*/ 192447 w 831712"/>
              <a:gd name="connsiteY448" fmla="*/ 758906 h 1532094"/>
              <a:gd name="connsiteX449" fmla="*/ 189589 w 831712"/>
              <a:gd name="connsiteY449" fmla="*/ 755097 h 1532094"/>
              <a:gd name="connsiteX450" fmla="*/ 185778 w 831712"/>
              <a:gd name="connsiteY450" fmla="*/ 753192 h 1532094"/>
              <a:gd name="connsiteX451" fmla="*/ 177204 w 831712"/>
              <a:gd name="connsiteY451" fmla="*/ 753192 h 1532094"/>
              <a:gd name="connsiteX452" fmla="*/ 173393 w 831712"/>
              <a:gd name="connsiteY452" fmla="*/ 751288 h 1532094"/>
              <a:gd name="connsiteX453" fmla="*/ 173393 w 831712"/>
              <a:gd name="connsiteY453" fmla="*/ 748431 h 1532094"/>
              <a:gd name="connsiteX454" fmla="*/ 173393 w 831712"/>
              <a:gd name="connsiteY454" fmla="*/ 744623 h 1532094"/>
              <a:gd name="connsiteX455" fmla="*/ 174346 w 831712"/>
              <a:gd name="connsiteY455" fmla="*/ 741766 h 1532094"/>
              <a:gd name="connsiteX456" fmla="*/ 172440 w 831712"/>
              <a:gd name="connsiteY456" fmla="*/ 737957 h 1532094"/>
              <a:gd name="connsiteX457" fmla="*/ 169582 w 831712"/>
              <a:gd name="connsiteY457" fmla="*/ 736053 h 1532094"/>
              <a:gd name="connsiteX458" fmla="*/ 167677 w 831712"/>
              <a:gd name="connsiteY458" fmla="*/ 734148 h 1532094"/>
              <a:gd name="connsiteX459" fmla="*/ 164819 w 831712"/>
              <a:gd name="connsiteY459" fmla="*/ 733196 h 1532094"/>
              <a:gd name="connsiteX460" fmla="*/ 161960 w 831712"/>
              <a:gd name="connsiteY460" fmla="*/ 732244 h 1532094"/>
              <a:gd name="connsiteX461" fmla="*/ 154339 w 831712"/>
              <a:gd name="connsiteY461" fmla="*/ 732244 h 1532094"/>
              <a:gd name="connsiteX462" fmla="*/ 148623 w 831712"/>
              <a:gd name="connsiteY462" fmla="*/ 731292 h 1532094"/>
              <a:gd name="connsiteX463" fmla="*/ 142906 w 831712"/>
              <a:gd name="connsiteY463" fmla="*/ 728435 h 1532094"/>
              <a:gd name="connsiteX464" fmla="*/ 137190 w 831712"/>
              <a:gd name="connsiteY464" fmla="*/ 721770 h 1532094"/>
              <a:gd name="connsiteX465" fmla="*/ 129568 w 831712"/>
              <a:gd name="connsiteY465" fmla="*/ 711296 h 1532094"/>
              <a:gd name="connsiteX466" fmla="*/ 121947 w 831712"/>
              <a:gd name="connsiteY466" fmla="*/ 699869 h 1532094"/>
              <a:gd name="connsiteX467" fmla="*/ 115278 w 831712"/>
              <a:gd name="connsiteY467" fmla="*/ 687490 h 1532094"/>
              <a:gd name="connsiteX468" fmla="*/ 110514 w 831712"/>
              <a:gd name="connsiteY468" fmla="*/ 675112 h 1532094"/>
              <a:gd name="connsiteX469" fmla="*/ 108609 w 831712"/>
              <a:gd name="connsiteY469" fmla="*/ 663685 h 1532094"/>
              <a:gd name="connsiteX470" fmla="*/ 108609 w 831712"/>
              <a:gd name="connsiteY470" fmla="*/ 651307 h 1532094"/>
              <a:gd name="connsiteX471" fmla="*/ 110514 w 831712"/>
              <a:gd name="connsiteY471" fmla="*/ 638928 h 1532094"/>
              <a:gd name="connsiteX472" fmla="*/ 111467 w 831712"/>
              <a:gd name="connsiteY472" fmla="*/ 626550 h 1532094"/>
              <a:gd name="connsiteX473" fmla="*/ 110514 w 831712"/>
              <a:gd name="connsiteY473" fmla="*/ 617980 h 1532094"/>
              <a:gd name="connsiteX474" fmla="*/ 102893 w 831712"/>
              <a:gd name="connsiteY474" fmla="*/ 613219 h 1532094"/>
              <a:gd name="connsiteX475" fmla="*/ 94318 w 831712"/>
              <a:gd name="connsiteY475" fmla="*/ 609410 h 1532094"/>
              <a:gd name="connsiteX476" fmla="*/ 87649 w 831712"/>
              <a:gd name="connsiteY476" fmla="*/ 603697 h 1532094"/>
              <a:gd name="connsiteX477" fmla="*/ 84791 w 831712"/>
              <a:gd name="connsiteY477" fmla="*/ 595127 h 1532094"/>
              <a:gd name="connsiteX478" fmla="*/ 84791 w 831712"/>
              <a:gd name="connsiteY478" fmla="*/ 585605 h 1532094"/>
              <a:gd name="connsiteX479" fmla="*/ 83839 w 831712"/>
              <a:gd name="connsiteY479" fmla="*/ 577035 h 1532094"/>
              <a:gd name="connsiteX480" fmla="*/ 80980 w 831712"/>
              <a:gd name="connsiteY480" fmla="*/ 567513 h 1532094"/>
              <a:gd name="connsiteX481" fmla="*/ 77170 w 831712"/>
              <a:gd name="connsiteY481" fmla="*/ 562752 h 1532094"/>
              <a:gd name="connsiteX482" fmla="*/ 72406 w 831712"/>
              <a:gd name="connsiteY482" fmla="*/ 557991 h 1532094"/>
              <a:gd name="connsiteX483" fmla="*/ 67642 w 831712"/>
              <a:gd name="connsiteY483" fmla="*/ 554182 h 1532094"/>
              <a:gd name="connsiteX484" fmla="*/ 61926 w 831712"/>
              <a:gd name="connsiteY484" fmla="*/ 552278 h 1532094"/>
              <a:gd name="connsiteX485" fmla="*/ 56210 w 831712"/>
              <a:gd name="connsiteY485" fmla="*/ 552278 h 1532094"/>
              <a:gd name="connsiteX486" fmla="*/ 52399 w 831712"/>
              <a:gd name="connsiteY486" fmla="*/ 551326 h 1532094"/>
              <a:gd name="connsiteX487" fmla="*/ 49541 w 831712"/>
              <a:gd name="connsiteY487" fmla="*/ 548469 h 1532094"/>
              <a:gd name="connsiteX488" fmla="*/ 45730 w 831712"/>
              <a:gd name="connsiteY488" fmla="*/ 542756 h 1532094"/>
              <a:gd name="connsiteX489" fmla="*/ 42872 w 831712"/>
              <a:gd name="connsiteY489" fmla="*/ 537995 h 1532094"/>
              <a:gd name="connsiteX490" fmla="*/ 40967 w 831712"/>
              <a:gd name="connsiteY490" fmla="*/ 532282 h 1532094"/>
              <a:gd name="connsiteX491" fmla="*/ 40014 w 831712"/>
              <a:gd name="connsiteY491" fmla="*/ 526568 h 1532094"/>
              <a:gd name="connsiteX492" fmla="*/ 39061 w 831712"/>
              <a:gd name="connsiteY492" fmla="*/ 520855 h 1532094"/>
              <a:gd name="connsiteX493" fmla="*/ 31440 w 831712"/>
              <a:gd name="connsiteY493" fmla="*/ 509429 h 1532094"/>
              <a:gd name="connsiteX494" fmla="*/ 20960 w 831712"/>
              <a:gd name="connsiteY494" fmla="*/ 498002 h 1532094"/>
              <a:gd name="connsiteX495" fmla="*/ 9527 w 831712"/>
              <a:gd name="connsiteY495" fmla="*/ 487528 h 1532094"/>
              <a:gd name="connsiteX496" fmla="*/ 0 w 831712"/>
              <a:gd name="connsiteY496" fmla="*/ 478958 h 1532094"/>
              <a:gd name="connsiteX497" fmla="*/ 21913 w 831712"/>
              <a:gd name="connsiteY497" fmla="*/ 458962 h 1532094"/>
              <a:gd name="connsiteX498" fmla="*/ 44777 w 831712"/>
              <a:gd name="connsiteY498" fmla="*/ 439918 h 1532094"/>
              <a:gd name="connsiteX499" fmla="*/ 65737 w 831712"/>
              <a:gd name="connsiteY499" fmla="*/ 421826 h 1532094"/>
              <a:gd name="connsiteX500" fmla="*/ 85744 w 831712"/>
              <a:gd name="connsiteY500" fmla="*/ 403734 h 1532094"/>
              <a:gd name="connsiteX501" fmla="*/ 106703 w 831712"/>
              <a:gd name="connsiteY501" fmla="*/ 385642 h 1532094"/>
              <a:gd name="connsiteX502" fmla="*/ 127663 w 831712"/>
              <a:gd name="connsiteY502" fmla="*/ 368502 h 1532094"/>
              <a:gd name="connsiteX503" fmla="*/ 139095 w 831712"/>
              <a:gd name="connsiteY503" fmla="*/ 358980 h 1532094"/>
              <a:gd name="connsiteX504" fmla="*/ 151481 w 831712"/>
              <a:gd name="connsiteY504" fmla="*/ 397069 h 1532094"/>
              <a:gd name="connsiteX505" fmla="*/ 156244 w 831712"/>
              <a:gd name="connsiteY505" fmla="*/ 392308 h 1532094"/>
              <a:gd name="connsiteX506" fmla="*/ 161960 w 831712"/>
              <a:gd name="connsiteY506" fmla="*/ 387547 h 1532094"/>
              <a:gd name="connsiteX507" fmla="*/ 166724 w 831712"/>
              <a:gd name="connsiteY507" fmla="*/ 382786 h 1532094"/>
              <a:gd name="connsiteX508" fmla="*/ 171487 w 831712"/>
              <a:gd name="connsiteY508" fmla="*/ 378025 h 1532094"/>
              <a:gd name="connsiteX509" fmla="*/ 181967 w 831712"/>
              <a:gd name="connsiteY509" fmla="*/ 363741 h 1532094"/>
              <a:gd name="connsiteX510" fmla="*/ 188636 w 831712"/>
              <a:gd name="connsiteY510" fmla="*/ 347554 h 1532094"/>
              <a:gd name="connsiteX511" fmla="*/ 193400 w 831712"/>
              <a:gd name="connsiteY511" fmla="*/ 330414 h 1532094"/>
              <a:gd name="connsiteX512" fmla="*/ 198163 w 831712"/>
              <a:gd name="connsiteY512" fmla="*/ 313275 h 1532094"/>
              <a:gd name="connsiteX513" fmla="*/ 199116 w 831712"/>
              <a:gd name="connsiteY513" fmla="*/ 306609 h 1532094"/>
              <a:gd name="connsiteX514" fmla="*/ 199116 w 831712"/>
              <a:gd name="connsiteY514" fmla="*/ 299944 h 1532094"/>
              <a:gd name="connsiteX515" fmla="*/ 199116 w 831712"/>
              <a:gd name="connsiteY515" fmla="*/ 292326 h 1532094"/>
              <a:gd name="connsiteX516" fmla="*/ 198163 w 831712"/>
              <a:gd name="connsiteY516" fmla="*/ 285661 h 1532094"/>
              <a:gd name="connsiteX517" fmla="*/ 198163 w 831712"/>
              <a:gd name="connsiteY517" fmla="*/ 278043 h 1532094"/>
              <a:gd name="connsiteX518" fmla="*/ 199116 w 831712"/>
              <a:gd name="connsiteY518" fmla="*/ 267569 h 1532094"/>
              <a:gd name="connsiteX519" fmla="*/ 198163 w 831712"/>
              <a:gd name="connsiteY519" fmla="*/ 257095 h 1532094"/>
              <a:gd name="connsiteX520" fmla="*/ 196258 w 831712"/>
              <a:gd name="connsiteY520" fmla="*/ 250429 h 1532094"/>
              <a:gd name="connsiteX521" fmla="*/ 190541 w 831712"/>
              <a:gd name="connsiteY521" fmla="*/ 246621 h 1532094"/>
              <a:gd name="connsiteX522" fmla="*/ 182920 w 831712"/>
              <a:gd name="connsiteY522" fmla="*/ 245668 h 1532094"/>
              <a:gd name="connsiteX523" fmla="*/ 174346 w 831712"/>
              <a:gd name="connsiteY523" fmla="*/ 244716 h 1532094"/>
              <a:gd name="connsiteX524" fmla="*/ 168629 w 831712"/>
              <a:gd name="connsiteY524" fmla="*/ 240907 h 1532094"/>
              <a:gd name="connsiteX525" fmla="*/ 164819 w 831712"/>
              <a:gd name="connsiteY525" fmla="*/ 235194 h 1532094"/>
              <a:gd name="connsiteX526" fmla="*/ 162913 w 831712"/>
              <a:gd name="connsiteY526" fmla="*/ 235194 h 1532094"/>
              <a:gd name="connsiteX527" fmla="*/ 161960 w 831712"/>
              <a:gd name="connsiteY527" fmla="*/ 239003 h 1532094"/>
              <a:gd name="connsiteX528" fmla="*/ 160055 w 831712"/>
              <a:gd name="connsiteY528" fmla="*/ 243764 h 1532094"/>
              <a:gd name="connsiteX529" fmla="*/ 158150 w 831712"/>
              <a:gd name="connsiteY529" fmla="*/ 244716 h 1532094"/>
              <a:gd name="connsiteX530" fmla="*/ 155292 w 831712"/>
              <a:gd name="connsiteY530" fmla="*/ 244716 h 1532094"/>
              <a:gd name="connsiteX531" fmla="*/ 152433 w 831712"/>
              <a:gd name="connsiteY531" fmla="*/ 244716 h 1532094"/>
              <a:gd name="connsiteX532" fmla="*/ 150528 w 831712"/>
              <a:gd name="connsiteY532" fmla="*/ 246621 h 1532094"/>
              <a:gd name="connsiteX533" fmla="*/ 150528 w 831712"/>
              <a:gd name="connsiteY533" fmla="*/ 248525 h 1532094"/>
              <a:gd name="connsiteX534" fmla="*/ 152433 w 831712"/>
              <a:gd name="connsiteY534" fmla="*/ 250429 h 1532094"/>
              <a:gd name="connsiteX535" fmla="*/ 153386 w 831712"/>
              <a:gd name="connsiteY535" fmla="*/ 252334 h 1532094"/>
              <a:gd name="connsiteX536" fmla="*/ 154339 w 831712"/>
              <a:gd name="connsiteY536" fmla="*/ 254238 h 1532094"/>
              <a:gd name="connsiteX537" fmla="*/ 153386 w 831712"/>
              <a:gd name="connsiteY537" fmla="*/ 258999 h 1532094"/>
              <a:gd name="connsiteX538" fmla="*/ 149575 w 831712"/>
              <a:gd name="connsiteY538" fmla="*/ 261856 h 1532094"/>
              <a:gd name="connsiteX539" fmla="*/ 144811 w 831712"/>
              <a:gd name="connsiteY539" fmla="*/ 262808 h 1532094"/>
              <a:gd name="connsiteX540" fmla="*/ 138142 w 831712"/>
              <a:gd name="connsiteY540" fmla="*/ 263760 h 1532094"/>
              <a:gd name="connsiteX541" fmla="*/ 139095 w 831712"/>
              <a:gd name="connsiteY541" fmla="*/ 255190 h 1532094"/>
              <a:gd name="connsiteX542" fmla="*/ 135284 w 831712"/>
              <a:gd name="connsiteY542" fmla="*/ 251382 h 1532094"/>
              <a:gd name="connsiteX543" fmla="*/ 129568 w 831712"/>
              <a:gd name="connsiteY543" fmla="*/ 250429 h 1532094"/>
              <a:gd name="connsiteX544" fmla="*/ 124805 w 831712"/>
              <a:gd name="connsiteY544" fmla="*/ 248525 h 1532094"/>
              <a:gd name="connsiteX545" fmla="*/ 120041 w 831712"/>
              <a:gd name="connsiteY545" fmla="*/ 207580 h 1532094"/>
              <a:gd name="connsiteX546" fmla="*/ 120994 w 831712"/>
              <a:gd name="connsiteY546" fmla="*/ 200915 h 1532094"/>
              <a:gd name="connsiteX547" fmla="*/ 123852 w 831712"/>
              <a:gd name="connsiteY547" fmla="*/ 197106 h 1532094"/>
              <a:gd name="connsiteX548" fmla="*/ 128615 w 831712"/>
              <a:gd name="connsiteY548" fmla="*/ 193297 h 1532094"/>
              <a:gd name="connsiteX549" fmla="*/ 134332 w 831712"/>
              <a:gd name="connsiteY549" fmla="*/ 190441 h 1532094"/>
              <a:gd name="connsiteX550" fmla="*/ 161008 w 831712"/>
              <a:gd name="connsiteY550" fmla="*/ 173301 h 1532094"/>
              <a:gd name="connsiteX551" fmla="*/ 164819 w 831712"/>
              <a:gd name="connsiteY551" fmla="*/ 169492 h 1532094"/>
              <a:gd name="connsiteX552" fmla="*/ 168629 w 831712"/>
              <a:gd name="connsiteY552" fmla="*/ 164731 h 1532094"/>
              <a:gd name="connsiteX553" fmla="*/ 172440 w 831712"/>
              <a:gd name="connsiteY553" fmla="*/ 160922 h 1532094"/>
              <a:gd name="connsiteX554" fmla="*/ 176251 w 831712"/>
              <a:gd name="connsiteY554" fmla="*/ 158066 h 1532094"/>
              <a:gd name="connsiteX555" fmla="*/ 211501 w 831712"/>
              <a:gd name="connsiteY555" fmla="*/ 144735 h 1532094"/>
              <a:gd name="connsiteX556" fmla="*/ 213406 w 831712"/>
              <a:gd name="connsiteY556" fmla="*/ 144735 h 1532094"/>
              <a:gd name="connsiteX557" fmla="*/ 214359 w 831712"/>
              <a:gd name="connsiteY557" fmla="*/ 147591 h 1532094"/>
              <a:gd name="connsiteX558" fmla="*/ 214359 w 831712"/>
              <a:gd name="connsiteY558" fmla="*/ 150448 h 1532094"/>
              <a:gd name="connsiteX559" fmla="*/ 216264 w 831712"/>
              <a:gd name="connsiteY559" fmla="*/ 152352 h 1532094"/>
              <a:gd name="connsiteX560" fmla="*/ 219122 w 831712"/>
              <a:gd name="connsiteY560" fmla="*/ 152352 h 1532094"/>
              <a:gd name="connsiteX561" fmla="*/ 221981 w 831712"/>
              <a:gd name="connsiteY561" fmla="*/ 151400 h 1532094"/>
              <a:gd name="connsiteX562" fmla="*/ 227697 w 831712"/>
              <a:gd name="connsiteY562" fmla="*/ 148544 h 1532094"/>
              <a:gd name="connsiteX563" fmla="*/ 234366 w 831712"/>
              <a:gd name="connsiteY563" fmla="*/ 139974 h 1532094"/>
              <a:gd name="connsiteX564" fmla="*/ 238177 w 831712"/>
              <a:gd name="connsiteY564" fmla="*/ 123786 h 1532094"/>
              <a:gd name="connsiteX565" fmla="*/ 241035 w 831712"/>
              <a:gd name="connsiteY565" fmla="*/ 104742 h 1532094"/>
              <a:gd name="connsiteX566" fmla="*/ 243893 w 831712"/>
              <a:gd name="connsiteY566" fmla="*/ 90459 h 1532094"/>
              <a:gd name="connsiteX567" fmla="*/ 246751 w 831712"/>
              <a:gd name="connsiteY567" fmla="*/ 79033 h 1532094"/>
              <a:gd name="connsiteX568" fmla="*/ 249609 w 831712"/>
              <a:gd name="connsiteY568" fmla="*/ 64750 h 1532094"/>
              <a:gd name="connsiteX569" fmla="*/ 252467 w 831712"/>
              <a:gd name="connsiteY569" fmla="*/ 51419 h 1532094"/>
              <a:gd name="connsiteX570" fmla="*/ 257231 w 831712"/>
              <a:gd name="connsiteY570" fmla="*/ 39992 h 1532094"/>
              <a:gd name="connsiteX571" fmla="*/ 264853 w 831712"/>
              <a:gd name="connsiteY571" fmla="*/ 31423 h 1532094"/>
              <a:gd name="connsiteX572" fmla="*/ 276285 w 831712"/>
              <a:gd name="connsiteY572" fmla="*/ 22853 h 1532094"/>
              <a:gd name="connsiteX573" fmla="*/ 287717 w 831712"/>
              <a:gd name="connsiteY573" fmla="*/ 16187 h 1532094"/>
              <a:gd name="connsiteX574" fmla="*/ 298197 w 831712"/>
              <a:gd name="connsiteY574" fmla="*/ 8570 h 1532094"/>
              <a:gd name="connsiteX575" fmla="*/ 303913 w 831712"/>
              <a:gd name="connsiteY575" fmla="*/ 3809 h 1532094"/>
              <a:gd name="connsiteX576" fmla="*/ 307725 w 831712"/>
              <a:gd name="connsiteY576" fmla="*/ 952 h 1532094"/>
              <a:gd name="connsiteX577" fmla="*/ 309629 w 831712"/>
              <a:gd name="connsiteY577" fmla="*/ 0 h 1532094"/>
              <a:gd name="connsiteX578" fmla="*/ 364887 w 831712"/>
              <a:gd name="connsiteY578" fmla="*/ 46658 h 1532094"/>
              <a:gd name="connsiteX579" fmla="*/ 369650 w 831712"/>
              <a:gd name="connsiteY579" fmla="*/ 51419 h 1532094"/>
              <a:gd name="connsiteX580" fmla="*/ 371555 w 831712"/>
              <a:gd name="connsiteY580" fmla="*/ 52371 h 1532094"/>
              <a:gd name="connsiteX581" fmla="*/ 374414 w 831712"/>
              <a:gd name="connsiteY581" fmla="*/ 52371 h 1532094"/>
              <a:gd name="connsiteX582" fmla="*/ 391563 w 831712"/>
              <a:gd name="connsiteY582" fmla="*/ 36184 h 1532094"/>
              <a:gd name="connsiteX583" fmla="*/ 399184 w 831712"/>
              <a:gd name="connsiteY583" fmla="*/ 28566 h 1532094"/>
              <a:gd name="connsiteX584" fmla="*/ 406806 w 831712"/>
              <a:gd name="connsiteY584" fmla="*/ 20948 h 1532094"/>
              <a:gd name="connsiteX585" fmla="*/ 414427 w 831712"/>
              <a:gd name="connsiteY585" fmla="*/ 14283 h 1532094"/>
              <a:gd name="connsiteX586" fmla="*/ 423002 w 831712"/>
              <a:gd name="connsiteY586" fmla="*/ 7618 h 153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</a:cxnLst>
            <a:rect l="l" t="t" r="r" b="b"/>
            <a:pathLst>
              <a:path w="831712" h="1532094">
                <a:moveTo>
                  <a:pt x="423002" y="7618"/>
                </a:moveTo>
                <a:lnTo>
                  <a:pt x="425860" y="10474"/>
                </a:lnTo>
                <a:lnTo>
                  <a:pt x="428718" y="15235"/>
                </a:lnTo>
                <a:lnTo>
                  <a:pt x="432529" y="19044"/>
                </a:lnTo>
                <a:lnTo>
                  <a:pt x="435387" y="20948"/>
                </a:lnTo>
                <a:lnTo>
                  <a:pt x="440150" y="22853"/>
                </a:lnTo>
                <a:lnTo>
                  <a:pt x="443008" y="23805"/>
                </a:lnTo>
                <a:lnTo>
                  <a:pt x="443961" y="26662"/>
                </a:lnTo>
                <a:lnTo>
                  <a:pt x="444914" y="31423"/>
                </a:lnTo>
                <a:lnTo>
                  <a:pt x="445867" y="34279"/>
                </a:lnTo>
                <a:lnTo>
                  <a:pt x="447772" y="36184"/>
                </a:lnTo>
                <a:lnTo>
                  <a:pt x="451583" y="41897"/>
                </a:lnTo>
                <a:lnTo>
                  <a:pt x="435387" y="49515"/>
                </a:lnTo>
                <a:lnTo>
                  <a:pt x="420144" y="57132"/>
                </a:lnTo>
                <a:lnTo>
                  <a:pt x="405853" y="65702"/>
                </a:lnTo>
                <a:lnTo>
                  <a:pt x="391563" y="75224"/>
                </a:lnTo>
                <a:lnTo>
                  <a:pt x="390610" y="79985"/>
                </a:lnTo>
                <a:lnTo>
                  <a:pt x="390610" y="87603"/>
                </a:lnTo>
                <a:lnTo>
                  <a:pt x="391563" y="96173"/>
                </a:lnTo>
                <a:lnTo>
                  <a:pt x="393468" y="99029"/>
                </a:lnTo>
                <a:lnTo>
                  <a:pt x="431576" y="105695"/>
                </a:lnTo>
                <a:lnTo>
                  <a:pt x="438245" y="116169"/>
                </a:lnTo>
                <a:lnTo>
                  <a:pt x="443008" y="139022"/>
                </a:lnTo>
                <a:lnTo>
                  <a:pt x="445867" y="163779"/>
                </a:lnTo>
                <a:lnTo>
                  <a:pt x="447772" y="179014"/>
                </a:lnTo>
                <a:lnTo>
                  <a:pt x="449677" y="193297"/>
                </a:lnTo>
                <a:lnTo>
                  <a:pt x="451583" y="200915"/>
                </a:lnTo>
                <a:lnTo>
                  <a:pt x="453488" y="205676"/>
                </a:lnTo>
                <a:lnTo>
                  <a:pt x="460158" y="211389"/>
                </a:lnTo>
                <a:lnTo>
                  <a:pt x="462062" y="216150"/>
                </a:lnTo>
                <a:lnTo>
                  <a:pt x="461110" y="222816"/>
                </a:lnTo>
                <a:lnTo>
                  <a:pt x="458252" y="232338"/>
                </a:lnTo>
                <a:lnTo>
                  <a:pt x="452535" y="248525"/>
                </a:lnTo>
                <a:lnTo>
                  <a:pt x="445867" y="270426"/>
                </a:lnTo>
                <a:lnTo>
                  <a:pt x="444914" y="291374"/>
                </a:lnTo>
                <a:lnTo>
                  <a:pt x="454441" y="302801"/>
                </a:lnTo>
                <a:lnTo>
                  <a:pt x="458252" y="302801"/>
                </a:lnTo>
                <a:lnTo>
                  <a:pt x="460158" y="303753"/>
                </a:lnTo>
                <a:lnTo>
                  <a:pt x="462062" y="304705"/>
                </a:lnTo>
                <a:lnTo>
                  <a:pt x="463968" y="305657"/>
                </a:lnTo>
                <a:lnTo>
                  <a:pt x="469685" y="306609"/>
                </a:lnTo>
                <a:lnTo>
                  <a:pt x="474448" y="307562"/>
                </a:lnTo>
                <a:lnTo>
                  <a:pt x="475401" y="307562"/>
                </a:lnTo>
                <a:lnTo>
                  <a:pt x="479212" y="310418"/>
                </a:lnTo>
                <a:lnTo>
                  <a:pt x="482070" y="312323"/>
                </a:lnTo>
                <a:lnTo>
                  <a:pt x="485880" y="314227"/>
                </a:lnTo>
                <a:lnTo>
                  <a:pt x="489691" y="316131"/>
                </a:lnTo>
                <a:lnTo>
                  <a:pt x="490644" y="318036"/>
                </a:lnTo>
                <a:lnTo>
                  <a:pt x="491597" y="320892"/>
                </a:lnTo>
                <a:lnTo>
                  <a:pt x="493502" y="322797"/>
                </a:lnTo>
                <a:lnTo>
                  <a:pt x="496360" y="323749"/>
                </a:lnTo>
                <a:lnTo>
                  <a:pt x="491597" y="329462"/>
                </a:lnTo>
                <a:lnTo>
                  <a:pt x="486833" y="336128"/>
                </a:lnTo>
                <a:lnTo>
                  <a:pt x="483022" y="341841"/>
                </a:lnTo>
                <a:lnTo>
                  <a:pt x="482070" y="349458"/>
                </a:lnTo>
                <a:lnTo>
                  <a:pt x="482070" y="358028"/>
                </a:lnTo>
                <a:lnTo>
                  <a:pt x="479212" y="363741"/>
                </a:lnTo>
                <a:lnTo>
                  <a:pt x="474448" y="368502"/>
                </a:lnTo>
                <a:lnTo>
                  <a:pt x="468732" y="375168"/>
                </a:lnTo>
                <a:lnTo>
                  <a:pt x="475401" y="375168"/>
                </a:lnTo>
                <a:lnTo>
                  <a:pt x="481117" y="375168"/>
                </a:lnTo>
                <a:lnTo>
                  <a:pt x="487786" y="374216"/>
                </a:lnTo>
                <a:lnTo>
                  <a:pt x="493502" y="374216"/>
                </a:lnTo>
                <a:lnTo>
                  <a:pt x="497313" y="374216"/>
                </a:lnTo>
                <a:lnTo>
                  <a:pt x="502076" y="376120"/>
                </a:lnTo>
                <a:lnTo>
                  <a:pt x="506840" y="378977"/>
                </a:lnTo>
                <a:lnTo>
                  <a:pt x="510651" y="380881"/>
                </a:lnTo>
                <a:lnTo>
                  <a:pt x="520178" y="384690"/>
                </a:lnTo>
                <a:lnTo>
                  <a:pt x="530657" y="388499"/>
                </a:lnTo>
                <a:lnTo>
                  <a:pt x="541138" y="395164"/>
                </a:lnTo>
                <a:lnTo>
                  <a:pt x="547806" y="403734"/>
                </a:lnTo>
                <a:lnTo>
                  <a:pt x="549712" y="413256"/>
                </a:lnTo>
                <a:lnTo>
                  <a:pt x="549712" y="422778"/>
                </a:lnTo>
                <a:lnTo>
                  <a:pt x="546854" y="432300"/>
                </a:lnTo>
                <a:lnTo>
                  <a:pt x="543043" y="440870"/>
                </a:lnTo>
                <a:lnTo>
                  <a:pt x="539232" y="445631"/>
                </a:lnTo>
                <a:lnTo>
                  <a:pt x="538279" y="448488"/>
                </a:lnTo>
                <a:lnTo>
                  <a:pt x="537327" y="453249"/>
                </a:lnTo>
                <a:lnTo>
                  <a:pt x="537327" y="459914"/>
                </a:lnTo>
                <a:lnTo>
                  <a:pt x="537327" y="465627"/>
                </a:lnTo>
                <a:lnTo>
                  <a:pt x="539232" y="470388"/>
                </a:lnTo>
                <a:lnTo>
                  <a:pt x="542090" y="476101"/>
                </a:lnTo>
                <a:lnTo>
                  <a:pt x="546854" y="481815"/>
                </a:lnTo>
                <a:lnTo>
                  <a:pt x="554475" y="478006"/>
                </a:lnTo>
                <a:lnTo>
                  <a:pt x="561144" y="472293"/>
                </a:lnTo>
                <a:lnTo>
                  <a:pt x="564955" y="471340"/>
                </a:lnTo>
                <a:lnTo>
                  <a:pt x="566860" y="476101"/>
                </a:lnTo>
                <a:lnTo>
                  <a:pt x="569719" y="480862"/>
                </a:lnTo>
                <a:lnTo>
                  <a:pt x="572577" y="484671"/>
                </a:lnTo>
                <a:lnTo>
                  <a:pt x="575435" y="488480"/>
                </a:lnTo>
                <a:lnTo>
                  <a:pt x="588773" y="505620"/>
                </a:lnTo>
                <a:lnTo>
                  <a:pt x="592583" y="507524"/>
                </a:lnTo>
                <a:lnTo>
                  <a:pt x="597347" y="507524"/>
                </a:lnTo>
                <a:lnTo>
                  <a:pt x="606874" y="506572"/>
                </a:lnTo>
                <a:lnTo>
                  <a:pt x="610685" y="507524"/>
                </a:lnTo>
                <a:lnTo>
                  <a:pt x="612591" y="510381"/>
                </a:lnTo>
                <a:lnTo>
                  <a:pt x="614495" y="519903"/>
                </a:lnTo>
                <a:lnTo>
                  <a:pt x="616401" y="536090"/>
                </a:lnTo>
                <a:lnTo>
                  <a:pt x="617354" y="557039"/>
                </a:lnTo>
                <a:lnTo>
                  <a:pt x="619259" y="576083"/>
                </a:lnTo>
                <a:lnTo>
                  <a:pt x="624976" y="584653"/>
                </a:lnTo>
                <a:lnTo>
                  <a:pt x="626881" y="582748"/>
                </a:lnTo>
                <a:lnTo>
                  <a:pt x="629739" y="578939"/>
                </a:lnTo>
                <a:lnTo>
                  <a:pt x="632597" y="577035"/>
                </a:lnTo>
                <a:lnTo>
                  <a:pt x="634503" y="577035"/>
                </a:lnTo>
                <a:lnTo>
                  <a:pt x="638313" y="577987"/>
                </a:lnTo>
                <a:lnTo>
                  <a:pt x="641172" y="577987"/>
                </a:lnTo>
                <a:lnTo>
                  <a:pt x="642124" y="577035"/>
                </a:lnTo>
                <a:lnTo>
                  <a:pt x="644982" y="572274"/>
                </a:lnTo>
                <a:lnTo>
                  <a:pt x="646888" y="571322"/>
                </a:lnTo>
                <a:lnTo>
                  <a:pt x="653557" y="570370"/>
                </a:lnTo>
                <a:lnTo>
                  <a:pt x="659273" y="573226"/>
                </a:lnTo>
                <a:lnTo>
                  <a:pt x="663084" y="577035"/>
                </a:lnTo>
                <a:lnTo>
                  <a:pt x="667847" y="582748"/>
                </a:lnTo>
                <a:lnTo>
                  <a:pt x="675469" y="590366"/>
                </a:lnTo>
                <a:lnTo>
                  <a:pt x="683090" y="598936"/>
                </a:lnTo>
                <a:lnTo>
                  <a:pt x="690712" y="606553"/>
                </a:lnTo>
                <a:lnTo>
                  <a:pt x="698334" y="613219"/>
                </a:lnTo>
                <a:lnTo>
                  <a:pt x="702145" y="606553"/>
                </a:lnTo>
                <a:lnTo>
                  <a:pt x="705956" y="597031"/>
                </a:lnTo>
                <a:lnTo>
                  <a:pt x="710719" y="589414"/>
                </a:lnTo>
                <a:lnTo>
                  <a:pt x="715483" y="583700"/>
                </a:lnTo>
                <a:lnTo>
                  <a:pt x="722152" y="583700"/>
                </a:lnTo>
                <a:lnTo>
                  <a:pt x="730726" y="585605"/>
                </a:lnTo>
                <a:lnTo>
                  <a:pt x="738347" y="588461"/>
                </a:lnTo>
                <a:lnTo>
                  <a:pt x="745016" y="591318"/>
                </a:lnTo>
                <a:lnTo>
                  <a:pt x="764070" y="596079"/>
                </a:lnTo>
                <a:lnTo>
                  <a:pt x="794557" y="604649"/>
                </a:lnTo>
                <a:lnTo>
                  <a:pt x="798368" y="613219"/>
                </a:lnTo>
                <a:lnTo>
                  <a:pt x="799321" y="631311"/>
                </a:lnTo>
                <a:lnTo>
                  <a:pt x="798368" y="649402"/>
                </a:lnTo>
                <a:lnTo>
                  <a:pt x="798368" y="661781"/>
                </a:lnTo>
                <a:lnTo>
                  <a:pt x="798368" y="730340"/>
                </a:lnTo>
                <a:lnTo>
                  <a:pt x="798368" y="739862"/>
                </a:lnTo>
                <a:lnTo>
                  <a:pt x="796463" y="755097"/>
                </a:lnTo>
                <a:lnTo>
                  <a:pt x="796463" y="769380"/>
                </a:lnTo>
                <a:lnTo>
                  <a:pt x="798368" y="777950"/>
                </a:lnTo>
                <a:lnTo>
                  <a:pt x="803132" y="779854"/>
                </a:lnTo>
                <a:lnTo>
                  <a:pt x="810753" y="779854"/>
                </a:lnTo>
                <a:lnTo>
                  <a:pt x="823138" y="778902"/>
                </a:lnTo>
                <a:lnTo>
                  <a:pt x="827902" y="779854"/>
                </a:lnTo>
                <a:lnTo>
                  <a:pt x="829807" y="780807"/>
                </a:lnTo>
                <a:lnTo>
                  <a:pt x="830760" y="783663"/>
                </a:lnTo>
                <a:lnTo>
                  <a:pt x="831713" y="796042"/>
                </a:lnTo>
                <a:lnTo>
                  <a:pt x="827902" y="800803"/>
                </a:lnTo>
                <a:lnTo>
                  <a:pt x="822186" y="804612"/>
                </a:lnTo>
                <a:lnTo>
                  <a:pt x="817422" y="808420"/>
                </a:lnTo>
                <a:lnTo>
                  <a:pt x="806942" y="816990"/>
                </a:lnTo>
                <a:lnTo>
                  <a:pt x="775503" y="843652"/>
                </a:lnTo>
                <a:lnTo>
                  <a:pt x="743111" y="871266"/>
                </a:lnTo>
                <a:lnTo>
                  <a:pt x="726915" y="884597"/>
                </a:lnTo>
                <a:lnTo>
                  <a:pt x="710719" y="898880"/>
                </a:lnTo>
                <a:lnTo>
                  <a:pt x="704050" y="903641"/>
                </a:lnTo>
                <a:lnTo>
                  <a:pt x="698334" y="908402"/>
                </a:lnTo>
                <a:lnTo>
                  <a:pt x="692617" y="910306"/>
                </a:lnTo>
                <a:lnTo>
                  <a:pt x="685948" y="911258"/>
                </a:lnTo>
                <a:lnTo>
                  <a:pt x="678327" y="913163"/>
                </a:lnTo>
                <a:lnTo>
                  <a:pt x="670705" y="913163"/>
                </a:lnTo>
                <a:lnTo>
                  <a:pt x="664036" y="910306"/>
                </a:lnTo>
                <a:lnTo>
                  <a:pt x="659273" y="903641"/>
                </a:lnTo>
                <a:lnTo>
                  <a:pt x="654509" y="896975"/>
                </a:lnTo>
                <a:lnTo>
                  <a:pt x="650699" y="897927"/>
                </a:lnTo>
                <a:lnTo>
                  <a:pt x="646888" y="903641"/>
                </a:lnTo>
                <a:lnTo>
                  <a:pt x="643077" y="910306"/>
                </a:lnTo>
                <a:lnTo>
                  <a:pt x="637361" y="912210"/>
                </a:lnTo>
                <a:lnTo>
                  <a:pt x="635455" y="916019"/>
                </a:lnTo>
                <a:lnTo>
                  <a:pt x="632597" y="920780"/>
                </a:lnTo>
                <a:lnTo>
                  <a:pt x="626881" y="920780"/>
                </a:lnTo>
                <a:lnTo>
                  <a:pt x="621165" y="918876"/>
                </a:lnTo>
                <a:lnTo>
                  <a:pt x="619259" y="921732"/>
                </a:lnTo>
                <a:lnTo>
                  <a:pt x="620212" y="926493"/>
                </a:lnTo>
                <a:lnTo>
                  <a:pt x="622118" y="932207"/>
                </a:lnTo>
                <a:lnTo>
                  <a:pt x="617354" y="931254"/>
                </a:lnTo>
                <a:lnTo>
                  <a:pt x="612591" y="932207"/>
                </a:lnTo>
                <a:lnTo>
                  <a:pt x="608779" y="934111"/>
                </a:lnTo>
                <a:lnTo>
                  <a:pt x="609732" y="937920"/>
                </a:lnTo>
                <a:lnTo>
                  <a:pt x="612591" y="941729"/>
                </a:lnTo>
                <a:lnTo>
                  <a:pt x="616401" y="946490"/>
                </a:lnTo>
                <a:lnTo>
                  <a:pt x="620212" y="951251"/>
                </a:lnTo>
                <a:lnTo>
                  <a:pt x="622118" y="954107"/>
                </a:lnTo>
                <a:lnTo>
                  <a:pt x="620212" y="957916"/>
                </a:lnTo>
                <a:lnTo>
                  <a:pt x="617354" y="962677"/>
                </a:lnTo>
                <a:lnTo>
                  <a:pt x="613543" y="966486"/>
                </a:lnTo>
                <a:lnTo>
                  <a:pt x="610685" y="970295"/>
                </a:lnTo>
                <a:lnTo>
                  <a:pt x="606874" y="976960"/>
                </a:lnTo>
                <a:lnTo>
                  <a:pt x="606874" y="984578"/>
                </a:lnTo>
                <a:lnTo>
                  <a:pt x="609732" y="992195"/>
                </a:lnTo>
                <a:lnTo>
                  <a:pt x="613543" y="998861"/>
                </a:lnTo>
                <a:lnTo>
                  <a:pt x="614495" y="1001717"/>
                </a:lnTo>
                <a:lnTo>
                  <a:pt x="615449" y="1004574"/>
                </a:lnTo>
                <a:lnTo>
                  <a:pt x="615449" y="1007431"/>
                </a:lnTo>
                <a:lnTo>
                  <a:pt x="615449" y="1011239"/>
                </a:lnTo>
                <a:lnTo>
                  <a:pt x="608779" y="1009335"/>
                </a:lnTo>
                <a:lnTo>
                  <a:pt x="600205" y="1006478"/>
                </a:lnTo>
                <a:lnTo>
                  <a:pt x="592583" y="1003622"/>
                </a:lnTo>
                <a:lnTo>
                  <a:pt x="585914" y="999813"/>
                </a:lnTo>
                <a:lnTo>
                  <a:pt x="580198" y="995052"/>
                </a:lnTo>
                <a:lnTo>
                  <a:pt x="576387" y="994100"/>
                </a:lnTo>
                <a:lnTo>
                  <a:pt x="573529" y="996004"/>
                </a:lnTo>
                <a:lnTo>
                  <a:pt x="569719" y="1000765"/>
                </a:lnTo>
                <a:lnTo>
                  <a:pt x="566860" y="1003622"/>
                </a:lnTo>
                <a:lnTo>
                  <a:pt x="564002" y="1006478"/>
                </a:lnTo>
                <a:lnTo>
                  <a:pt x="561144" y="1007431"/>
                </a:lnTo>
                <a:lnTo>
                  <a:pt x="557333" y="1008383"/>
                </a:lnTo>
                <a:lnTo>
                  <a:pt x="550665" y="1009335"/>
                </a:lnTo>
                <a:lnTo>
                  <a:pt x="544948" y="1008383"/>
                </a:lnTo>
                <a:lnTo>
                  <a:pt x="540185" y="1009335"/>
                </a:lnTo>
                <a:lnTo>
                  <a:pt x="535421" y="1014096"/>
                </a:lnTo>
                <a:lnTo>
                  <a:pt x="534469" y="1016000"/>
                </a:lnTo>
                <a:lnTo>
                  <a:pt x="533515" y="1017905"/>
                </a:lnTo>
                <a:lnTo>
                  <a:pt x="532563" y="1018857"/>
                </a:lnTo>
                <a:lnTo>
                  <a:pt x="529705" y="1020761"/>
                </a:lnTo>
                <a:lnTo>
                  <a:pt x="527799" y="1020761"/>
                </a:lnTo>
                <a:lnTo>
                  <a:pt x="523036" y="1021714"/>
                </a:lnTo>
                <a:lnTo>
                  <a:pt x="521130" y="1022666"/>
                </a:lnTo>
                <a:lnTo>
                  <a:pt x="517320" y="1026475"/>
                </a:lnTo>
                <a:lnTo>
                  <a:pt x="516367" y="1030283"/>
                </a:lnTo>
                <a:lnTo>
                  <a:pt x="516367" y="1035045"/>
                </a:lnTo>
                <a:lnTo>
                  <a:pt x="515414" y="1040758"/>
                </a:lnTo>
                <a:lnTo>
                  <a:pt x="514461" y="1044567"/>
                </a:lnTo>
                <a:lnTo>
                  <a:pt x="512556" y="1045519"/>
                </a:lnTo>
                <a:lnTo>
                  <a:pt x="510651" y="1046471"/>
                </a:lnTo>
                <a:lnTo>
                  <a:pt x="506840" y="1047423"/>
                </a:lnTo>
                <a:lnTo>
                  <a:pt x="504934" y="1049328"/>
                </a:lnTo>
                <a:lnTo>
                  <a:pt x="503029" y="1052184"/>
                </a:lnTo>
                <a:lnTo>
                  <a:pt x="500171" y="1054089"/>
                </a:lnTo>
                <a:lnTo>
                  <a:pt x="498266" y="1054089"/>
                </a:lnTo>
                <a:lnTo>
                  <a:pt x="495407" y="1054089"/>
                </a:lnTo>
                <a:lnTo>
                  <a:pt x="493502" y="1051232"/>
                </a:lnTo>
                <a:lnTo>
                  <a:pt x="490644" y="1050280"/>
                </a:lnTo>
                <a:lnTo>
                  <a:pt x="488739" y="1049328"/>
                </a:lnTo>
                <a:lnTo>
                  <a:pt x="483022" y="1051232"/>
                </a:lnTo>
                <a:lnTo>
                  <a:pt x="476353" y="1053136"/>
                </a:lnTo>
                <a:lnTo>
                  <a:pt x="469685" y="1055993"/>
                </a:lnTo>
                <a:lnTo>
                  <a:pt x="464921" y="1059802"/>
                </a:lnTo>
                <a:lnTo>
                  <a:pt x="459204" y="1064563"/>
                </a:lnTo>
                <a:lnTo>
                  <a:pt x="454441" y="1069324"/>
                </a:lnTo>
                <a:lnTo>
                  <a:pt x="443961" y="1078846"/>
                </a:lnTo>
                <a:lnTo>
                  <a:pt x="443961" y="1085511"/>
                </a:lnTo>
                <a:lnTo>
                  <a:pt x="445867" y="1094081"/>
                </a:lnTo>
                <a:lnTo>
                  <a:pt x="451583" y="1111221"/>
                </a:lnTo>
                <a:lnTo>
                  <a:pt x="483022" y="1097890"/>
                </a:lnTo>
                <a:lnTo>
                  <a:pt x="486833" y="1115030"/>
                </a:lnTo>
                <a:lnTo>
                  <a:pt x="490644" y="1134074"/>
                </a:lnTo>
                <a:lnTo>
                  <a:pt x="491597" y="1141691"/>
                </a:lnTo>
                <a:lnTo>
                  <a:pt x="492549" y="1147405"/>
                </a:lnTo>
                <a:lnTo>
                  <a:pt x="492549" y="1153118"/>
                </a:lnTo>
                <a:lnTo>
                  <a:pt x="490644" y="1159783"/>
                </a:lnTo>
                <a:lnTo>
                  <a:pt x="487786" y="1168353"/>
                </a:lnTo>
                <a:lnTo>
                  <a:pt x="485880" y="1176923"/>
                </a:lnTo>
                <a:lnTo>
                  <a:pt x="483975" y="1185493"/>
                </a:lnTo>
                <a:lnTo>
                  <a:pt x="481117" y="1194063"/>
                </a:lnTo>
                <a:lnTo>
                  <a:pt x="480164" y="1205489"/>
                </a:lnTo>
                <a:lnTo>
                  <a:pt x="480164" y="1221676"/>
                </a:lnTo>
                <a:lnTo>
                  <a:pt x="482070" y="1235959"/>
                </a:lnTo>
                <a:lnTo>
                  <a:pt x="486833" y="1245481"/>
                </a:lnTo>
                <a:lnTo>
                  <a:pt x="491597" y="1249290"/>
                </a:lnTo>
                <a:lnTo>
                  <a:pt x="501124" y="1258812"/>
                </a:lnTo>
                <a:lnTo>
                  <a:pt x="505887" y="1263573"/>
                </a:lnTo>
                <a:lnTo>
                  <a:pt x="511603" y="1267382"/>
                </a:lnTo>
                <a:lnTo>
                  <a:pt x="517320" y="1271191"/>
                </a:lnTo>
                <a:lnTo>
                  <a:pt x="522083" y="1275952"/>
                </a:lnTo>
                <a:lnTo>
                  <a:pt x="525894" y="1280713"/>
                </a:lnTo>
                <a:lnTo>
                  <a:pt x="527799" y="1287378"/>
                </a:lnTo>
                <a:lnTo>
                  <a:pt x="528752" y="1294996"/>
                </a:lnTo>
                <a:lnTo>
                  <a:pt x="529705" y="1299757"/>
                </a:lnTo>
                <a:lnTo>
                  <a:pt x="529705" y="1302614"/>
                </a:lnTo>
                <a:lnTo>
                  <a:pt x="525894" y="1302614"/>
                </a:lnTo>
                <a:lnTo>
                  <a:pt x="522083" y="1301661"/>
                </a:lnTo>
                <a:lnTo>
                  <a:pt x="517320" y="1300709"/>
                </a:lnTo>
                <a:lnTo>
                  <a:pt x="514461" y="1302614"/>
                </a:lnTo>
                <a:lnTo>
                  <a:pt x="489691" y="1337845"/>
                </a:lnTo>
                <a:lnTo>
                  <a:pt x="484928" y="1343558"/>
                </a:lnTo>
                <a:lnTo>
                  <a:pt x="476353" y="1344510"/>
                </a:lnTo>
                <a:lnTo>
                  <a:pt x="467779" y="1344510"/>
                </a:lnTo>
                <a:lnTo>
                  <a:pt x="459204" y="1345463"/>
                </a:lnTo>
                <a:lnTo>
                  <a:pt x="451583" y="1347367"/>
                </a:lnTo>
                <a:lnTo>
                  <a:pt x="442056" y="1348319"/>
                </a:lnTo>
                <a:lnTo>
                  <a:pt x="433481" y="1348319"/>
                </a:lnTo>
                <a:lnTo>
                  <a:pt x="424907" y="1348319"/>
                </a:lnTo>
                <a:lnTo>
                  <a:pt x="418238" y="1349271"/>
                </a:lnTo>
                <a:lnTo>
                  <a:pt x="415380" y="1350224"/>
                </a:lnTo>
                <a:lnTo>
                  <a:pt x="412522" y="1352128"/>
                </a:lnTo>
                <a:lnTo>
                  <a:pt x="408711" y="1355937"/>
                </a:lnTo>
                <a:lnTo>
                  <a:pt x="404900" y="1362602"/>
                </a:lnTo>
                <a:lnTo>
                  <a:pt x="402042" y="1369268"/>
                </a:lnTo>
                <a:lnTo>
                  <a:pt x="399184" y="1374981"/>
                </a:lnTo>
                <a:lnTo>
                  <a:pt x="395373" y="1382599"/>
                </a:lnTo>
                <a:lnTo>
                  <a:pt x="391563" y="1391168"/>
                </a:lnTo>
                <a:lnTo>
                  <a:pt x="387752" y="1398786"/>
                </a:lnTo>
                <a:lnTo>
                  <a:pt x="384894" y="1407356"/>
                </a:lnTo>
                <a:lnTo>
                  <a:pt x="381082" y="1414021"/>
                </a:lnTo>
                <a:lnTo>
                  <a:pt x="379178" y="1417830"/>
                </a:lnTo>
                <a:lnTo>
                  <a:pt x="379178" y="1421639"/>
                </a:lnTo>
                <a:lnTo>
                  <a:pt x="382988" y="1434017"/>
                </a:lnTo>
                <a:lnTo>
                  <a:pt x="385846" y="1446396"/>
                </a:lnTo>
                <a:lnTo>
                  <a:pt x="392515" y="1471154"/>
                </a:lnTo>
                <a:lnTo>
                  <a:pt x="384894" y="1469249"/>
                </a:lnTo>
                <a:lnTo>
                  <a:pt x="377272" y="1467345"/>
                </a:lnTo>
                <a:lnTo>
                  <a:pt x="368697" y="1463536"/>
                </a:lnTo>
                <a:lnTo>
                  <a:pt x="362028" y="1460679"/>
                </a:lnTo>
                <a:lnTo>
                  <a:pt x="351549" y="1458775"/>
                </a:lnTo>
                <a:lnTo>
                  <a:pt x="342974" y="1462584"/>
                </a:lnTo>
                <a:lnTo>
                  <a:pt x="335353" y="1470201"/>
                </a:lnTo>
                <a:lnTo>
                  <a:pt x="326779" y="1477819"/>
                </a:lnTo>
                <a:lnTo>
                  <a:pt x="333447" y="1481628"/>
                </a:lnTo>
                <a:lnTo>
                  <a:pt x="341069" y="1486389"/>
                </a:lnTo>
                <a:lnTo>
                  <a:pt x="347738" y="1491150"/>
                </a:lnTo>
                <a:lnTo>
                  <a:pt x="350596" y="1496863"/>
                </a:lnTo>
                <a:lnTo>
                  <a:pt x="347738" y="1514955"/>
                </a:lnTo>
                <a:lnTo>
                  <a:pt x="327731" y="1512098"/>
                </a:lnTo>
                <a:lnTo>
                  <a:pt x="306771" y="1511146"/>
                </a:lnTo>
                <a:lnTo>
                  <a:pt x="286765" y="1511146"/>
                </a:lnTo>
                <a:lnTo>
                  <a:pt x="266758" y="1511146"/>
                </a:lnTo>
                <a:lnTo>
                  <a:pt x="266758" y="1519716"/>
                </a:lnTo>
                <a:lnTo>
                  <a:pt x="266758" y="1528286"/>
                </a:lnTo>
                <a:lnTo>
                  <a:pt x="265805" y="1531142"/>
                </a:lnTo>
                <a:lnTo>
                  <a:pt x="262947" y="1532095"/>
                </a:lnTo>
                <a:lnTo>
                  <a:pt x="254373" y="1530190"/>
                </a:lnTo>
                <a:lnTo>
                  <a:pt x="244846" y="1528286"/>
                </a:lnTo>
                <a:lnTo>
                  <a:pt x="238177" y="1525429"/>
                </a:lnTo>
                <a:lnTo>
                  <a:pt x="232461" y="1519716"/>
                </a:lnTo>
                <a:lnTo>
                  <a:pt x="229603" y="1510194"/>
                </a:lnTo>
                <a:lnTo>
                  <a:pt x="227697" y="1502576"/>
                </a:lnTo>
                <a:lnTo>
                  <a:pt x="227697" y="1496863"/>
                </a:lnTo>
                <a:lnTo>
                  <a:pt x="227697" y="1494959"/>
                </a:lnTo>
                <a:lnTo>
                  <a:pt x="227697" y="1483532"/>
                </a:lnTo>
                <a:lnTo>
                  <a:pt x="227697" y="1477819"/>
                </a:lnTo>
                <a:lnTo>
                  <a:pt x="227697" y="1472106"/>
                </a:lnTo>
                <a:lnTo>
                  <a:pt x="226745" y="1467345"/>
                </a:lnTo>
                <a:lnTo>
                  <a:pt x="224839" y="1462584"/>
                </a:lnTo>
                <a:lnTo>
                  <a:pt x="222933" y="1457823"/>
                </a:lnTo>
                <a:lnTo>
                  <a:pt x="222933" y="1452110"/>
                </a:lnTo>
                <a:lnTo>
                  <a:pt x="223886" y="1447349"/>
                </a:lnTo>
                <a:lnTo>
                  <a:pt x="225791" y="1441635"/>
                </a:lnTo>
                <a:lnTo>
                  <a:pt x="227697" y="1435922"/>
                </a:lnTo>
                <a:lnTo>
                  <a:pt x="228649" y="1430209"/>
                </a:lnTo>
                <a:lnTo>
                  <a:pt x="227697" y="1426400"/>
                </a:lnTo>
                <a:lnTo>
                  <a:pt x="226745" y="1421639"/>
                </a:lnTo>
                <a:lnTo>
                  <a:pt x="223886" y="1413069"/>
                </a:lnTo>
                <a:lnTo>
                  <a:pt x="221028" y="1401643"/>
                </a:lnTo>
                <a:lnTo>
                  <a:pt x="218170" y="1389264"/>
                </a:lnTo>
                <a:lnTo>
                  <a:pt x="216264" y="1377838"/>
                </a:lnTo>
                <a:lnTo>
                  <a:pt x="218170" y="1366411"/>
                </a:lnTo>
                <a:lnTo>
                  <a:pt x="220075" y="1355937"/>
                </a:lnTo>
                <a:lnTo>
                  <a:pt x="221028" y="1346415"/>
                </a:lnTo>
                <a:lnTo>
                  <a:pt x="220075" y="1335941"/>
                </a:lnTo>
                <a:lnTo>
                  <a:pt x="218170" y="1325466"/>
                </a:lnTo>
                <a:lnTo>
                  <a:pt x="208643" y="1313088"/>
                </a:lnTo>
                <a:lnTo>
                  <a:pt x="199116" y="1301661"/>
                </a:lnTo>
                <a:lnTo>
                  <a:pt x="190541" y="1289283"/>
                </a:lnTo>
                <a:lnTo>
                  <a:pt x="185778" y="1275000"/>
                </a:lnTo>
                <a:lnTo>
                  <a:pt x="182920" y="1257860"/>
                </a:lnTo>
                <a:lnTo>
                  <a:pt x="182920" y="1239768"/>
                </a:lnTo>
                <a:lnTo>
                  <a:pt x="182920" y="1222629"/>
                </a:lnTo>
                <a:lnTo>
                  <a:pt x="182920" y="1205489"/>
                </a:lnTo>
                <a:lnTo>
                  <a:pt x="182920" y="1195015"/>
                </a:lnTo>
                <a:lnTo>
                  <a:pt x="181967" y="1184540"/>
                </a:lnTo>
                <a:lnTo>
                  <a:pt x="181014" y="1173114"/>
                </a:lnTo>
                <a:lnTo>
                  <a:pt x="179109" y="1164544"/>
                </a:lnTo>
                <a:lnTo>
                  <a:pt x="175298" y="1157879"/>
                </a:lnTo>
                <a:lnTo>
                  <a:pt x="169582" y="1151213"/>
                </a:lnTo>
                <a:lnTo>
                  <a:pt x="163866" y="1145500"/>
                </a:lnTo>
                <a:lnTo>
                  <a:pt x="159102" y="1138835"/>
                </a:lnTo>
                <a:lnTo>
                  <a:pt x="148623" y="1124552"/>
                </a:lnTo>
                <a:lnTo>
                  <a:pt x="138142" y="1109317"/>
                </a:lnTo>
                <a:lnTo>
                  <a:pt x="127663" y="1094081"/>
                </a:lnTo>
                <a:lnTo>
                  <a:pt x="116230" y="1080750"/>
                </a:lnTo>
                <a:lnTo>
                  <a:pt x="119088" y="1065515"/>
                </a:lnTo>
                <a:lnTo>
                  <a:pt x="123852" y="1049328"/>
                </a:lnTo>
                <a:lnTo>
                  <a:pt x="128615" y="1034092"/>
                </a:lnTo>
                <a:lnTo>
                  <a:pt x="132426" y="1018857"/>
                </a:lnTo>
                <a:lnTo>
                  <a:pt x="134332" y="1010287"/>
                </a:lnTo>
                <a:lnTo>
                  <a:pt x="134332" y="1003622"/>
                </a:lnTo>
                <a:lnTo>
                  <a:pt x="132426" y="996004"/>
                </a:lnTo>
                <a:lnTo>
                  <a:pt x="129568" y="987434"/>
                </a:lnTo>
                <a:lnTo>
                  <a:pt x="126710" y="977912"/>
                </a:lnTo>
                <a:lnTo>
                  <a:pt x="125757" y="972199"/>
                </a:lnTo>
                <a:lnTo>
                  <a:pt x="126710" y="966486"/>
                </a:lnTo>
                <a:lnTo>
                  <a:pt x="133379" y="961725"/>
                </a:lnTo>
                <a:lnTo>
                  <a:pt x="139095" y="957916"/>
                </a:lnTo>
                <a:lnTo>
                  <a:pt x="143859" y="954107"/>
                </a:lnTo>
                <a:lnTo>
                  <a:pt x="144811" y="949346"/>
                </a:lnTo>
                <a:lnTo>
                  <a:pt x="141001" y="942681"/>
                </a:lnTo>
                <a:lnTo>
                  <a:pt x="131474" y="933159"/>
                </a:lnTo>
                <a:lnTo>
                  <a:pt x="126710" y="928398"/>
                </a:lnTo>
                <a:lnTo>
                  <a:pt x="120994" y="927446"/>
                </a:lnTo>
                <a:lnTo>
                  <a:pt x="113372" y="922685"/>
                </a:lnTo>
                <a:lnTo>
                  <a:pt x="118136" y="910306"/>
                </a:lnTo>
                <a:lnTo>
                  <a:pt x="125757" y="896023"/>
                </a:lnTo>
                <a:lnTo>
                  <a:pt x="133379" y="887453"/>
                </a:lnTo>
                <a:lnTo>
                  <a:pt x="150528" y="876027"/>
                </a:lnTo>
                <a:lnTo>
                  <a:pt x="167677" y="866505"/>
                </a:lnTo>
                <a:lnTo>
                  <a:pt x="185778" y="860791"/>
                </a:lnTo>
                <a:lnTo>
                  <a:pt x="205785" y="860791"/>
                </a:lnTo>
                <a:lnTo>
                  <a:pt x="213406" y="862696"/>
                </a:lnTo>
                <a:lnTo>
                  <a:pt x="221028" y="864600"/>
                </a:lnTo>
                <a:lnTo>
                  <a:pt x="228649" y="867457"/>
                </a:lnTo>
                <a:lnTo>
                  <a:pt x="236272" y="870314"/>
                </a:lnTo>
                <a:lnTo>
                  <a:pt x="243893" y="873170"/>
                </a:lnTo>
                <a:lnTo>
                  <a:pt x="250562" y="872218"/>
                </a:lnTo>
                <a:lnTo>
                  <a:pt x="257231" y="871266"/>
                </a:lnTo>
                <a:lnTo>
                  <a:pt x="264853" y="868409"/>
                </a:lnTo>
                <a:lnTo>
                  <a:pt x="269616" y="868409"/>
                </a:lnTo>
                <a:lnTo>
                  <a:pt x="276285" y="868409"/>
                </a:lnTo>
                <a:lnTo>
                  <a:pt x="282954" y="869361"/>
                </a:lnTo>
                <a:lnTo>
                  <a:pt x="286765" y="867457"/>
                </a:lnTo>
                <a:lnTo>
                  <a:pt x="286765" y="864600"/>
                </a:lnTo>
                <a:lnTo>
                  <a:pt x="285812" y="856983"/>
                </a:lnTo>
                <a:lnTo>
                  <a:pt x="285812" y="854126"/>
                </a:lnTo>
                <a:lnTo>
                  <a:pt x="286765" y="851269"/>
                </a:lnTo>
                <a:lnTo>
                  <a:pt x="289623" y="849365"/>
                </a:lnTo>
                <a:lnTo>
                  <a:pt x="292481" y="848413"/>
                </a:lnTo>
                <a:lnTo>
                  <a:pt x="295339" y="847461"/>
                </a:lnTo>
                <a:lnTo>
                  <a:pt x="304866" y="844604"/>
                </a:lnTo>
                <a:lnTo>
                  <a:pt x="301055" y="839843"/>
                </a:lnTo>
                <a:lnTo>
                  <a:pt x="291528" y="834130"/>
                </a:lnTo>
                <a:lnTo>
                  <a:pt x="283907" y="829369"/>
                </a:lnTo>
                <a:lnTo>
                  <a:pt x="276285" y="823656"/>
                </a:lnTo>
                <a:lnTo>
                  <a:pt x="273427" y="821751"/>
                </a:lnTo>
                <a:lnTo>
                  <a:pt x="268663" y="821751"/>
                </a:lnTo>
                <a:lnTo>
                  <a:pt x="262947" y="821751"/>
                </a:lnTo>
                <a:lnTo>
                  <a:pt x="257231" y="820799"/>
                </a:lnTo>
                <a:lnTo>
                  <a:pt x="251515" y="819847"/>
                </a:lnTo>
                <a:lnTo>
                  <a:pt x="246751" y="818895"/>
                </a:lnTo>
                <a:lnTo>
                  <a:pt x="241035" y="819847"/>
                </a:lnTo>
                <a:lnTo>
                  <a:pt x="235319" y="821751"/>
                </a:lnTo>
                <a:lnTo>
                  <a:pt x="228649" y="823656"/>
                </a:lnTo>
                <a:lnTo>
                  <a:pt x="223886" y="822703"/>
                </a:lnTo>
                <a:lnTo>
                  <a:pt x="221028" y="819847"/>
                </a:lnTo>
                <a:lnTo>
                  <a:pt x="221028" y="816990"/>
                </a:lnTo>
                <a:lnTo>
                  <a:pt x="222933" y="814134"/>
                </a:lnTo>
                <a:lnTo>
                  <a:pt x="222933" y="811277"/>
                </a:lnTo>
                <a:lnTo>
                  <a:pt x="215312" y="804612"/>
                </a:lnTo>
                <a:lnTo>
                  <a:pt x="203879" y="801755"/>
                </a:lnTo>
                <a:lnTo>
                  <a:pt x="192447" y="798898"/>
                </a:lnTo>
                <a:lnTo>
                  <a:pt x="184825" y="791281"/>
                </a:lnTo>
                <a:lnTo>
                  <a:pt x="182920" y="784615"/>
                </a:lnTo>
                <a:lnTo>
                  <a:pt x="176251" y="777950"/>
                </a:lnTo>
                <a:lnTo>
                  <a:pt x="164819" y="773189"/>
                </a:lnTo>
                <a:lnTo>
                  <a:pt x="155292" y="768428"/>
                </a:lnTo>
                <a:lnTo>
                  <a:pt x="157197" y="761762"/>
                </a:lnTo>
                <a:lnTo>
                  <a:pt x="164819" y="760810"/>
                </a:lnTo>
                <a:lnTo>
                  <a:pt x="175298" y="763667"/>
                </a:lnTo>
                <a:lnTo>
                  <a:pt x="184825" y="768428"/>
                </a:lnTo>
                <a:lnTo>
                  <a:pt x="193400" y="771284"/>
                </a:lnTo>
                <a:lnTo>
                  <a:pt x="193400" y="766523"/>
                </a:lnTo>
                <a:lnTo>
                  <a:pt x="193400" y="762714"/>
                </a:lnTo>
                <a:lnTo>
                  <a:pt x="192447" y="758906"/>
                </a:lnTo>
                <a:lnTo>
                  <a:pt x="189589" y="755097"/>
                </a:lnTo>
                <a:lnTo>
                  <a:pt x="185778" y="753192"/>
                </a:lnTo>
                <a:lnTo>
                  <a:pt x="177204" y="753192"/>
                </a:lnTo>
                <a:lnTo>
                  <a:pt x="173393" y="751288"/>
                </a:lnTo>
                <a:lnTo>
                  <a:pt x="173393" y="748431"/>
                </a:lnTo>
                <a:lnTo>
                  <a:pt x="173393" y="744623"/>
                </a:lnTo>
                <a:lnTo>
                  <a:pt x="174346" y="741766"/>
                </a:lnTo>
                <a:lnTo>
                  <a:pt x="172440" y="737957"/>
                </a:lnTo>
                <a:lnTo>
                  <a:pt x="169582" y="736053"/>
                </a:lnTo>
                <a:lnTo>
                  <a:pt x="167677" y="734148"/>
                </a:lnTo>
                <a:lnTo>
                  <a:pt x="164819" y="733196"/>
                </a:lnTo>
                <a:lnTo>
                  <a:pt x="161960" y="732244"/>
                </a:lnTo>
                <a:lnTo>
                  <a:pt x="154339" y="732244"/>
                </a:lnTo>
                <a:lnTo>
                  <a:pt x="148623" y="731292"/>
                </a:lnTo>
                <a:lnTo>
                  <a:pt x="142906" y="728435"/>
                </a:lnTo>
                <a:lnTo>
                  <a:pt x="137190" y="721770"/>
                </a:lnTo>
                <a:lnTo>
                  <a:pt x="129568" y="711296"/>
                </a:lnTo>
                <a:lnTo>
                  <a:pt x="121947" y="699869"/>
                </a:lnTo>
                <a:lnTo>
                  <a:pt x="115278" y="687490"/>
                </a:lnTo>
                <a:lnTo>
                  <a:pt x="110514" y="675112"/>
                </a:lnTo>
                <a:lnTo>
                  <a:pt x="108609" y="663685"/>
                </a:lnTo>
                <a:lnTo>
                  <a:pt x="108609" y="651307"/>
                </a:lnTo>
                <a:lnTo>
                  <a:pt x="110514" y="638928"/>
                </a:lnTo>
                <a:lnTo>
                  <a:pt x="111467" y="626550"/>
                </a:lnTo>
                <a:lnTo>
                  <a:pt x="110514" y="617980"/>
                </a:lnTo>
                <a:lnTo>
                  <a:pt x="102893" y="613219"/>
                </a:lnTo>
                <a:lnTo>
                  <a:pt x="94318" y="609410"/>
                </a:lnTo>
                <a:lnTo>
                  <a:pt x="87649" y="603697"/>
                </a:lnTo>
                <a:lnTo>
                  <a:pt x="84791" y="595127"/>
                </a:lnTo>
                <a:lnTo>
                  <a:pt x="84791" y="585605"/>
                </a:lnTo>
                <a:lnTo>
                  <a:pt x="83839" y="577035"/>
                </a:lnTo>
                <a:lnTo>
                  <a:pt x="80980" y="567513"/>
                </a:lnTo>
                <a:lnTo>
                  <a:pt x="77170" y="562752"/>
                </a:lnTo>
                <a:lnTo>
                  <a:pt x="72406" y="557991"/>
                </a:lnTo>
                <a:lnTo>
                  <a:pt x="67642" y="554182"/>
                </a:lnTo>
                <a:lnTo>
                  <a:pt x="61926" y="552278"/>
                </a:lnTo>
                <a:lnTo>
                  <a:pt x="56210" y="552278"/>
                </a:lnTo>
                <a:lnTo>
                  <a:pt x="52399" y="551326"/>
                </a:lnTo>
                <a:lnTo>
                  <a:pt x="49541" y="548469"/>
                </a:lnTo>
                <a:lnTo>
                  <a:pt x="45730" y="542756"/>
                </a:lnTo>
                <a:lnTo>
                  <a:pt x="42872" y="537995"/>
                </a:lnTo>
                <a:lnTo>
                  <a:pt x="40967" y="532282"/>
                </a:lnTo>
                <a:lnTo>
                  <a:pt x="40014" y="526568"/>
                </a:lnTo>
                <a:lnTo>
                  <a:pt x="39061" y="520855"/>
                </a:lnTo>
                <a:lnTo>
                  <a:pt x="31440" y="509429"/>
                </a:lnTo>
                <a:lnTo>
                  <a:pt x="20960" y="498002"/>
                </a:lnTo>
                <a:lnTo>
                  <a:pt x="9527" y="487528"/>
                </a:lnTo>
                <a:lnTo>
                  <a:pt x="0" y="478958"/>
                </a:lnTo>
                <a:lnTo>
                  <a:pt x="21913" y="458962"/>
                </a:lnTo>
                <a:lnTo>
                  <a:pt x="44777" y="439918"/>
                </a:lnTo>
                <a:lnTo>
                  <a:pt x="65737" y="421826"/>
                </a:lnTo>
                <a:lnTo>
                  <a:pt x="85744" y="403734"/>
                </a:lnTo>
                <a:lnTo>
                  <a:pt x="106703" y="385642"/>
                </a:lnTo>
                <a:lnTo>
                  <a:pt x="127663" y="368502"/>
                </a:lnTo>
                <a:lnTo>
                  <a:pt x="139095" y="358980"/>
                </a:lnTo>
                <a:lnTo>
                  <a:pt x="151481" y="397069"/>
                </a:lnTo>
                <a:lnTo>
                  <a:pt x="156244" y="392308"/>
                </a:lnTo>
                <a:lnTo>
                  <a:pt x="161960" y="387547"/>
                </a:lnTo>
                <a:lnTo>
                  <a:pt x="166724" y="382786"/>
                </a:lnTo>
                <a:lnTo>
                  <a:pt x="171487" y="378025"/>
                </a:lnTo>
                <a:lnTo>
                  <a:pt x="181967" y="363741"/>
                </a:lnTo>
                <a:lnTo>
                  <a:pt x="188636" y="347554"/>
                </a:lnTo>
                <a:lnTo>
                  <a:pt x="193400" y="330414"/>
                </a:lnTo>
                <a:lnTo>
                  <a:pt x="198163" y="313275"/>
                </a:lnTo>
                <a:lnTo>
                  <a:pt x="199116" y="306609"/>
                </a:lnTo>
                <a:lnTo>
                  <a:pt x="199116" y="299944"/>
                </a:lnTo>
                <a:lnTo>
                  <a:pt x="199116" y="292326"/>
                </a:lnTo>
                <a:lnTo>
                  <a:pt x="198163" y="285661"/>
                </a:lnTo>
                <a:lnTo>
                  <a:pt x="198163" y="278043"/>
                </a:lnTo>
                <a:lnTo>
                  <a:pt x="199116" y="267569"/>
                </a:lnTo>
                <a:lnTo>
                  <a:pt x="198163" y="257095"/>
                </a:lnTo>
                <a:lnTo>
                  <a:pt x="196258" y="250429"/>
                </a:lnTo>
                <a:lnTo>
                  <a:pt x="190541" y="246621"/>
                </a:lnTo>
                <a:lnTo>
                  <a:pt x="182920" y="245668"/>
                </a:lnTo>
                <a:lnTo>
                  <a:pt x="174346" y="244716"/>
                </a:lnTo>
                <a:lnTo>
                  <a:pt x="168629" y="240907"/>
                </a:lnTo>
                <a:lnTo>
                  <a:pt x="164819" y="235194"/>
                </a:lnTo>
                <a:lnTo>
                  <a:pt x="162913" y="235194"/>
                </a:lnTo>
                <a:lnTo>
                  <a:pt x="161960" y="239003"/>
                </a:lnTo>
                <a:lnTo>
                  <a:pt x="160055" y="243764"/>
                </a:lnTo>
                <a:lnTo>
                  <a:pt x="158150" y="244716"/>
                </a:lnTo>
                <a:lnTo>
                  <a:pt x="155292" y="244716"/>
                </a:lnTo>
                <a:lnTo>
                  <a:pt x="152433" y="244716"/>
                </a:lnTo>
                <a:lnTo>
                  <a:pt x="150528" y="246621"/>
                </a:lnTo>
                <a:lnTo>
                  <a:pt x="150528" y="248525"/>
                </a:lnTo>
                <a:lnTo>
                  <a:pt x="152433" y="250429"/>
                </a:lnTo>
                <a:lnTo>
                  <a:pt x="153386" y="252334"/>
                </a:lnTo>
                <a:lnTo>
                  <a:pt x="154339" y="254238"/>
                </a:lnTo>
                <a:lnTo>
                  <a:pt x="153386" y="258999"/>
                </a:lnTo>
                <a:lnTo>
                  <a:pt x="149575" y="261856"/>
                </a:lnTo>
                <a:lnTo>
                  <a:pt x="144811" y="262808"/>
                </a:lnTo>
                <a:lnTo>
                  <a:pt x="138142" y="263760"/>
                </a:lnTo>
                <a:lnTo>
                  <a:pt x="139095" y="255190"/>
                </a:lnTo>
                <a:lnTo>
                  <a:pt x="135284" y="251382"/>
                </a:lnTo>
                <a:lnTo>
                  <a:pt x="129568" y="250429"/>
                </a:lnTo>
                <a:lnTo>
                  <a:pt x="124805" y="248525"/>
                </a:lnTo>
                <a:lnTo>
                  <a:pt x="120041" y="207580"/>
                </a:lnTo>
                <a:lnTo>
                  <a:pt x="120994" y="200915"/>
                </a:lnTo>
                <a:lnTo>
                  <a:pt x="123852" y="197106"/>
                </a:lnTo>
                <a:lnTo>
                  <a:pt x="128615" y="193297"/>
                </a:lnTo>
                <a:lnTo>
                  <a:pt x="134332" y="190441"/>
                </a:lnTo>
                <a:lnTo>
                  <a:pt x="161008" y="173301"/>
                </a:lnTo>
                <a:lnTo>
                  <a:pt x="164819" y="169492"/>
                </a:lnTo>
                <a:lnTo>
                  <a:pt x="168629" y="164731"/>
                </a:lnTo>
                <a:lnTo>
                  <a:pt x="172440" y="160922"/>
                </a:lnTo>
                <a:lnTo>
                  <a:pt x="176251" y="158066"/>
                </a:lnTo>
                <a:lnTo>
                  <a:pt x="211501" y="144735"/>
                </a:lnTo>
                <a:lnTo>
                  <a:pt x="213406" y="144735"/>
                </a:lnTo>
                <a:lnTo>
                  <a:pt x="214359" y="147591"/>
                </a:lnTo>
                <a:lnTo>
                  <a:pt x="214359" y="150448"/>
                </a:lnTo>
                <a:lnTo>
                  <a:pt x="216264" y="152352"/>
                </a:lnTo>
                <a:lnTo>
                  <a:pt x="219122" y="152352"/>
                </a:lnTo>
                <a:lnTo>
                  <a:pt x="221981" y="151400"/>
                </a:lnTo>
                <a:lnTo>
                  <a:pt x="227697" y="148544"/>
                </a:lnTo>
                <a:lnTo>
                  <a:pt x="234366" y="139974"/>
                </a:lnTo>
                <a:lnTo>
                  <a:pt x="238177" y="123786"/>
                </a:lnTo>
                <a:lnTo>
                  <a:pt x="241035" y="104742"/>
                </a:lnTo>
                <a:lnTo>
                  <a:pt x="243893" y="90459"/>
                </a:lnTo>
                <a:lnTo>
                  <a:pt x="246751" y="79033"/>
                </a:lnTo>
                <a:lnTo>
                  <a:pt x="249609" y="64750"/>
                </a:lnTo>
                <a:lnTo>
                  <a:pt x="252467" y="51419"/>
                </a:lnTo>
                <a:lnTo>
                  <a:pt x="257231" y="39992"/>
                </a:lnTo>
                <a:lnTo>
                  <a:pt x="264853" y="31423"/>
                </a:lnTo>
                <a:lnTo>
                  <a:pt x="276285" y="22853"/>
                </a:lnTo>
                <a:lnTo>
                  <a:pt x="287717" y="16187"/>
                </a:lnTo>
                <a:lnTo>
                  <a:pt x="298197" y="8570"/>
                </a:lnTo>
                <a:lnTo>
                  <a:pt x="303913" y="3809"/>
                </a:lnTo>
                <a:lnTo>
                  <a:pt x="307725" y="952"/>
                </a:lnTo>
                <a:lnTo>
                  <a:pt x="309629" y="0"/>
                </a:lnTo>
                <a:lnTo>
                  <a:pt x="364887" y="46658"/>
                </a:lnTo>
                <a:lnTo>
                  <a:pt x="369650" y="51419"/>
                </a:lnTo>
                <a:lnTo>
                  <a:pt x="371555" y="52371"/>
                </a:lnTo>
                <a:lnTo>
                  <a:pt x="374414" y="52371"/>
                </a:lnTo>
                <a:lnTo>
                  <a:pt x="391563" y="36184"/>
                </a:lnTo>
                <a:lnTo>
                  <a:pt x="399184" y="28566"/>
                </a:lnTo>
                <a:lnTo>
                  <a:pt x="406806" y="20948"/>
                </a:lnTo>
                <a:lnTo>
                  <a:pt x="414427" y="14283"/>
                </a:lnTo>
                <a:lnTo>
                  <a:pt x="423002" y="7618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1" name="Forma libre 17">
            <a:extLst>
              <a:ext uri="{FF2B5EF4-FFF2-40B4-BE49-F238E27FC236}">
                <a16:creationId xmlns:a16="http://schemas.microsoft.com/office/drawing/2014/main" id="{29ECEC86-E94F-8AEF-EA8C-48CBE825F12A}"/>
              </a:ext>
            </a:extLst>
          </p:cNvPr>
          <p:cNvSpPr/>
          <p:nvPr/>
        </p:nvSpPr>
        <p:spPr>
          <a:xfrm>
            <a:off x="8513034" y="3109013"/>
            <a:ext cx="889623" cy="828447"/>
          </a:xfrm>
          <a:custGeom>
            <a:avLst/>
            <a:gdLst>
              <a:gd name="connsiteX0" fmla="*/ 673563 w 1186119"/>
              <a:gd name="connsiteY0" fmla="*/ 434204 h 1104555"/>
              <a:gd name="connsiteX1" fmla="*/ 671658 w 1186119"/>
              <a:gd name="connsiteY1" fmla="*/ 444679 h 1104555"/>
              <a:gd name="connsiteX2" fmla="*/ 665942 w 1186119"/>
              <a:gd name="connsiteY2" fmla="*/ 463723 h 1104555"/>
              <a:gd name="connsiteX3" fmla="*/ 664036 w 1186119"/>
              <a:gd name="connsiteY3" fmla="*/ 474197 h 1104555"/>
              <a:gd name="connsiteX4" fmla="*/ 668800 w 1186119"/>
              <a:gd name="connsiteY4" fmla="*/ 469436 h 1104555"/>
              <a:gd name="connsiteX5" fmla="*/ 676422 w 1186119"/>
              <a:gd name="connsiteY5" fmla="*/ 462770 h 1104555"/>
              <a:gd name="connsiteX6" fmla="*/ 684043 w 1186119"/>
              <a:gd name="connsiteY6" fmla="*/ 458009 h 1104555"/>
              <a:gd name="connsiteX7" fmla="*/ 688807 w 1186119"/>
              <a:gd name="connsiteY7" fmla="*/ 458962 h 1104555"/>
              <a:gd name="connsiteX8" fmla="*/ 689759 w 1186119"/>
              <a:gd name="connsiteY8" fmla="*/ 465627 h 1104555"/>
              <a:gd name="connsiteX9" fmla="*/ 689759 w 1186119"/>
              <a:gd name="connsiteY9" fmla="*/ 471340 h 1104555"/>
              <a:gd name="connsiteX10" fmla="*/ 690712 w 1186119"/>
              <a:gd name="connsiteY10" fmla="*/ 477053 h 1104555"/>
              <a:gd name="connsiteX11" fmla="*/ 693570 w 1186119"/>
              <a:gd name="connsiteY11" fmla="*/ 482767 h 1104555"/>
              <a:gd name="connsiteX12" fmla="*/ 701192 w 1186119"/>
              <a:gd name="connsiteY12" fmla="*/ 491336 h 1104555"/>
              <a:gd name="connsiteX13" fmla="*/ 709766 w 1186119"/>
              <a:gd name="connsiteY13" fmla="*/ 498954 h 1104555"/>
              <a:gd name="connsiteX14" fmla="*/ 716435 w 1186119"/>
              <a:gd name="connsiteY14" fmla="*/ 507524 h 1104555"/>
              <a:gd name="connsiteX15" fmla="*/ 718340 w 1186119"/>
              <a:gd name="connsiteY15" fmla="*/ 517998 h 1104555"/>
              <a:gd name="connsiteX16" fmla="*/ 717388 w 1186119"/>
              <a:gd name="connsiteY16" fmla="*/ 522759 h 1104555"/>
              <a:gd name="connsiteX17" fmla="*/ 715482 w 1186119"/>
              <a:gd name="connsiteY17" fmla="*/ 527520 h 1104555"/>
              <a:gd name="connsiteX18" fmla="*/ 713577 w 1186119"/>
              <a:gd name="connsiteY18" fmla="*/ 531329 h 1104555"/>
              <a:gd name="connsiteX19" fmla="*/ 710719 w 1186119"/>
              <a:gd name="connsiteY19" fmla="*/ 534186 h 1104555"/>
              <a:gd name="connsiteX20" fmla="*/ 704050 w 1186119"/>
              <a:gd name="connsiteY20" fmla="*/ 538947 h 1104555"/>
              <a:gd name="connsiteX21" fmla="*/ 697381 w 1186119"/>
              <a:gd name="connsiteY21" fmla="*/ 541803 h 1104555"/>
              <a:gd name="connsiteX22" fmla="*/ 689759 w 1186119"/>
              <a:gd name="connsiteY22" fmla="*/ 543708 h 1104555"/>
              <a:gd name="connsiteX23" fmla="*/ 683090 w 1186119"/>
              <a:gd name="connsiteY23" fmla="*/ 548469 h 1104555"/>
              <a:gd name="connsiteX24" fmla="*/ 679280 w 1186119"/>
              <a:gd name="connsiteY24" fmla="*/ 552278 h 1104555"/>
              <a:gd name="connsiteX25" fmla="*/ 678327 w 1186119"/>
              <a:gd name="connsiteY25" fmla="*/ 556086 h 1104555"/>
              <a:gd name="connsiteX26" fmla="*/ 680232 w 1186119"/>
              <a:gd name="connsiteY26" fmla="*/ 559895 h 1104555"/>
              <a:gd name="connsiteX27" fmla="*/ 683090 w 1186119"/>
              <a:gd name="connsiteY27" fmla="*/ 564656 h 1104555"/>
              <a:gd name="connsiteX28" fmla="*/ 685949 w 1186119"/>
              <a:gd name="connsiteY28" fmla="*/ 568465 h 1104555"/>
              <a:gd name="connsiteX29" fmla="*/ 686901 w 1186119"/>
              <a:gd name="connsiteY29" fmla="*/ 572274 h 1104555"/>
              <a:gd name="connsiteX30" fmla="*/ 687854 w 1186119"/>
              <a:gd name="connsiteY30" fmla="*/ 576083 h 1104555"/>
              <a:gd name="connsiteX31" fmla="*/ 688807 w 1186119"/>
              <a:gd name="connsiteY31" fmla="*/ 581796 h 1104555"/>
              <a:gd name="connsiteX32" fmla="*/ 690712 w 1186119"/>
              <a:gd name="connsiteY32" fmla="*/ 583700 h 1104555"/>
              <a:gd name="connsiteX33" fmla="*/ 694523 w 1186119"/>
              <a:gd name="connsiteY33" fmla="*/ 585605 h 1104555"/>
              <a:gd name="connsiteX34" fmla="*/ 699286 w 1186119"/>
              <a:gd name="connsiteY34" fmla="*/ 587509 h 1104555"/>
              <a:gd name="connsiteX35" fmla="*/ 703097 w 1186119"/>
              <a:gd name="connsiteY35" fmla="*/ 588461 h 1104555"/>
              <a:gd name="connsiteX36" fmla="*/ 709766 w 1186119"/>
              <a:gd name="connsiteY36" fmla="*/ 591318 h 1104555"/>
              <a:gd name="connsiteX37" fmla="*/ 724057 w 1186119"/>
              <a:gd name="connsiteY37" fmla="*/ 597983 h 1104555"/>
              <a:gd name="connsiteX38" fmla="*/ 730725 w 1186119"/>
              <a:gd name="connsiteY38" fmla="*/ 600840 h 1104555"/>
              <a:gd name="connsiteX39" fmla="*/ 745969 w 1186119"/>
              <a:gd name="connsiteY39" fmla="*/ 606553 h 1104555"/>
              <a:gd name="connsiteX40" fmla="*/ 762165 w 1186119"/>
              <a:gd name="connsiteY40" fmla="*/ 613219 h 1104555"/>
              <a:gd name="connsiteX41" fmla="*/ 778361 w 1186119"/>
              <a:gd name="connsiteY41" fmla="*/ 619884 h 1104555"/>
              <a:gd name="connsiteX42" fmla="*/ 793604 w 1186119"/>
              <a:gd name="connsiteY42" fmla="*/ 626549 h 1104555"/>
              <a:gd name="connsiteX43" fmla="*/ 799320 w 1186119"/>
              <a:gd name="connsiteY43" fmla="*/ 628454 h 1104555"/>
              <a:gd name="connsiteX44" fmla="*/ 805037 w 1186119"/>
              <a:gd name="connsiteY44" fmla="*/ 630358 h 1104555"/>
              <a:gd name="connsiteX45" fmla="*/ 816469 w 1186119"/>
              <a:gd name="connsiteY45" fmla="*/ 634167 h 1104555"/>
              <a:gd name="connsiteX46" fmla="*/ 824091 w 1186119"/>
              <a:gd name="connsiteY46" fmla="*/ 637024 h 1104555"/>
              <a:gd name="connsiteX47" fmla="*/ 829807 w 1186119"/>
              <a:gd name="connsiteY47" fmla="*/ 637976 h 1104555"/>
              <a:gd name="connsiteX48" fmla="*/ 832665 w 1186119"/>
              <a:gd name="connsiteY48" fmla="*/ 635119 h 1104555"/>
              <a:gd name="connsiteX49" fmla="*/ 832665 w 1186119"/>
              <a:gd name="connsiteY49" fmla="*/ 626549 h 1104555"/>
              <a:gd name="connsiteX50" fmla="*/ 831713 w 1186119"/>
              <a:gd name="connsiteY50" fmla="*/ 621788 h 1104555"/>
              <a:gd name="connsiteX51" fmla="*/ 828855 w 1186119"/>
              <a:gd name="connsiteY51" fmla="*/ 613219 h 1104555"/>
              <a:gd name="connsiteX52" fmla="*/ 827902 w 1186119"/>
              <a:gd name="connsiteY52" fmla="*/ 608458 h 1104555"/>
              <a:gd name="connsiteX53" fmla="*/ 826949 w 1186119"/>
              <a:gd name="connsiteY53" fmla="*/ 604649 h 1104555"/>
              <a:gd name="connsiteX54" fmla="*/ 825996 w 1186119"/>
              <a:gd name="connsiteY54" fmla="*/ 602744 h 1104555"/>
              <a:gd name="connsiteX55" fmla="*/ 825996 w 1186119"/>
              <a:gd name="connsiteY55" fmla="*/ 601792 h 1104555"/>
              <a:gd name="connsiteX56" fmla="*/ 828855 w 1186119"/>
              <a:gd name="connsiteY56" fmla="*/ 600840 h 1104555"/>
              <a:gd name="connsiteX57" fmla="*/ 831713 w 1186119"/>
              <a:gd name="connsiteY57" fmla="*/ 601792 h 1104555"/>
              <a:gd name="connsiteX58" fmla="*/ 835523 w 1186119"/>
              <a:gd name="connsiteY58" fmla="*/ 604649 h 1104555"/>
              <a:gd name="connsiteX59" fmla="*/ 841240 w 1186119"/>
              <a:gd name="connsiteY59" fmla="*/ 609410 h 1104555"/>
              <a:gd name="connsiteX60" fmla="*/ 845050 w 1186119"/>
              <a:gd name="connsiteY60" fmla="*/ 615123 h 1104555"/>
              <a:gd name="connsiteX61" fmla="*/ 850767 w 1186119"/>
              <a:gd name="connsiteY61" fmla="*/ 621788 h 1104555"/>
              <a:gd name="connsiteX62" fmla="*/ 855530 w 1186119"/>
              <a:gd name="connsiteY62" fmla="*/ 628454 h 1104555"/>
              <a:gd name="connsiteX63" fmla="*/ 861246 w 1186119"/>
              <a:gd name="connsiteY63" fmla="*/ 632263 h 1104555"/>
              <a:gd name="connsiteX64" fmla="*/ 866010 w 1186119"/>
              <a:gd name="connsiteY64" fmla="*/ 630358 h 1104555"/>
              <a:gd name="connsiteX65" fmla="*/ 869821 w 1186119"/>
              <a:gd name="connsiteY65" fmla="*/ 626549 h 1104555"/>
              <a:gd name="connsiteX66" fmla="*/ 876490 w 1186119"/>
              <a:gd name="connsiteY66" fmla="*/ 616075 h 1104555"/>
              <a:gd name="connsiteX67" fmla="*/ 879348 w 1186119"/>
              <a:gd name="connsiteY67" fmla="*/ 619884 h 1104555"/>
              <a:gd name="connsiteX68" fmla="*/ 880300 w 1186119"/>
              <a:gd name="connsiteY68" fmla="*/ 621788 h 1104555"/>
              <a:gd name="connsiteX69" fmla="*/ 881253 w 1186119"/>
              <a:gd name="connsiteY69" fmla="*/ 623693 h 1104555"/>
              <a:gd name="connsiteX70" fmla="*/ 886017 w 1186119"/>
              <a:gd name="connsiteY70" fmla="*/ 632263 h 1104555"/>
              <a:gd name="connsiteX71" fmla="*/ 896497 w 1186119"/>
              <a:gd name="connsiteY71" fmla="*/ 650354 h 1104555"/>
              <a:gd name="connsiteX72" fmla="*/ 900308 w 1186119"/>
              <a:gd name="connsiteY72" fmla="*/ 659876 h 1104555"/>
              <a:gd name="connsiteX73" fmla="*/ 904118 w 1186119"/>
              <a:gd name="connsiteY73" fmla="*/ 667494 h 1104555"/>
              <a:gd name="connsiteX74" fmla="*/ 906976 w 1186119"/>
              <a:gd name="connsiteY74" fmla="*/ 675112 h 1104555"/>
              <a:gd name="connsiteX75" fmla="*/ 910787 w 1186119"/>
              <a:gd name="connsiteY75" fmla="*/ 682729 h 1104555"/>
              <a:gd name="connsiteX76" fmla="*/ 916503 w 1186119"/>
              <a:gd name="connsiteY76" fmla="*/ 689395 h 1104555"/>
              <a:gd name="connsiteX77" fmla="*/ 922220 w 1186119"/>
              <a:gd name="connsiteY77" fmla="*/ 694156 h 1104555"/>
              <a:gd name="connsiteX78" fmla="*/ 928889 w 1186119"/>
              <a:gd name="connsiteY78" fmla="*/ 696060 h 1104555"/>
              <a:gd name="connsiteX79" fmla="*/ 935557 w 1186119"/>
              <a:gd name="connsiteY79" fmla="*/ 697012 h 1104555"/>
              <a:gd name="connsiteX80" fmla="*/ 943179 w 1186119"/>
              <a:gd name="connsiteY80" fmla="*/ 697965 h 1104555"/>
              <a:gd name="connsiteX81" fmla="*/ 951753 w 1186119"/>
              <a:gd name="connsiteY81" fmla="*/ 699869 h 1104555"/>
              <a:gd name="connsiteX82" fmla="*/ 960328 w 1186119"/>
              <a:gd name="connsiteY82" fmla="*/ 701773 h 1104555"/>
              <a:gd name="connsiteX83" fmla="*/ 968902 w 1186119"/>
              <a:gd name="connsiteY83" fmla="*/ 704630 h 1104555"/>
              <a:gd name="connsiteX84" fmla="*/ 977477 w 1186119"/>
              <a:gd name="connsiteY84" fmla="*/ 706534 h 1104555"/>
              <a:gd name="connsiteX85" fmla="*/ 980335 w 1186119"/>
              <a:gd name="connsiteY85" fmla="*/ 707487 h 1104555"/>
              <a:gd name="connsiteX86" fmla="*/ 990815 w 1186119"/>
              <a:gd name="connsiteY86" fmla="*/ 711295 h 1104555"/>
              <a:gd name="connsiteX87" fmla="*/ 999389 w 1186119"/>
              <a:gd name="connsiteY87" fmla="*/ 715104 h 1104555"/>
              <a:gd name="connsiteX88" fmla="*/ 1008916 w 1186119"/>
              <a:gd name="connsiteY88" fmla="*/ 717961 h 1104555"/>
              <a:gd name="connsiteX89" fmla="*/ 1019396 w 1186119"/>
              <a:gd name="connsiteY89" fmla="*/ 718913 h 1104555"/>
              <a:gd name="connsiteX90" fmla="*/ 1025112 w 1186119"/>
              <a:gd name="connsiteY90" fmla="*/ 719865 h 1104555"/>
              <a:gd name="connsiteX91" fmla="*/ 1033686 w 1186119"/>
              <a:gd name="connsiteY91" fmla="*/ 721770 h 1104555"/>
              <a:gd name="connsiteX92" fmla="*/ 1041308 w 1186119"/>
              <a:gd name="connsiteY92" fmla="*/ 721770 h 1104555"/>
              <a:gd name="connsiteX93" fmla="*/ 1047024 w 1186119"/>
              <a:gd name="connsiteY93" fmla="*/ 720817 h 1104555"/>
              <a:gd name="connsiteX94" fmla="*/ 1050835 w 1186119"/>
              <a:gd name="connsiteY94" fmla="*/ 717009 h 1104555"/>
              <a:gd name="connsiteX95" fmla="*/ 1053693 w 1186119"/>
              <a:gd name="connsiteY95" fmla="*/ 713200 h 1104555"/>
              <a:gd name="connsiteX96" fmla="*/ 1056551 w 1186119"/>
              <a:gd name="connsiteY96" fmla="*/ 709391 h 1104555"/>
              <a:gd name="connsiteX97" fmla="*/ 1061315 w 1186119"/>
              <a:gd name="connsiteY97" fmla="*/ 706534 h 1104555"/>
              <a:gd name="connsiteX98" fmla="*/ 1069889 w 1186119"/>
              <a:gd name="connsiteY98" fmla="*/ 705582 h 1104555"/>
              <a:gd name="connsiteX99" fmla="*/ 1080369 w 1186119"/>
              <a:gd name="connsiteY99" fmla="*/ 704630 h 1104555"/>
              <a:gd name="connsiteX100" fmla="*/ 1088943 w 1186119"/>
              <a:gd name="connsiteY100" fmla="*/ 701773 h 1104555"/>
              <a:gd name="connsiteX101" fmla="*/ 1093707 w 1186119"/>
              <a:gd name="connsiteY101" fmla="*/ 695108 h 1104555"/>
              <a:gd name="connsiteX102" fmla="*/ 1096565 w 1186119"/>
              <a:gd name="connsiteY102" fmla="*/ 697012 h 1104555"/>
              <a:gd name="connsiteX103" fmla="*/ 1099423 w 1186119"/>
              <a:gd name="connsiteY103" fmla="*/ 698917 h 1104555"/>
              <a:gd name="connsiteX104" fmla="*/ 1102281 w 1186119"/>
              <a:gd name="connsiteY104" fmla="*/ 700821 h 1104555"/>
              <a:gd name="connsiteX105" fmla="*/ 1106092 w 1186119"/>
              <a:gd name="connsiteY105" fmla="*/ 702726 h 1104555"/>
              <a:gd name="connsiteX106" fmla="*/ 1107997 w 1186119"/>
              <a:gd name="connsiteY106" fmla="*/ 703678 h 1104555"/>
              <a:gd name="connsiteX107" fmla="*/ 1112761 w 1186119"/>
              <a:gd name="connsiteY107" fmla="*/ 707487 h 1104555"/>
              <a:gd name="connsiteX108" fmla="*/ 1119430 w 1186119"/>
              <a:gd name="connsiteY108" fmla="*/ 711295 h 1104555"/>
              <a:gd name="connsiteX109" fmla="*/ 1125146 w 1186119"/>
              <a:gd name="connsiteY109" fmla="*/ 716056 h 1104555"/>
              <a:gd name="connsiteX110" fmla="*/ 1130862 w 1186119"/>
              <a:gd name="connsiteY110" fmla="*/ 720817 h 1104555"/>
              <a:gd name="connsiteX111" fmla="*/ 1136579 w 1186119"/>
              <a:gd name="connsiteY111" fmla="*/ 725578 h 1104555"/>
              <a:gd name="connsiteX112" fmla="*/ 1145153 w 1186119"/>
              <a:gd name="connsiteY112" fmla="*/ 730339 h 1104555"/>
              <a:gd name="connsiteX113" fmla="*/ 1163254 w 1186119"/>
              <a:gd name="connsiteY113" fmla="*/ 740814 h 1104555"/>
              <a:gd name="connsiteX114" fmla="*/ 1171829 w 1186119"/>
              <a:gd name="connsiteY114" fmla="*/ 746527 h 1104555"/>
              <a:gd name="connsiteX115" fmla="*/ 1178497 w 1186119"/>
              <a:gd name="connsiteY115" fmla="*/ 752240 h 1104555"/>
              <a:gd name="connsiteX116" fmla="*/ 1184214 w 1186119"/>
              <a:gd name="connsiteY116" fmla="*/ 758906 h 1104555"/>
              <a:gd name="connsiteX117" fmla="*/ 1186119 w 1186119"/>
              <a:gd name="connsiteY117" fmla="*/ 766523 h 1104555"/>
              <a:gd name="connsiteX118" fmla="*/ 1186119 w 1186119"/>
              <a:gd name="connsiteY118" fmla="*/ 776045 h 1104555"/>
              <a:gd name="connsiteX119" fmla="*/ 1182308 w 1186119"/>
              <a:gd name="connsiteY119" fmla="*/ 788424 h 1104555"/>
              <a:gd name="connsiteX120" fmla="*/ 1176592 w 1186119"/>
              <a:gd name="connsiteY120" fmla="*/ 801755 h 1104555"/>
              <a:gd name="connsiteX121" fmla="*/ 1163254 w 1186119"/>
              <a:gd name="connsiteY121" fmla="*/ 824607 h 1104555"/>
              <a:gd name="connsiteX122" fmla="*/ 1160396 w 1186119"/>
              <a:gd name="connsiteY122" fmla="*/ 829368 h 1104555"/>
              <a:gd name="connsiteX123" fmla="*/ 1158491 w 1186119"/>
              <a:gd name="connsiteY123" fmla="*/ 834129 h 1104555"/>
              <a:gd name="connsiteX124" fmla="*/ 1155633 w 1186119"/>
              <a:gd name="connsiteY124" fmla="*/ 844604 h 1104555"/>
              <a:gd name="connsiteX125" fmla="*/ 1153727 w 1186119"/>
              <a:gd name="connsiteY125" fmla="*/ 845556 h 1104555"/>
              <a:gd name="connsiteX126" fmla="*/ 1150869 w 1186119"/>
              <a:gd name="connsiteY126" fmla="*/ 842700 h 1104555"/>
              <a:gd name="connsiteX127" fmla="*/ 1148011 w 1186119"/>
              <a:gd name="connsiteY127" fmla="*/ 846508 h 1104555"/>
              <a:gd name="connsiteX128" fmla="*/ 1145153 w 1186119"/>
              <a:gd name="connsiteY128" fmla="*/ 846508 h 1104555"/>
              <a:gd name="connsiteX129" fmla="*/ 1142295 w 1186119"/>
              <a:gd name="connsiteY129" fmla="*/ 845556 h 1104555"/>
              <a:gd name="connsiteX130" fmla="*/ 1138484 w 1186119"/>
              <a:gd name="connsiteY130" fmla="*/ 844604 h 1104555"/>
              <a:gd name="connsiteX131" fmla="*/ 1134673 w 1186119"/>
              <a:gd name="connsiteY131" fmla="*/ 844604 h 1104555"/>
              <a:gd name="connsiteX132" fmla="*/ 1130862 w 1186119"/>
              <a:gd name="connsiteY132" fmla="*/ 846508 h 1104555"/>
              <a:gd name="connsiteX133" fmla="*/ 1128957 w 1186119"/>
              <a:gd name="connsiteY133" fmla="*/ 847461 h 1104555"/>
              <a:gd name="connsiteX134" fmla="*/ 1117524 w 1186119"/>
              <a:gd name="connsiteY134" fmla="*/ 845556 h 1104555"/>
              <a:gd name="connsiteX135" fmla="*/ 1114666 w 1186119"/>
              <a:gd name="connsiteY135" fmla="*/ 844604 h 1104555"/>
              <a:gd name="connsiteX136" fmla="*/ 1113713 w 1186119"/>
              <a:gd name="connsiteY136" fmla="*/ 844604 h 1104555"/>
              <a:gd name="connsiteX137" fmla="*/ 1114666 w 1186119"/>
              <a:gd name="connsiteY137" fmla="*/ 854126 h 1104555"/>
              <a:gd name="connsiteX138" fmla="*/ 1119430 w 1186119"/>
              <a:gd name="connsiteY138" fmla="*/ 854126 h 1104555"/>
              <a:gd name="connsiteX139" fmla="*/ 1127052 w 1186119"/>
              <a:gd name="connsiteY139" fmla="*/ 852222 h 1104555"/>
              <a:gd name="connsiteX140" fmla="*/ 1132768 w 1186119"/>
              <a:gd name="connsiteY140" fmla="*/ 851269 h 1104555"/>
              <a:gd name="connsiteX141" fmla="*/ 1132768 w 1186119"/>
              <a:gd name="connsiteY141" fmla="*/ 854126 h 1104555"/>
              <a:gd name="connsiteX142" fmla="*/ 1128957 w 1186119"/>
              <a:gd name="connsiteY142" fmla="*/ 856983 h 1104555"/>
              <a:gd name="connsiteX143" fmla="*/ 1126098 w 1186119"/>
              <a:gd name="connsiteY143" fmla="*/ 860791 h 1104555"/>
              <a:gd name="connsiteX144" fmla="*/ 1128004 w 1186119"/>
              <a:gd name="connsiteY144" fmla="*/ 867457 h 1104555"/>
              <a:gd name="connsiteX145" fmla="*/ 1121335 w 1186119"/>
              <a:gd name="connsiteY145" fmla="*/ 869361 h 1104555"/>
              <a:gd name="connsiteX146" fmla="*/ 1122288 w 1186119"/>
              <a:gd name="connsiteY146" fmla="*/ 876027 h 1104555"/>
              <a:gd name="connsiteX147" fmla="*/ 1127052 w 1186119"/>
              <a:gd name="connsiteY147" fmla="*/ 883644 h 1104555"/>
              <a:gd name="connsiteX148" fmla="*/ 1130862 w 1186119"/>
              <a:gd name="connsiteY148" fmla="*/ 887453 h 1104555"/>
              <a:gd name="connsiteX149" fmla="*/ 1143248 w 1186119"/>
              <a:gd name="connsiteY149" fmla="*/ 885549 h 1104555"/>
              <a:gd name="connsiteX150" fmla="*/ 1145153 w 1186119"/>
              <a:gd name="connsiteY150" fmla="*/ 889357 h 1104555"/>
              <a:gd name="connsiteX151" fmla="*/ 1145153 w 1186119"/>
              <a:gd name="connsiteY151" fmla="*/ 893166 h 1104555"/>
              <a:gd name="connsiteX152" fmla="*/ 1145153 w 1186119"/>
              <a:gd name="connsiteY152" fmla="*/ 896975 h 1104555"/>
              <a:gd name="connsiteX153" fmla="*/ 1148011 w 1186119"/>
              <a:gd name="connsiteY153" fmla="*/ 897927 h 1104555"/>
              <a:gd name="connsiteX154" fmla="*/ 1152775 w 1186119"/>
              <a:gd name="connsiteY154" fmla="*/ 899832 h 1104555"/>
              <a:gd name="connsiteX155" fmla="*/ 1153727 w 1186119"/>
              <a:gd name="connsiteY155" fmla="*/ 903640 h 1104555"/>
              <a:gd name="connsiteX156" fmla="*/ 1152775 w 1186119"/>
              <a:gd name="connsiteY156" fmla="*/ 908401 h 1104555"/>
              <a:gd name="connsiteX157" fmla="*/ 1150869 w 1186119"/>
              <a:gd name="connsiteY157" fmla="*/ 911258 h 1104555"/>
              <a:gd name="connsiteX158" fmla="*/ 1148011 w 1186119"/>
              <a:gd name="connsiteY158" fmla="*/ 915067 h 1104555"/>
              <a:gd name="connsiteX159" fmla="*/ 1144200 w 1186119"/>
              <a:gd name="connsiteY159" fmla="*/ 917924 h 1104555"/>
              <a:gd name="connsiteX160" fmla="*/ 1136579 w 1186119"/>
              <a:gd name="connsiteY160" fmla="*/ 922685 h 1104555"/>
              <a:gd name="connsiteX161" fmla="*/ 1135626 w 1186119"/>
              <a:gd name="connsiteY161" fmla="*/ 923637 h 1104555"/>
              <a:gd name="connsiteX162" fmla="*/ 1134673 w 1186119"/>
              <a:gd name="connsiteY162" fmla="*/ 926493 h 1104555"/>
              <a:gd name="connsiteX163" fmla="*/ 1133721 w 1186119"/>
              <a:gd name="connsiteY163" fmla="*/ 927446 h 1104555"/>
              <a:gd name="connsiteX164" fmla="*/ 1131815 w 1186119"/>
              <a:gd name="connsiteY164" fmla="*/ 926493 h 1104555"/>
              <a:gd name="connsiteX165" fmla="*/ 1128004 w 1186119"/>
              <a:gd name="connsiteY165" fmla="*/ 924589 h 1104555"/>
              <a:gd name="connsiteX166" fmla="*/ 1126098 w 1186119"/>
              <a:gd name="connsiteY166" fmla="*/ 924589 h 1104555"/>
              <a:gd name="connsiteX167" fmla="*/ 1123240 w 1186119"/>
              <a:gd name="connsiteY167" fmla="*/ 926493 h 1104555"/>
              <a:gd name="connsiteX168" fmla="*/ 1121335 w 1186119"/>
              <a:gd name="connsiteY168" fmla="*/ 928398 h 1104555"/>
              <a:gd name="connsiteX169" fmla="*/ 1121335 w 1186119"/>
              <a:gd name="connsiteY169" fmla="*/ 931254 h 1104555"/>
              <a:gd name="connsiteX170" fmla="*/ 1124194 w 1186119"/>
              <a:gd name="connsiteY170" fmla="*/ 933159 h 1104555"/>
              <a:gd name="connsiteX171" fmla="*/ 1119430 w 1186119"/>
              <a:gd name="connsiteY171" fmla="*/ 937920 h 1104555"/>
              <a:gd name="connsiteX172" fmla="*/ 1107997 w 1186119"/>
              <a:gd name="connsiteY172" fmla="*/ 936015 h 1104555"/>
              <a:gd name="connsiteX173" fmla="*/ 1103234 w 1186119"/>
              <a:gd name="connsiteY173" fmla="*/ 939824 h 1104555"/>
              <a:gd name="connsiteX174" fmla="*/ 1102281 w 1186119"/>
              <a:gd name="connsiteY174" fmla="*/ 948394 h 1104555"/>
              <a:gd name="connsiteX175" fmla="*/ 1103234 w 1186119"/>
              <a:gd name="connsiteY175" fmla="*/ 954107 h 1104555"/>
              <a:gd name="connsiteX176" fmla="*/ 1103234 w 1186119"/>
              <a:gd name="connsiteY176" fmla="*/ 958868 h 1104555"/>
              <a:gd name="connsiteX177" fmla="*/ 1099423 w 1186119"/>
              <a:gd name="connsiteY177" fmla="*/ 962677 h 1104555"/>
              <a:gd name="connsiteX178" fmla="*/ 1098470 w 1186119"/>
              <a:gd name="connsiteY178" fmla="*/ 964581 h 1104555"/>
              <a:gd name="connsiteX179" fmla="*/ 1101328 w 1186119"/>
              <a:gd name="connsiteY179" fmla="*/ 971247 h 1104555"/>
              <a:gd name="connsiteX180" fmla="*/ 1105139 w 1186119"/>
              <a:gd name="connsiteY180" fmla="*/ 976008 h 1104555"/>
              <a:gd name="connsiteX181" fmla="*/ 1110855 w 1186119"/>
              <a:gd name="connsiteY181" fmla="*/ 979817 h 1104555"/>
              <a:gd name="connsiteX182" fmla="*/ 1126098 w 1186119"/>
              <a:gd name="connsiteY182" fmla="*/ 987434 h 1104555"/>
              <a:gd name="connsiteX183" fmla="*/ 1131815 w 1186119"/>
              <a:gd name="connsiteY183" fmla="*/ 992195 h 1104555"/>
              <a:gd name="connsiteX184" fmla="*/ 1134673 w 1186119"/>
              <a:gd name="connsiteY184" fmla="*/ 998861 h 1104555"/>
              <a:gd name="connsiteX185" fmla="*/ 1135626 w 1186119"/>
              <a:gd name="connsiteY185" fmla="*/ 1008383 h 1104555"/>
              <a:gd name="connsiteX186" fmla="*/ 1135626 w 1186119"/>
              <a:gd name="connsiteY186" fmla="*/ 1015048 h 1104555"/>
              <a:gd name="connsiteX187" fmla="*/ 1136579 w 1186119"/>
              <a:gd name="connsiteY187" fmla="*/ 1020761 h 1104555"/>
              <a:gd name="connsiteX188" fmla="*/ 1136579 w 1186119"/>
              <a:gd name="connsiteY188" fmla="*/ 1026475 h 1104555"/>
              <a:gd name="connsiteX189" fmla="*/ 1136579 w 1186119"/>
              <a:gd name="connsiteY189" fmla="*/ 1032188 h 1104555"/>
              <a:gd name="connsiteX190" fmla="*/ 1131815 w 1186119"/>
              <a:gd name="connsiteY190" fmla="*/ 1034092 h 1104555"/>
              <a:gd name="connsiteX191" fmla="*/ 1127052 w 1186119"/>
              <a:gd name="connsiteY191" fmla="*/ 1035044 h 1104555"/>
              <a:gd name="connsiteX192" fmla="*/ 1118477 w 1186119"/>
              <a:gd name="connsiteY192" fmla="*/ 1037901 h 1104555"/>
              <a:gd name="connsiteX193" fmla="*/ 1115619 w 1186119"/>
              <a:gd name="connsiteY193" fmla="*/ 1039805 h 1104555"/>
              <a:gd name="connsiteX194" fmla="*/ 1113713 w 1186119"/>
              <a:gd name="connsiteY194" fmla="*/ 1041710 h 1104555"/>
              <a:gd name="connsiteX195" fmla="*/ 1113713 w 1186119"/>
              <a:gd name="connsiteY195" fmla="*/ 1044566 h 1104555"/>
              <a:gd name="connsiteX196" fmla="*/ 1114666 w 1186119"/>
              <a:gd name="connsiteY196" fmla="*/ 1058849 h 1104555"/>
              <a:gd name="connsiteX197" fmla="*/ 1115619 w 1186119"/>
              <a:gd name="connsiteY197" fmla="*/ 1070276 h 1104555"/>
              <a:gd name="connsiteX198" fmla="*/ 1114666 w 1186119"/>
              <a:gd name="connsiteY198" fmla="*/ 1081702 h 1104555"/>
              <a:gd name="connsiteX199" fmla="*/ 1112761 w 1186119"/>
              <a:gd name="connsiteY199" fmla="*/ 1093129 h 1104555"/>
              <a:gd name="connsiteX200" fmla="*/ 1109903 w 1186119"/>
              <a:gd name="connsiteY200" fmla="*/ 1091224 h 1104555"/>
              <a:gd name="connsiteX201" fmla="*/ 1107044 w 1186119"/>
              <a:gd name="connsiteY201" fmla="*/ 1091224 h 1104555"/>
              <a:gd name="connsiteX202" fmla="*/ 1104186 w 1186119"/>
              <a:gd name="connsiteY202" fmla="*/ 1092177 h 1104555"/>
              <a:gd name="connsiteX203" fmla="*/ 1102281 w 1186119"/>
              <a:gd name="connsiteY203" fmla="*/ 1094081 h 1104555"/>
              <a:gd name="connsiteX204" fmla="*/ 1100376 w 1186119"/>
              <a:gd name="connsiteY204" fmla="*/ 1095985 h 1104555"/>
              <a:gd name="connsiteX205" fmla="*/ 1097517 w 1186119"/>
              <a:gd name="connsiteY205" fmla="*/ 1095985 h 1104555"/>
              <a:gd name="connsiteX206" fmla="*/ 1095612 w 1186119"/>
              <a:gd name="connsiteY206" fmla="*/ 1095985 h 1104555"/>
              <a:gd name="connsiteX207" fmla="*/ 1092754 w 1186119"/>
              <a:gd name="connsiteY207" fmla="*/ 1095985 h 1104555"/>
              <a:gd name="connsiteX208" fmla="*/ 1087990 w 1186119"/>
              <a:gd name="connsiteY208" fmla="*/ 1094081 h 1104555"/>
              <a:gd name="connsiteX209" fmla="*/ 1084180 w 1186119"/>
              <a:gd name="connsiteY209" fmla="*/ 1093129 h 1104555"/>
              <a:gd name="connsiteX210" fmla="*/ 1076558 w 1186119"/>
              <a:gd name="connsiteY210" fmla="*/ 1094081 h 1104555"/>
              <a:gd name="connsiteX211" fmla="*/ 1068936 w 1186119"/>
              <a:gd name="connsiteY211" fmla="*/ 1096938 h 1104555"/>
              <a:gd name="connsiteX212" fmla="*/ 1061315 w 1186119"/>
              <a:gd name="connsiteY212" fmla="*/ 1099794 h 1104555"/>
              <a:gd name="connsiteX213" fmla="*/ 1054646 w 1186119"/>
              <a:gd name="connsiteY213" fmla="*/ 1103603 h 1104555"/>
              <a:gd name="connsiteX214" fmla="*/ 1048930 w 1186119"/>
              <a:gd name="connsiteY214" fmla="*/ 1104555 h 1104555"/>
              <a:gd name="connsiteX215" fmla="*/ 1044166 w 1186119"/>
              <a:gd name="connsiteY215" fmla="*/ 1104555 h 1104555"/>
              <a:gd name="connsiteX216" fmla="*/ 1038450 w 1186119"/>
              <a:gd name="connsiteY216" fmla="*/ 1101699 h 1104555"/>
              <a:gd name="connsiteX217" fmla="*/ 1033686 w 1186119"/>
              <a:gd name="connsiteY217" fmla="*/ 1098842 h 1104555"/>
              <a:gd name="connsiteX218" fmla="*/ 1026064 w 1186119"/>
              <a:gd name="connsiteY218" fmla="*/ 1095985 h 1104555"/>
              <a:gd name="connsiteX219" fmla="*/ 1022254 w 1186119"/>
              <a:gd name="connsiteY219" fmla="*/ 1094081 h 1104555"/>
              <a:gd name="connsiteX220" fmla="*/ 1019396 w 1186119"/>
              <a:gd name="connsiteY220" fmla="*/ 1091224 h 1104555"/>
              <a:gd name="connsiteX221" fmla="*/ 1017490 w 1186119"/>
              <a:gd name="connsiteY221" fmla="*/ 1088368 h 1104555"/>
              <a:gd name="connsiteX222" fmla="*/ 1016537 w 1186119"/>
              <a:gd name="connsiteY222" fmla="*/ 1083607 h 1104555"/>
              <a:gd name="connsiteX223" fmla="*/ 1015585 w 1186119"/>
              <a:gd name="connsiteY223" fmla="*/ 1079798 h 1104555"/>
              <a:gd name="connsiteX224" fmla="*/ 1013679 w 1186119"/>
              <a:gd name="connsiteY224" fmla="*/ 1073133 h 1104555"/>
              <a:gd name="connsiteX225" fmla="*/ 1011774 w 1186119"/>
              <a:gd name="connsiteY225" fmla="*/ 1071228 h 1104555"/>
              <a:gd name="connsiteX226" fmla="*/ 1010821 w 1186119"/>
              <a:gd name="connsiteY226" fmla="*/ 1069324 h 1104555"/>
              <a:gd name="connsiteX227" fmla="*/ 1008916 w 1186119"/>
              <a:gd name="connsiteY227" fmla="*/ 1067419 h 1104555"/>
              <a:gd name="connsiteX228" fmla="*/ 1001294 w 1186119"/>
              <a:gd name="connsiteY228" fmla="*/ 1065515 h 1104555"/>
              <a:gd name="connsiteX229" fmla="*/ 991767 w 1186119"/>
              <a:gd name="connsiteY229" fmla="*/ 1065515 h 1104555"/>
              <a:gd name="connsiteX230" fmla="*/ 983193 w 1186119"/>
              <a:gd name="connsiteY230" fmla="*/ 1068371 h 1104555"/>
              <a:gd name="connsiteX231" fmla="*/ 977477 w 1186119"/>
              <a:gd name="connsiteY231" fmla="*/ 1075037 h 1104555"/>
              <a:gd name="connsiteX232" fmla="*/ 973665 w 1186119"/>
              <a:gd name="connsiteY232" fmla="*/ 1071228 h 1104555"/>
              <a:gd name="connsiteX233" fmla="*/ 967949 w 1186119"/>
              <a:gd name="connsiteY233" fmla="*/ 1068371 h 1104555"/>
              <a:gd name="connsiteX234" fmla="*/ 962233 w 1186119"/>
              <a:gd name="connsiteY234" fmla="*/ 1067419 h 1104555"/>
              <a:gd name="connsiteX235" fmla="*/ 957470 w 1186119"/>
              <a:gd name="connsiteY235" fmla="*/ 1067419 h 1104555"/>
              <a:gd name="connsiteX236" fmla="*/ 958422 w 1186119"/>
              <a:gd name="connsiteY236" fmla="*/ 1061706 h 1104555"/>
              <a:gd name="connsiteX237" fmla="*/ 961280 w 1186119"/>
              <a:gd name="connsiteY237" fmla="*/ 1042662 h 1104555"/>
              <a:gd name="connsiteX238" fmla="*/ 961280 w 1186119"/>
              <a:gd name="connsiteY238" fmla="*/ 1037901 h 1104555"/>
              <a:gd name="connsiteX239" fmla="*/ 958422 w 1186119"/>
              <a:gd name="connsiteY239" fmla="*/ 1033140 h 1104555"/>
              <a:gd name="connsiteX240" fmla="*/ 953659 w 1186119"/>
              <a:gd name="connsiteY240" fmla="*/ 1023618 h 1104555"/>
              <a:gd name="connsiteX241" fmla="*/ 950801 w 1186119"/>
              <a:gd name="connsiteY241" fmla="*/ 1015048 h 1104555"/>
              <a:gd name="connsiteX242" fmla="*/ 947943 w 1186119"/>
              <a:gd name="connsiteY242" fmla="*/ 1007431 h 1104555"/>
              <a:gd name="connsiteX243" fmla="*/ 945084 w 1186119"/>
              <a:gd name="connsiteY243" fmla="*/ 998861 h 1104555"/>
              <a:gd name="connsiteX244" fmla="*/ 942226 w 1186119"/>
              <a:gd name="connsiteY244" fmla="*/ 991243 h 1104555"/>
              <a:gd name="connsiteX245" fmla="*/ 940321 w 1186119"/>
              <a:gd name="connsiteY245" fmla="*/ 982673 h 1104555"/>
              <a:gd name="connsiteX246" fmla="*/ 931747 w 1186119"/>
              <a:gd name="connsiteY246" fmla="*/ 953155 h 1104555"/>
              <a:gd name="connsiteX247" fmla="*/ 930794 w 1186119"/>
              <a:gd name="connsiteY247" fmla="*/ 959820 h 1104555"/>
              <a:gd name="connsiteX248" fmla="*/ 926030 w 1186119"/>
              <a:gd name="connsiteY248" fmla="*/ 965534 h 1104555"/>
              <a:gd name="connsiteX249" fmla="*/ 918409 w 1186119"/>
              <a:gd name="connsiteY249" fmla="*/ 969342 h 1104555"/>
              <a:gd name="connsiteX250" fmla="*/ 913645 w 1186119"/>
              <a:gd name="connsiteY250" fmla="*/ 974103 h 1104555"/>
              <a:gd name="connsiteX251" fmla="*/ 913645 w 1186119"/>
              <a:gd name="connsiteY251" fmla="*/ 977912 h 1104555"/>
              <a:gd name="connsiteX252" fmla="*/ 913645 w 1186119"/>
              <a:gd name="connsiteY252" fmla="*/ 981721 h 1104555"/>
              <a:gd name="connsiteX253" fmla="*/ 913645 w 1186119"/>
              <a:gd name="connsiteY253" fmla="*/ 984578 h 1104555"/>
              <a:gd name="connsiteX254" fmla="*/ 910787 w 1186119"/>
              <a:gd name="connsiteY254" fmla="*/ 987434 h 1104555"/>
              <a:gd name="connsiteX255" fmla="*/ 907929 w 1186119"/>
              <a:gd name="connsiteY255" fmla="*/ 989339 h 1104555"/>
              <a:gd name="connsiteX256" fmla="*/ 905071 w 1186119"/>
              <a:gd name="connsiteY256" fmla="*/ 990291 h 1104555"/>
              <a:gd name="connsiteX257" fmla="*/ 903166 w 1186119"/>
              <a:gd name="connsiteY257" fmla="*/ 990291 h 1104555"/>
              <a:gd name="connsiteX258" fmla="*/ 897449 w 1186119"/>
              <a:gd name="connsiteY258" fmla="*/ 987434 h 1104555"/>
              <a:gd name="connsiteX259" fmla="*/ 896497 w 1186119"/>
              <a:gd name="connsiteY259" fmla="*/ 987434 h 1104555"/>
              <a:gd name="connsiteX260" fmla="*/ 894591 w 1186119"/>
              <a:gd name="connsiteY260" fmla="*/ 988386 h 1104555"/>
              <a:gd name="connsiteX261" fmla="*/ 892685 w 1186119"/>
              <a:gd name="connsiteY261" fmla="*/ 989339 h 1104555"/>
              <a:gd name="connsiteX262" fmla="*/ 890781 w 1186119"/>
              <a:gd name="connsiteY262" fmla="*/ 992195 h 1104555"/>
              <a:gd name="connsiteX263" fmla="*/ 889827 w 1186119"/>
              <a:gd name="connsiteY263" fmla="*/ 1001717 h 1104555"/>
              <a:gd name="connsiteX264" fmla="*/ 887922 w 1186119"/>
              <a:gd name="connsiteY264" fmla="*/ 1003622 h 1104555"/>
              <a:gd name="connsiteX265" fmla="*/ 886017 w 1186119"/>
              <a:gd name="connsiteY265" fmla="*/ 1005526 h 1104555"/>
              <a:gd name="connsiteX266" fmla="*/ 885064 w 1186119"/>
              <a:gd name="connsiteY266" fmla="*/ 1008383 h 1104555"/>
              <a:gd name="connsiteX267" fmla="*/ 882206 w 1186119"/>
              <a:gd name="connsiteY267" fmla="*/ 1013144 h 1104555"/>
              <a:gd name="connsiteX268" fmla="*/ 879348 w 1186119"/>
              <a:gd name="connsiteY268" fmla="*/ 1017905 h 1104555"/>
              <a:gd name="connsiteX269" fmla="*/ 878395 w 1186119"/>
              <a:gd name="connsiteY269" fmla="*/ 1019809 h 1104555"/>
              <a:gd name="connsiteX270" fmla="*/ 876490 w 1186119"/>
              <a:gd name="connsiteY270" fmla="*/ 1021714 h 1104555"/>
              <a:gd name="connsiteX271" fmla="*/ 872679 w 1186119"/>
              <a:gd name="connsiteY271" fmla="*/ 1022666 h 1104555"/>
              <a:gd name="connsiteX272" fmla="*/ 868868 w 1186119"/>
              <a:gd name="connsiteY272" fmla="*/ 1021714 h 1104555"/>
              <a:gd name="connsiteX273" fmla="*/ 865057 w 1186119"/>
              <a:gd name="connsiteY273" fmla="*/ 1020761 h 1104555"/>
              <a:gd name="connsiteX274" fmla="*/ 861246 w 1186119"/>
              <a:gd name="connsiteY274" fmla="*/ 1021714 h 1104555"/>
              <a:gd name="connsiteX275" fmla="*/ 856483 w 1186119"/>
              <a:gd name="connsiteY275" fmla="*/ 1022666 h 1104555"/>
              <a:gd name="connsiteX276" fmla="*/ 853625 w 1186119"/>
              <a:gd name="connsiteY276" fmla="*/ 1023618 h 1104555"/>
              <a:gd name="connsiteX277" fmla="*/ 851719 w 1186119"/>
              <a:gd name="connsiteY277" fmla="*/ 1024570 h 1104555"/>
              <a:gd name="connsiteX278" fmla="*/ 847909 w 1186119"/>
              <a:gd name="connsiteY278" fmla="*/ 1030283 h 1104555"/>
              <a:gd name="connsiteX279" fmla="*/ 840287 w 1186119"/>
              <a:gd name="connsiteY279" fmla="*/ 1031236 h 1104555"/>
              <a:gd name="connsiteX280" fmla="*/ 831713 w 1186119"/>
              <a:gd name="connsiteY280" fmla="*/ 1031236 h 1104555"/>
              <a:gd name="connsiteX281" fmla="*/ 825044 w 1186119"/>
              <a:gd name="connsiteY281" fmla="*/ 1031236 h 1104555"/>
              <a:gd name="connsiteX282" fmla="*/ 823138 w 1186119"/>
              <a:gd name="connsiteY282" fmla="*/ 1032188 h 1104555"/>
              <a:gd name="connsiteX283" fmla="*/ 821233 w 1186119"/>
              <a:gd name="connsiteY283" fmla="*/ 1033140 h 1104555"/>
              <a:gd name="connsiteX284" fmla="*/ 819328 w 1186119"/>
              <a:gd name="connsiteY284" fmla="*/ 1035044 h 1104555"/>
              <a:gd name="connsiteX285" fmla="*/ 815517 w 1186119"/>
              <a:gd name="connsiteY285" fmla="*/ 1034092 h 1104555"/>
              <a:gd name="connsiteX286" fmla="*/ 812659 w 1186119"/>
              <a:gd name="connsiteY286" fmla="*/ 1032188 h 1104555"/>
              <a:gd name="connsiteX287" fmla="*/ 808847 w 1186119"/>
              <a:gd name="connsiteY287" fmla="*/ 1027427 h 1104555"/>
              <a:gd name="connsiteX288" fmla="*/ 805989 w 1186119"/>
              <a:gd name="connsiteY288" fmla="*/ 1025522 h 1104555"/>
              <a:gd name="connsiteX289" fmla="*/ 802178 w 1186119"/>
              <a:gd name="connsiteY289" fmla="*/ 1023618 h 1104555"/>
              <a:gd name="connsiteX290" fmla="*/ 801226 w 1186119"/>
              <a:gd name="connsiteY290" fmla="*/ 1019809 h 1104555"/>
              <a:gd name="connsiteX291" fmla="*/ 799320 w 1186119"/>
              <a:gd name="connsiteY291" fmla="*/ 1016000 h 1104555"/>
              <a:gd name="connsiteX292" fmla="*/ 797415 w 1186119"/>
              <a:gd name="connsiteY292" fmla="*/ 1012192 h 1104555"/>
              <a:gd name="connsiteX293" fmla="*/ 795510 w 1186119"/>
              <a:gd name="connsiteY293" fmla="*/ 1010287 h 1104555"/>
              <a:gd name="connsiteX294" fmla="*/ 793604 w 1186119"/>
              <a:gd name="connsiteY294" fmla="*/ 1009335 h 1104555"/>
              <a:gd name="connsiteX295" fmla="*/ 791699 w 1186119"/>
              <a:gd name="connsiteY295" fmla="*/ 1007431 h 1104555"/>
              <a:gd name="connsiteX296" fmla="*/ 789793 w 1186119"/>
              <a:gd name="connsiteY296" fmla="*/ 1005526 h 1104555"/>
              <a:gd name="connsiteX297" fmla="*/ 786935 w 1186119"/>
              <a:gd name="connsiteY297" fmla="*/ 1002670 h 1104555"/>
              <a:gd name="connsiteX298" fmla="*/ 783124 w 1186119"/>
              <a:gd name="connsiteY298" fmla="*/ 999813 h 1104555"/>
              <a:gd name="connsiteX299" fmla="*/ 778361 w 1186119"/>
              <a:gd name="connsiteY299" fmla="*/ 996956 h 1104555"/>
              <a:gd name="connsiteX300" fmla="*/ 774550 w 1186119"/>
              <a:gd name="connsiteY300" fmla="*/ 995052 h 1104555"/>
              <a:gd name="connsiteX301" fmla="*/ 765976 w 1186119"/>
              <a:gd name="connsiteY301" fmla="*/ 997909 h 1104555"/>
              <a:gd name="connsiteX302" fmla="*/ 761212 w 1186119"/>
              <a:gd name="connsiteY302" fmla="*/ 1006478 h 1104555"/>
              <a:gd name="connsiteX303" fmla="*/ 757402 w 1186119"/>
              <a:gd name="connsiteY303" fmla="*/ 1016953 h 1104555"/>
              <a:gd name="connsiteX304" fmla="*/ 753591 w 1186119"/>
              <a:gd name="connsiteY304" fmla="*/ 1026475 h 1104555"/>
              <a:gd name="connsiteX305" fmla="*/ 744064 w 1186119"/>
              <a:gd name="connsiteY305" fmla="*/ 1021714 h 1104555"/>
              <a:gd name="connsiteX306" fmla="*/ 736442 w 1186119"/>
              <a:gd name="connsiteY306" fmla="*/ 1016953 h 1104555"/>
              <a:gd name="connsiteX307" fmla="*/ 726915 w 1186119"/>
              <a:gd name="connsiteY307" fmla="*/ 1014096 h 1104555"/>
              <a:gd name="connsiteX308" fmla="*/ 715482 w 1186119"/>
              <a:gd name="connsiteY308" fmla="*/ 1014096 h 1104555"/>
              <a:gd name="connsiteX309" fmla="*/ 703097 w 1186119"/>
              <a:gd name="connsiteY309" fmla="*/ 1013144 h 1104555"/>
              <a:gd name="connsiteX310" fmla="*/ 690712 w 1186119"/>
              <a:gd name="connsiteY310" fmla="*/ 1003622 h 1104555"/>
              <a:gd name="connsiteX311" fmla="*/ 679280 w 1186119"/>
              <a:gd name="connsiteY311" fmla="*/ 991243 h 1104555"/>
              <a:gd name="connsiteX312" fmla="*/ 667847 w 1186119"/>
              <a:gd name="connsiteY312" fmla="*/ 982673 h 1104555"/>
              <a:gd name="connsiteX313" fmla="*/ 664989 w 1186119"/>
              <a:gd name="connsiteY313" fmla="*/ 980769 h 1104555"/>
              <a:gd name="connsiteX314" fmla="*/ 654509 w 1186119"/>
              <a:gd name="connsiteY314" fmla="*/ 977912 h 1104555"/>
              <a:gd name="connsiteX315" fmla="*/ 644982 w 1186119"/>
              <a:gd name="connsiteY315" fmla="*/ 974103 h 1104555"/>
              <a:gd name="connsiteX316" fmla="*/ 635455 w 1186119"/>
              <a:gd name="connsiteY316" fmla="*/ 971247 h 1104555"/>
              <a:gd name="connsiteX317" fmla="*/ 624975 w 1186119"/>
              <a:gd name="connsiteY317" fmla="*/ 968390 h 1104555"/>
              <a:gd name="connsiteX318" fmla="*/ 621164 w 1186119"/>
              <a:gd name="connsiteY318" fmla="*/ 967438 h 1104555"/>
              <a:gd name="connsiteX319" fmla="*/ 617354 w 1186119"/>
              <a:gd name="connsiteY319" fmla="*/ 966486 h 1104555"/>
              <a:gd name="connsiteX320" fmla="*/ 614496 w 1186119"/>
              <a:gd name="connsiteY320" fmla="*/ 964581 h 1104555"/>
              <a:gd name="connsiteX321" fmla="*/ 610685 w 1186119"/>
              <a:gd name="connsiteY321" fmla="*/ 962677 h 1104555"/>
              <a:gd name="connsiteX322" fmla="*/ 604969 w 1186119"/>
              <a:gd name="connsiteY322" fmla="*/ 959820 h 1104555"/>
              <a:gd name="connsiteX323" fmla="*/ 599252 w 1186119"/>
              <a:gd name="connsiteY323" fmla="*/ 957916 h 1104555"/>
              <a:gd name="connsiteX324" fmla="*/ 593536 w 1186119"/>
              <a:gd name="connsiteY324" fmla="*/ 955059 h 1104555"/>
              <a:gd name="connsiteX325" fmla="*/ 588773 w 1186119"/>
              <a:gd name="connsiteY325" fmla="*/ 952203 h 1104555"/>
              <a:gd name="connsiteX326" fmla="*/ 584962 w 1186119"/>
              <a:gd name="connsiteY326" fmla="*/ 950298 h 1104555"/>
              <a:gd name="connsiteX327" fmla="*/ 582104 w 1186119"/>
              <a:gd name="connsiteY327" fmla="*/ 949346 h 1104555"/>
              <a:gd name="connsiteX328" fmla="*/ 579246 w 1186119"/>
              <a:gd name="connsiteY328" fmla="*/ 948394 h 1104555"/>
              <a:gd name="connsiteX329" fmla="*/ 575434 w 1186119"/>
              <a:gd name="connsiteY329" fmla="*/ 947442 h 1104555"/>
              <a:gd name="connsiteX330" fmla="*/ 573529 w 1186119"/>
              <a:gd name="connsiteY330" fmla="*/ 945537 h 1104555"/>
              <a:gd name="connsiteX331" fmla="*/ 571624 w 1186119"/>
              <a:gd name="connsiteY331" fmla="*/ 943633 h 1104555"/>
              <a:gd name="connsiteX332" fmla="*/ 568765 w 1186119"/>
              <a:gd name="connsiteY332" fmla="*/ 942681 h 1104555"/>
              <a:gd name="connsiteX333" fmla="*/ 564955 w 1186119"/>
              <a:gd name="connsiteY333" fmla="*/ 942681 h 1104555"/>
              <a:gd name="connsiteX334" fmla="*/ 562097 w 1186119"/>
              <a:gd name="connsiteY334" fmla="*/ 944585 h 1104555"/>
              <a:gd name="connsiteX335" fmla="*/ 558286 w 1186119"/>
              <a:gd name="connsiteY335" fmla="*/ 946490 h 1104555"/>
              <a:gd name="connsiteX336" fmla="*/ 555428 w 1186119"/>
              <a:gd name="connsiteY336" fmla="*/ 949346 h 1104555"/>
              <a:gd name="connsiteX337" fmla="*/ 553522 w 1186119"/>
              <a:gd name="connsiteY337" fmla="*/ 952203 h 1104555"/>
              <a:gd name="connsiteX338" fmla="*/ 551617 w 1186119"/>
              <a:gd name="connsiteY338" fmla="*/ 956012 h 1104555"/>
              <a:gd name="connsiteX339" fmla="*/ 549711 w 1186119"/>
              <a:gd name="connsiteY339" fmla="*/ 959820 h 1104555"/>
              <a:gd name="connsiteX340" fmla="*/ 547806 w 1186119"/>
              <a:gd name="connsiteY340" fmla="*/ 964581 h 1104555"/>
              <a:gd name="connsiteX341" fmla="*/ 546853 w 1186119"/>
              <a:gd name="connsiteY341" fmla="*/ 968390 h 1104555"/>
              <a:gd name="connsiteX342" fmla="*/ 544948 w 1186119"/>
              <a:gd name="connsiteY342" fmla="*/ 975056 h 1104555"/>
              <a:gd name="connsiteX343" fmla="*/ 543995 w 1186119"/>
              <a:gd name="connsiteY343" fmla="*/ 982673 h 1104555"/>
              <a:gd name="connsiteX344" fmla="*/ 543043 w 1186119"/>
              <a:gd name="connsiteY344" fmla="*/ 989339 h 1104555"/>
              <a:gd name="connsiteX345" fmla="*/ 540184 w 1186119"/>
              <a:gd name="connsiteY345" fmla="*/ 996004 h 1104555"/>
              <a:gd name="connsiteX346" fmla="*/ 533516 w 1186119"/>
              <a:gd name="connsiteY346" fmla="*/ 1000765 h 1104555"/>
              <a:gd name="connsiteX347" fmla="*/ 523036 w 1186119"/>
              <a:gd name="connsiteY347" fmla="*/ 1002670 h 1104555"/>
              <a:gd name="connsiteX348" fmla="*/ 512556 w 1186119"/>
              <a:gd name="connsiteY348" fmla="*/ 1002670 h 1104555"/>
              <a:gd name="connsiteX349" fmla="*/ 502076 w 1186119"/>
              <a:gd name="connsiteY349" fmla="*/ 1002670 h 1104555"/>
              <a:gd name="connsiteX350" fmla="*/ 495407 w 1186119"/>
              <a:gd name="connsiteY350" fmla="*/ 997909 h 1104555"/>
              <a:gd name="connsiteX351" fmla="*/ 489691 w 1186119"/>
              <a:gd name="connsiteY351" fmla="*/ 993147 h 1104555"/>
              <a:gd name="connsiteX352" fmla="*/ 483022 w 1186119"/>
              <a:gd name="connsiteY352" fmla="*/ 987434 h 1104555"/>
              <a:gd name="connsiteX353" fmla="*/ 477306 w 1186119"/>
              <a:gd name="connsiteY353" fmla="*/ 981721 h 1104555"/>
              <a:gd name="connsiteX354" fmla="*/ 463015 w 1186119"/>
              <a:gd name="connsiteY354" fmla="*/ 971247 h 1104555"/>
              <a:gd name="connsiteX355" fmla="*/ 448725 w 1186119"/>
              <a:gd name="connsiteY355" fmla="*/ 959820 h 1104555"/>
              <a:gd name="connsiteX356" fmla="*/ 434434 w 1186119"/>
              <a:gd name="connsiteY356" fmla="*/ 948394 h 1104555"/>
              <a:gd name="connsiteX357" fmla="*/ 421096 w 1186119"/>
              <a:gd name="connsiteY357" fmla="*/ 936968 h 1104555"/>
              <a:gd name="connsiteX358" fmla="*/ 411569 w 1186119"/>
              <a:gd name="connsiteY358" fmla="*/ 927446 h 1104555"/>
              <a:gd name="connsiteX359" fmla="*/ 406805 w 1186119"/>
              <a:gd name="connsiteY359" fmla="*/ 922685 h 1104555"/>
              <a:gd name="connsiteX360" fmla="*/ 402042 w 1186119"/>
              <a:gd name="connsiteY360" fmla="*/ 918876 h 1104555"/>
              <a:gd name="connsiteX361" fmla="*/ 392515 w 1186119"/>
              <a:gd name="connsiteY361" fmla="*/ 916019 h 1104555"/>
              <a:gd name="connsiteX362" fmla="*/ 382988 w 1186119"/>
              <a:gd name="connsiteY362" fmla="*/ 913163 h 1104555"/>
              <a:gd name="connsiteX363" fmla="*/ 372508 w 1186119"/>
              <a:gd name="connsiteY363" fmla="*/ 912210 h 1104555"/>
              <a:gd name="connsiteX364" fmla="*/ 362981 w 1186119"/>
              <a:gd name="connsiteY364" fmla="*/ 912210 h 1104555"/>
              <a:gd name="connsiteX365" fmla="*/ 352502 w 1186119"/>
              <a:gd name="connsiteY365" fmla="*/ 913163 h 1104555"/>
              <a:gd name="connsiteX366" fmla="*/ 341069 w 1186119"/>
              <a:gd name="connsiteY366" fmla="*/ 916019 h 1104555"/>
              <a:gd name="connsiteX367" fmla="*/ 329636 w 1186119"/>
              <a:gd name="connsiteY367" fmla="*/ 917924 h 1104555"/>
              <a:gd name="connsiteX368" fmla="*/ 319157 w 1186119"/>
              <a:gd name="connsiteY368" fmla="*/ 916971 h 1104555"/>
              <a:gd name="connsiteX369" fmla="*/ 315346 w 1186119"/>
              <a:gd name="connsiteY369" fmla="*/ 915067 h 1104555"/>
              <a:gd name="connsiteX370" fmla="*/ 312488 w 1186119"/>
              <a:gd name="connsiteY370" fmla="*/ 912210 h 1104555"/>
              <a:gd name="connsiteX371" fmla="*/ 308677 w 1186119"/>
              <a:gd name="connsiteY371" fmla="*/ 909354 h 1104555"/>
              <a:gd name="connsiteX372" fmla="*/ 306771 w 1186119"/>
              <a:gd name="connsiteY372" fmla="*/ 906497 h 1104555"/>
              <a:gd name="connsiteX373" fmla="*/ 304866 w 1186119"/>
              <a:gd name="connsiteY373" fmla="*/ 901736 h 1104555"/>
              <a:gd name="connsiteX374" fmla="*/ 303913 w 1186119"/>
              <a:gd name="connsiteY374" fmla="*/ 896975 h 1104555"/>
              <a:gd name="connsiteX375" fmla="*/ 304866 w 1186119"/>
              <a:gd name="connsiteY375" fmla="*/ 892214 h 1104555"/>
              <a:gd name="connsiteX376" fmla="*/ 303913 w 1186119"/>
              <a:gd name="connsiteY376" fmla="*/ 887453 h 1104555"/>
              <a:gd name="connsiteX377" fmla="*/ 299150 w 1186119"/>
              <a:gd name="connsiteY377" fmla="*/ 881740 h 1104555"/>
              <a:gd name="connsiteX378" fmla="*/ 292481 w 1186119"/>
              <a:gd name="connsiteY378" fmla="*/ 879835 h 1104555"/>
              <a:gd name="connsiteX379" fmla="*/ 284859 w 1186119"/>
              <a:gd name="connsiteY379" fmla="*/ 880788 h 1104555"/>
              <a:gd name="connsiteX380" fmla="*/ 278190 w 1186119"/>
              <a:gd name="connsiteY380" fmla="*/ 883644 h 1104555"/>
              <a:gd name="connsiteX381" fmla="*/ 275332 w 1186119"/>
              <a:gd name="connsiteY381" fmla="*/ 884596 h 1104555"/>
              <a:gd name="connsiteX382" fmla="*/ 263899 w 1186119"/>
              <a:gd name="connsiteY382" fmla="*/ 892214 h 1104555"/>
              <a:gd name="connsiteX383" fmla="*/ 255325 w 1186119"/>
              <a:gd name="connsiteY383" fmla="*/ 896023 h 1104555"/>
              <a:gd name="connsiteX384" fmla="*/ 245798 w 1186119"/>
              <a:gd name="connsiteY384" fmla="*/ 896023 h 1104555"/>
              <a:gd name="connsiteX385" fmla="*/ 234366 w 1186119"/>
              <a:gd name="connsiteY385" fmla="*/ 889357 h 1104555"/>
              <a:gd name="connsiteX386" fmla="*/ 246751 w 1186119"/>
              <a:gd name="connsiteY386" fmla="*/ 873170 h 1104555"/>
              <a:gd name="connsiteX387" fmla="*/ 259136 w 1186119"/>
              <a:gd name="connsiteY387" fmla="*/ 856030 h 1104555"/>
              <a:gd name="connsiteX388" fmla="*/ 283907 w 1186119"/>
              <a:gd name="connsiteY388" fmla="*/ 822703 h 1104555"/>
              <a:gd name="connsiteX389" fmla="*/ 286765 w 1186119"/>
              <a:gd name="connsiteY389" fmla="*/ 818894 h 1104555"/>
              <a:gd name="connsiteX390" fmla="*/ 289623 w 1186119"/>
              <a:gd name="connsiteY390" fmla="*/ 815085 h 1104555"/>
              <a:gd name="connsiteX391" fmla="*/ 292481 w 1186119"/>
              <a:gd name="connsiteY391" fmla="*/ 810324 h 1104555"/>
              <a:gd name="connsiteX392" fmla="*/ 293434 w 1186119"/>
              <a:gd name="connsiteY392" fmla="*/ 805563 h 1104555"/>
              <a:gd name="connsiteX393" fmla="*/ 292481 w 1186119"/>
              <a:gd name="connsiteY393" fmla="*/ 795089 h 1104555"/>
              <a:gd name="connsiteX394" fmla="*/ 289623 w 1186119"/>
              <a:gd name="connsiteY394" fmla="*/ 765571 h 1104555"/>
              <a:gd name="connsiteX395" fmla="*/ 286765 w 1186119"/>
              <a:gd name="connsiteY395" fmla="*/ 754145 h 1104555"/>
              <a:gd name="connsiteX396" fmla="*/ 279143 w 1186119"/>
              <a:gd name="connsiteY396" fmla="*/ 732244 h 1104555"/>
              <a:gd name="connsiteX397" fmla="*/ 276285 w 1186119"/>
              <a:gd name="connsiteY397" fmla="*/ 721770 h 1104555"/>
              <a:gd name="connsiteX398" fmla="*/ 276285 w 1186119"/>
              <a:gd name="connsiteY398" fmla="*/ 714152 h 1104555"/>
              <a:gd name="connsiteX399" fmla="*/ 278190 w 1186119"/>
              <a:gd name="connsiteY399" fmla="*/ 708439 h 1104555"/>
              <a:gd name="connsiteX400" fmla="*/ 282001 w 1186119"/>
              <a:gd name="connsiteY400" fmla="*/ 703678 h 1104555"/>
              <a:gd name="connsiteX401" fmla="*/ 286765 w 1186119"/>
              <a:gd name="connsiteY401" fmla="*/ 698917 h 1104555"/>
              <a:gd name="connsiteX402" fmla="*/ 292481 w 1186119"/>
              <a:gd name="connsiteY402" fmla="*/ 696060 h 1104555"/>
              <a:gd name="connsiteX403" fmla="*/ 297244 w 1186119"/>
              <a:gd name="connsiteY403" fmla="*/ 693204 h 1104555"/>
              <a:gd name="connsiteX404" fmla="*/ 301055 w 1186119"/>
              <a:gd name="connsiteY404" fmla="*/ 689395 h 1104555"/>
              <a:gd name="connsiteX405" fmla="*/ 300103 w 1186119"/>
              <a:gd name="connsiteY405" fmla="*/ 682729 h 1104555"/>
              <a:gd name="connsiteX406" fmla="*/ 292481 w 1186119"/>
              <a:gd name="connsiteY406" fmla="*/ 664638 h 1104555"/>
              <a:gd name="connsiteX407" fmla="*/ 288670 w 1186119"/>
              <a:gd name="connsiteY407" fmla="*/ 655115 h 1104555"/>
              <a:gd name="connsiteX408" fmla="*/ 284859 w 1186119"/>
              <a:gd name="connsiteY408" fmla="*/ 646546 h 1104555"/>
              <a:gd name="connsiteX409" fmla="*/ 280096 w 1186119"/>
              <a:gd name="connsiteY409" fmla="*/ 641785 h 1104555"/>
              <a:gd name="connsiteX410" fmla="*/ 273426 w 1186119"/>
              <a:gd name="connsiteY410" fmla="*/ 640832 h 1104555"/>
              <a:gd name="connsiteX411" fmla="*/ 266758 w 1186119"/>
              <a:gd name="connsiteY411" fmla="*/ 640832 h 1104555"/>
              <a:gd name="connsiteX412" fmla="*/ 260089 w 1186119"/>
              <a:gd name="connsiteY412" fmla="*/ 640832 h 1104555"/>
              <a:gd name="connsiteX413" fmla="*/ 249609 w 1186119"/>
              <a:gd name="connsiteY413" fmla="*/ 640832 h 1104555"/>
              <a:gd name="connsiteX414" fmla="*/ 236271 w 1186119"/>
              <a:gd name="connsiteY414" fmla="*/ 640832 h 1104555"/>
              <a:gd name="connsiteX415" fmla="*/ 223886 w 1186119"/>
              <a:gd name="connsiteY415" fmla="*/ 642737 h 1104555"/>
              <a:gd name="connsiteX416" fmla="*/ 215312 w 1186119"/>
              <a:gd name="connsiteY416" fmla="*/ 648450 h 1104555"/>
              <a:gd name="connsiteX417" fmla="*/ 210548 w 1186119"/>
              <a:gd name="connsiteY417" fmla="*/ 657972 h 1104555"/>
              <a:gd name="connsiteX418" fmla="*/ 206737 w 1186119"/>
              <a:gd name="connsiteY418" fmla="*/ 668446 h 1104555"/>
              <a:gd name="connsiteX419" fmla="*/ 201021 w 1186119"/>
              <a:gd name="connsiteY419" fmla="*/ 677016 h 1104555"/>
              <a:gd name="connsiteX420" fmla="*/ 191494 w 1186119"/>
              <a:gd name="connsiteY420" fmla="*/ 678921 h 1104555"/>
              <a:gd name="connsiteX421" fmla="*/ 188636 w 1186119"/>
              <a:gd name="connsiteY421" fmla="*/ 678921 h 1104555"/>
              <a:gd name="connsiteX422" fmla="*/ 186730 w 1186119"/>
              <a:gd name="connsiteY422" fmla="*/ 678921 h 1104555"/>
              <a:gd name="connsiteX423" fmla="*/ 184825 w 1186119"/>
              <a:gd name="connsiteY423" fmla="*/ 678921 h 1104555"/>
              <a:gd name="connsiteX424" fmla="*/ 181967 w 1186119"/>
              <a:gd name="connsiteY424" fmla="*/ 679873 h 1104555"/>
              <a:gd name="connsiteX425" fmla="*/ 175298 w 1186119"/>
              <a:gd name="connsiteY425" fmla="*/ 684634 h 1104555"/>
              <a:gd name="connsiteX426" fmla="*/ 168629 w 1186119"/>
              <a:gd name="connsiteY426" fmla="*/ 689395 h 1104555"/>
              <a:gd name="connsiteX427" fmla="*/ 161960 w 1186119"/>
              <a:gd name="connsiteY427" fmla="*/ 692251 h 1104555"/>
              <a:gd name="connsiteX428" fmla="*/ 153386 w 1186119"/>
              <a:gd name="connsiteY428" fmla="*/ 691299 h 1104555"/>
              <a:gd name="connsiteX429" fmla="*/ 145764 w 1186119"/>
              <a:gd name="connsiteY429" fmla="*/ 687490 h 1104555"/>
              <a:gd name="connsiteX430" fmla="*/ 140048 w 1186119"/>
              <a:gd name="connsiteY430" fmla="*/ 681777 h 1104555"/>
              <a:gd name="connsiteX431" fmla="*/ 135284 w 1186119"/>
              <a:gd name="connsiteY431" fmla="*/ 675112 h 1104555"/>
              <a:gd name="connsiteX432" fmla="*/ 128616 w 1186119"/>
              <a:gd name="connsiteY432" fmla="*/ 666542 h 1104555"/>
              <a:gd name="connsiteX433" fmla="*/ 121947 w 1186119"/>
              <a:gd name="connsiteY433" fmla="*/ 654163 h 1104555"/>
              <a:gd name="connsiteX434" fmla="*/ 113372 w 1186119"/>
              <a:gd name="connsiteY434" fmla="*/ 640832 h 1104555"/>
              <a:gd name="connsiteX435" fmla="*/ 103845 w 1186119"/>
              <a:gd name="connsiteY435" fmla="*/ 628454 h 1104555"/>
              <a:gd name="connsiteX436" fmla="*/ 93365 w 1186119"/>
              <a:gd name="connsiteY436" fmla="*/ 621788 h 1104555"/>
              <a:gd name="connsiteX437" fmla="*/ 89554 w 1186119"/>
              <a:gd name="connsiteY437" fmla="*/ 621788 h 1104555"/>
              <a:gd name="connsiteX438" fmla="*/ 85744 w 1186119"/>
              <a:gd name="connsiteY438" fmla="*/ 620836 h 1104555"/>
              <a:gd name="connsiteX439" fmla="*/ 82885 w 1186119"/>
              <a:gd name="connsiteY439" fmla="*/ 618932 h 1104555"/>
              <a:gd name="connsiteX440" fmla="*/ 80980 w 1186119"/>
              <a:gd name="connsiteY440" fmla="*/ 616075 h 1104555"/>
              <a:gd name="connsiteX441" fmla="*/ 67642 w 1186119"/>
              <a:gd name="connsiteY441" fmla="*/ 603697 h 1104555"/>
              <a:gd name="connsiteX442" fmla="*/ 55257 w 1186119"/>
              <a:gd name="connsiteY442" fmla="*/ 592270 h 1104555"/>
              <a:gd name="connsiteX443" fmla="*/ 43825 w 1186119"/>
              <a:gd name="connsiteY443" fmla="*/ 579892 h 1104555"/>
              <a:gd name="connsiteX444" fmla="*/ 35250 w 1186119"/>
              <a:gd name="connsiteY444" fmla="*/ 564656 h 1104555"/>
              <a:gd name="connsiteX445" fmla="*/ 32392 w 1186119"/>
              <a:gd name="connsiteY445" fmla="*/ 557039 h 1104555"/>
              <a:gd name="connsiteX446" fmla="*/ 28581 w 1186119"/>
              <a:gd name="connsiteY446" fmla="*/ 548469 h 1104555"/>
              <a:gd name="connsiteX447" fmla="*/ 25723 w 1186119"/>
              <a:gd name="connsiteY447" fmla="*/ 541803 h 1104555"/>
              <a:gd name="connsiteX448" fmla="*/ 21912 w 1186119"/>
              <a:gd name="connsiteY448" fmla="*/ 534186 h 1104555"/>
              <a:gd name="connsiteX449" fmla="*/ 18101 w 1186119"/>
              <a:gd name="connsiteY449" fmla="*/ 526568 h 1104555"/>
              <a:gd name="connsiteX450" fmla="*/ 14291 w 1186119"/>
              <a:gd name="connsiteY450" fmla="*/ 518951 h 1104555"/>
              <a:gd name="connsiteX451" fmla="*/ 13338 w 1186119"/>
              <a:gd name="connsiteY451" fmla="*/ 511333 h 1104555"/>
              <a:gd name="connsiteX452" fmla="*/ 16196 w 1186119"/>
              <a:gd name="connsiteY452" fmla="*/ 502763 h 1104555"/>
              <a:gd name="connsiteX453" fmla="*/ 20960 w 1186119"/>
              <a:gd name="connsiteY453" fmla="*/ 495145 h 1104555"/>
              <a:gd name="connsiteX454" fmla="*/ 22865 w 1186119"/>
              <a:gd name="connsiteY454" fmla="*/ 487528 h 1104555"/>
              <a:gd name="connsiteX455" fmla="*/ 21912 w 1186119"/>
              <a:gd name="connsiteY455" fmla="*/ 480862 h 1104555"/>
              <a:gd name="connsiteX456" fmla="*/ 19054 w 1186119"/>
              <a:gd name="connsiteY456" fmla="*/ 471340 h 1104555"/>
              <a:gd name="connsiteX457" fmla="*/ 16196 w 1186119"/>
              <a:gd name="connsiteY457" fmla="*/ 458009 h 1104555"/>
              <a:gd name="connsiteX458" fmla="*/ 14291 w 1186119"/>
              <a:gd name="connsiteY458" fmla="*/ 451344 h 1104555"/>
              <a:gd name="connsiteX459" fmla="*/ 10480 w 1186119"/>
              <a:gd name="connsiteY459" fmla="*/ 446583 h 1104555"/>
              <a:gd name="connsiteX460" fmla="*/ 6669 w 1186119"/>
              <a:gd name="connsiteY460" fmla="*/ 443726 h 1104555"/>
              <a:gd name="connsiteX461" fmla="*/ 2858 w 1186119"/>
              <a:gd name="connsiteY461" fmla="*/ 440870 h 1104555"/>
              <a:gd name="connsiteX462" fmla="*/ 0 w 1186119"/>
              <a:gd name="connsiteY462" fmla="*/ 438013 h 1104555"/>
              <a:gd name="connsiteX463" fmla="*/ 0 w 1186119"/>
              <a:gd name="connsiteY463" fmla="*/ 431348 h 1104555"/>
              <a:gd name="connsiteX464" fmla="*/ 2858 w 1186119"/>
              <a:gd name="connsiteY464" fmla="*/ 425635 h 1104555"/>
              <a:gd name="connsiteX465" fmla="*/ 7622 w 1186119"/>
              <a:gd name="connsiteY465" fmla="*/ 424682 h 1104555"/>
              <a:gd name="connsiteX466" fmla="*/ 12385 w 1186119"/>
              <a:gd name="connsiteY466" fmla="*/ 426587 h 1104555"/>
              <a:gd name="connsiteX467" fmla="*/ 17149 w 1186119"/>
              <a:gd name="connsiteY467" fmla="*/ 426587 h 1104555"/>
              <a:gd name="connsiteX468" fmla="*/ 20960 w 1186119"/>
              <a:gd name="connsiteY468" fmla="*/ 422778 h 1104555"/>
              <a:gd name="connsiteX469" fmla="*/ 22865 w 1186119"/>
              <a:gd name="connsiteY469" fmla="*/ 416112 h 1104555"/>
              <a:gd name="connsiteX470" fmla="*/ 24770 w 1186119"/>
              <a:gd name="connsiteY470" fmla="*/ 408495 h 1104555"/>
              <a:gd name="connsiteX471" fmla="*/ 25723 w 1186119"/>
              <a:gd name="connsiteY471" fmla="*/ 402782 h 1104555"/>
              <a:gd name="connsiteX472" fmla="*/ 28581 w 1186119"/>
              <a:gd name="connsiteY472" fmla="*/ 390403 h 1104555"/>
              <a:gd name="connsiteX473" fmla="*/ 30487 w 1186119"/>
              <a:gd name="connsiteY473" fmla="*/ 384690 h 1104555"/>
              <a:gd name="connsiteX474" fmla="*/ 33345 w 1186119"/>
              <a:gd name="connsiteY474" fmla="*/ 380881 h 1104555"/>
              <a:gd name="connsiteX475" fmla="*/ 38108 w 1186119"/>
              <a:gd name="connsiteY475" fmla="*/ 380881 h 1104555"/>
              <a:gd name="connsiteX476" fmla="*/ 43825 w 1186119"/>
              <a:gd name="connsiteY476" fmla="*/ 379929 h 1104555"/>
              <a:gd name="connsiteX477" fmla="*/ 48588 w 1186119"/>
              <a:gd name="connsiteY477" fmla="*/ 380881 h 1104555"/>
              <a:gd name="connsiteX478" fmla="*/ 52399 w 1186119"/>
              <a:gd name="connsiteY478" fmla="*/ 383738 h 1104555"/>
              <a:gd name="connsiteX479" fmla="*/ 51446 w 1186119"/>
              <a:gd name="connsiteY479" fmla="*/ 388499 h 1104555"/>
              <a:gd name="connsiteX480" fmla="*/ 50494 w 1186119"/>
              <a:gd name="connsiteY480" fmla="*/ 393260 h 1104555"/>
              <a:gd name="connsiteX481" fmla="*/ 50494 w 1186119"/>
              <a:gd name="connsiteY481" fmla="*/ 398021 h 1104555"/>
              <a:gd name="connsiteX482" fmla="*/ 56210 w 1186119"/>
              <a:gd name="connsiteY482" fmla="*/ 400877 h 1104555"/>
              <a:gd name="connsiteX483" fmla="*/ 61926 w 1186119"/>
              <a:gd name="connsiteY483" fmla="*/ 399925 h 1104555"/>
              <a:gd name="connsiteX484" fmla="*/ 68595 w 1186119"/>
              <a:gd name="connsiteY484" fmla="*/ 397068 h 1104555"/>
              <a:gd name="connsiteX485" fmla="*/ 74311 w 1186119"/>
              <a:gd name="connsiteY485" fmla="*/ 394212 h 1104555"/>
              <a:gd name="connsiteX486" fmla="*/ 80027 w 1186119"/>
              <a:gd name="connsiteY486" fmla="*/ 390403 h 1104555"/>
              <a:gd name="connsiteX487" fmla="*/ 90507 w 1186119"/>
              <a:gd name="connsiteY487" fmla="*/ 382785 h 1104555"/>
              <a:gd name="connsiteX488" fmla="*/ 100034 w 1186119"/>
              <a:gd name="connsiteY488" fmla="*/ 374216 h 1104555"/>
              <a:gd name="connsiteX489" fmla="*/ 108608 w 1186119"/>
              <a:gd name="connsiteY489" fmla="*/ 364694 h 1104555"/>
              <a:gd name="connsiteX490" fmla="*/ 116230 w 1186119"/>
              <a:gd name="connsiteY490" fmla="*/ 354219 h 1104555"/>
              <a:gd name="connsiteX491" fmla="*/ 123852 w 1186119"/>
              <a:gd name="connsiteY491" fmla="*/ 342793 h 1104555"/>
              <a:gd name="connsiteX492" fmla="*/ 131474 w 1186119"/>
              <a:gd name="connsiteY492" fmla="*/ 332319 h 1104555"/>
              <a:gd name="connsiteX493" fmla="*/ 141953 w 1186119"/>
              <a:gd name="connsiteY493" fmla="*/ 322797 h 1104555"/>
              <a:gd name="connsiteX494" fmla="*/ 152433 w 1186119"/>
              <a:gd name="connsiteY494" fmla="*/ 316131 h 1104555"/>
              <a:gd name="connsiteX495" fmla="*/ 157197 w 1186119"/>
              <a:gd name="connsiteY495" fmla="*/ 314227 h 1104555"/>
              <a:gd name="connsiteX496" fmla="*/ 161960 w 1186119"/>
              <a:gd name="connsiteY496" fmla="*/ 314227 h 1104555"/>
              <a:gd name="connsiteX497" fmla="*/ 167676 w 1186119"/>
              <a:gd name="connsiteY497" fmla="*/ 313275 h 1104555"/>
              <a:gd name="connsiteX498" fmla="*/ 171487 w 1186119"/>
              <a:gd name="connsiteY498" fmla="*/ 311370 h 1104555"/>
              <a:gd name="connsiteX499" fmla="*/ 175298 w 1186119"/>
              <a:gd name="connsiteY499" fmla="*/ 306609 h 1104555"/>
              <a:gd name="connsiteX500" fmla="*/ 177203 w 1186119"/>
              <a:gd name="connsiteY500" fmla="*/ 301848 h 1104555"/>
              <a:gd name="connsiteX501" fmla="*/ 179109 w 1186119"/>
              <a:gd name="connsiteY501" fmla="*/ 296135 h 1104555"/>
              <a:gd name="connsiteX502" fmla="*/ 181967 w 1186119"/>
              <a:gd name="connsiteY502" fmla="*/ 291374 h 1104555"/>
              <a:gd name="connsiteX503" fmla="*/ 191494 w 1186119"/>
              <a:gd name="connsiteY503" fmla="*/ 281852 h 1104555"/>
              <a:gd name="connsiteX504" fmla="*/ 202927 w 1186119"/>
              <a:gd name="connsiteY504" fmla="*/ 274234 h 1104555"/>
              <a:gd name="connsiteX505" fmla="*/ 215312 w 1186119"/>
              <a:gd name="connsiteY505" fmla="*/ 267569 h 1104555"/>
              <a:gd name="connsiteX506" fmla="*/ 227697 w 1186119"/>
              <a:gd name="connsiteY506" fmla="*/ 260904 h 1104555"/>
              <a:gd name="connsiteX507" fmla="*/ 241987 w 1186119"/>
              <a:gd name="connsiteY507" fmla="*/ 251382 h 1104555"/>
              <a:gd name="connsiteX508" fmla="*/ 255325 w 1186119"/>
              <a:gd name="connsiteY508" fmla="*/ 240907 h 1104555"/>
              <a:gd name="connsiteX509" fmla="*/ 267710 w 1186119"/>
              <a:gd name="connsiteY509" fmla="*/ 228529 h 1104555"/>
              <a:gd name="connsiteX510" fmla="*/ 279143 w 1186119"/>
              <a:gd name="connsiteY510" fmla="*/ 215198 h 1104555"/>
              <a:gd name="connsiteX511" fmla="*/ 283907 w 1186119"/>
              <a:gd name="connsiteY511" fmla="*/ 208532 h 1104555"/>
              <a:gd name="connsiteX512" fmla="*/ 289623 w 1186119"/>
              <a:gd name="connsiteY512" fmla="*/ 201867 h 1104555"/>
              <a:gd name="connsiteX513" fmla="*/ 295339 w 1186119"/>
              <a:gd name="connsiteY513" fmla="*/ 196154 h 1104555"/>
              <a:gd name="connsiteX514" fmla="*/ 302008 w 1186119"/>
              <a:gd name="connsiteY514" fmla="*/ 191393 h 1104555"/>
              <a:gd name="connsiteX515" fmla="*/ 309630 w 1186119"/>
              <a:gd name="connsiteY515" fmla="*/ 189488 h 1104555"/>
              <a:gd name="connsiteX516" fmla="*/ 316298 w 1186119"/>
              <a:gd name="connsiteY516" fmla="*/ 188536 h 1104555"/>
              <a:gd name="connsiteX517" fmla="*/ 322015 w 1186119"/>
              <a:gd name="connsiteY517" fmla="*/ 184727 h 1104555"/>
              <a:gd name="connsiteX518" fmla="*/ 326778 w 1186119"/>
              <a:gd name="connsiteY518" fmla="*/ 177110 h 1104555"/>
              <a:gd name="connsiteX519" fmla="*/ 340116 w 1186119"/>
              <a:gd name="connsiteY519" fmla="*/ 151400 h 1104555"/>
              <a:gd name="connsiteX520" fmla="*/ 355360 w 1186119"/>
              <a:gd name="connsiteY520" fmla="*/ 125691 h 1104555"/>
              <a:gd name="connsiteX521" fmla="*/ 370603 w 1186119"/>
              <a:gd name="connsiteY521" fmla="*/ 99981 h 1104555"/>
              <a:gd name="connsiteX522" fmla="*/ 384893 w 1186119"/>
              <a:gd name="connsiteY522" fmla="*/ 74272 h 1104555"/>
              <a:gd name="connsiteX523" fmla="*/ 391562 w 1186119"/>
              <a:gd name="connsiteY523" fmla="*/ 63797 h 1104555"/>
              <a:gd name="connsiteX524" fmla="*/ 399184 w 1186119"/>
              <a:gd name="connsiteY524" fmla="*/ 53323 h 1104555"/>
              <a:gd name="connsiteX525" fmla="*/ 407758 w 1186119"/>
              <a:gd name="connsiteY525" fmla="*/ 44753 h 1104555"/>
              <a:gd name="connsiteX526" fmla="*/ 418238 w 1186119"/>
              <a:gd name="connsiteY526" fmla="*/ 38088 h 1104555"/>
              <a:gd name="connsiteX527" fmla="*/ 429671 w 1186119"/>
              <a:gd name="connsiteY527" fmla="*/ 32375 h 1104555"/>
              <a:gd name="connsiteX528" fmla="*/ 434434 w 1186119"/>
              <a:gd name="connsiteY528" fmla="*/ 23805 h 1104555"/>
              <a:gd name="connsiteX529" fmla="*/ 438245 w 1186119"/>
              <a:gd name="connsiteY529" fmla="*/ 13331 h 1104555"/>
              <a:gd name="connsiteX530" fmla="*/ 442056 w 1186119"/>
              <a:gd name="connsiteY530" fmla="*/ 0 h 1104555"/>
              <a:gd name="connsiteX531" fmla="*/ 453488 w 1186119"/>
              <a:gd name="connsiteY531" fmla="*/ 13331 h 1104555"/>
              <a:gd name="connsiteX532" fmla="*/ 463968 w 1186119"/>
              <a:gd name="connsiteY532" fmla="*/ 28566 h 1104555"/>
              <a:gd name="connsiteX533" fmla="*/ 474448 w 1186119"/>
              <a:gd name="connsiteY533" fmla="*/ 43801 h 1104555"/>
              <a:gd name="connsiteX534" fmla="*/ 484927 w 1186119"/>
              <a:gd name="connsiteY534" fmla="*/ 58084 h 1104555"/>
              <a:gd name="connsiteX535" fmla="*/ 489691 w 1186119"/>
              <a:gd name="connsiteY535" fmla="*/ 64750 h 1104555"/>
              <a:gd name="connsiteX536" fmla="*/ 495407 w 1186119"/>
              <a:gd name="connsiteY536" fmla="*/ 70463 h 1104555"/>
              <a:gd name="connsiteX537" fmla="*/ 501123 w 1186119"/>
              <a:gd name="connsiteY537" fmla="*/ 77128 h 1104555"/>
              <a:gd name="connsiteX538" fmla="*/ 504935 w 1186119"/>
              <a:gd name="connsiteY538" fmla="*/ 83794 h 1104555"/>
              <a:gd name="connsiteX539" fmla="*/ 506839 w 1186119"/>
              <a:gd name="connsiteY539" fmla="*/ 92364 h 1104555"/>
              <a:gd name="connsiteX540" fmla="*/ 507793 w 1186119"/>
              <a:gd name="connsiteY540" fmla="*/ 103790 h 1104555"/>
              <a:gd name="connsiteX541" fmla="*/ 508745 w 1186119"/>
              <a:gd name="connsiteY541" fmla="*/ 114264 h 1104555"/>
              <a:gd name="connsiteX542" fmla="*/ 508745 w 1186119"/>
              <a:gd name="connsiteY542" fmla="*/ 124738 h 1104555"/>
              <a:gd name="connsiteX543" fmla="*/ 508745 w 1186119"/>
              <a:gd name="connsiteY543" fmla="*/ 141878 h 1104555"/>
              <a:gd name="connsiteX544" fmla="*/ 508745 w 1186119"/>
              <a:gd name="connsiteY544" fmla="*/ 159018 h 1104555"/>
              <a:gd name="connsiteX545" fmla="*/ 508745 w 1186119"/>
              <a:gd name="connsiteY545" fmla="*/ 177110 h 1104555"/>
              <a:gd name="connsiteX546" fmla="*/ 511603 w 1186119"/>
              <a:gd name="connsiteY546" fmla="*/ 194249 h 1104555"/>
              <a:gd name="connsiteX547" fmla="*/ 516367 w 1186119"/>
              <a:gd name="connsiteY547" fmla="*/ 208532 h 1104555"/>
              <a:gd name="connsiteX548" fmla="*/ 524941 w 1186119"/>
              <a:gd name="connsiteY548" fmla="*/ 220911 h 1104555"/>
              <a:gd name="connsiteX549" fmla="*/ 534468 w 1186119"/>
              <a:gd name="connsiteY549" fmla="*/ 232337 h 1104555"/>
              <a:gd name="connsiteX550" fmla="*/ 543995 w 1186119"/>
              <a:gd name="connsiteY550" fmla="*/ 244716 h 1104555"/>
              <a:gd name="connsiteX551" fmla="*/ 545901 w 1186119"/>
              <a:gd name="connsiteY551" fmla="*/ 255190 h 1104555"/>
              <a:gd name="connsiteX552" fmla="*/ 546853 w 1186119"/>
              <a:gd name="connsiteY552" fmla="*/ 265665 h 1104555"/>
              <a:gd name="connsiteX553" fmla="*/ 545901 w 1186119"/>
              <a:gd name="connsiteY553" fmla="*/ 275187 h 1104555"/>
              <a:gd name="connsiteX554" fmla="*/ 543995 w 1186119"/>
              <a:gd name="connsiteY554" fmla="*/ 285661 h 1104555"/>
              <a:gd name="connsiteX555" fmla="*/ 542090 w 1186119"/>
              <a:gd name="connsiteY555" fmla="*/ 297087 h 1104555"/>
              <a:gd name="connsiteX556" fmla="*/ 543995 w 1186119"/>
              <a:gd name="connsiteY556" fmla="*/ 308514 h 1104555"/>
              <a:gd name="connsiteX557" fmla="*/ 546853 w 1186119"/>
              <a:gd name="connsiteY557" fmla="*/ 320892 h 1104555"/>
              <a:gd name="connsiteX558" fmla="*/ 549711 w 1186119"/>
              <a:gd name="connsiteY558" fmla="*/ 332319 h 1104555"/>
              <a:gd name="connsiteX559" fmla="*/ 552570 w 1186119"/>
              <a:gd name="connsiteY559" fmla="*/ 340889 h 1104555"/>
              <a:gd name="connsiteX560" fmla="*/ 553522 w 1186119"/>
              <a:gd name="connsiteY560" fmla="*/ 345650 h 1104555"/>
              <a:gd name="connsiteX561" fmla="*/ 554475 w 1186119"/>
              <a:gd name="connsiteY561" fmla="*/ 349458 h 1104555"/>
              <a:gd name="connsiteX562" fmla="*/ 553522 w 1186119"/>
              <a:gd name="connsiteY562" fmla="*/ 355172 h 1104555"/>
              <a:gd name="connsiteX563" fmla="*/ 551617 w 1186119"/>
              <a:gd name="connsiteY563" fmla="*/ 360885 h 1104555"/>
              <a:gd name="connsiteX564" fmla="*/ 549711 w 1186119"/>
              <a:gd name="connsiteY564" fmla="*/ 366598 h 1104555"/>
              <a:gd name="connsiteX565" fmla="*/ 548759 w 1186119"/>
              <a:gd name="connsiteY565" fmla="*/ 371359 h 1104555"/>
              <a:gd name="connsiteX566" fmla="*/ 548759 w 1186119"/>
              <a:gd name="connsiteY566" fmla="*/ 377072 h 1104555"/>
              <a:gd name="connsiteX567" fmla="*/ 550664 w 1186119"/>
              <a:gd name="connsiteY567" fmla="*/ 381833 h 1104555"/>
              <a:gd name="connsiteX568" fmla="*/ 552570 w 1186119"/>
              <a:gd name="connsiteY568" fmla="*/ 386594 h 1104555"/>
              <a:gd name="connsiteX569" fmla="*/ 553522 w 1186119"/>
              <a:gd name="connsiteY569" fmla="*/ 391355 h 1104555"/>
              <a:gd name="connsiteX570" fmla="*/ 553522 w 1186119"/>
              <a:gd name="connsiteY570" fmla="*/ 397068 h 1104555"/>
              <a:gd name="connsiteX571" fmla="*/ 553522 w 1186119"/>
              <a:gd name="connsiteY571" fmla="*/ 402782 h 1104555"/>
              <a:gd name="connsiteX572" fmla="*/ 553522 w 1186119"/>
              <a:gd name="connsiteY572" fmla="*/ 414208 h 1104555"/>
              <a:gd name="connsiteX573" fmla="*/ 553522 w 1186119"/>
              <a:gd name="connsiteY573" fmla="*/ 416112 h 1104555"/>
              <a:gd name="connsiteX574" fmla="*/ 553522 w 1186119"/>
              <a:gd name="connsiteY574" fmla="*/ 421826 h 1104555"/>
              <a:gd name="connsiteX575" fmla="*/ 555428 w 1186119"/>
              <a:gd name="connsiteY575" fmla="*/ 429443 h 1104555"/>
              <a:gd name="connsiteX576" fmla="*/ 558286 w 1186119"/>
              <a:gd name="connsiteY576" fmla="*/ 438965 h 1104555"/>
              <a:gd name="connsiteX577" fmla="*/ 564002 w 1186119"/>
              <a:gd name="connsiteY577" fmla="*/ 444679 h 1104555"/>
              <a:gd name="connsiteX578" fmla="*/ 570671 w 1186119"/>
              <a:gd name="connsiteY578" fmla="*/ 447535 h 1104555"/>
              <a:gd name="connsiteX579" fmla="*/ 580198 w 1186119"/>
              <a:gd name="connsiteY579" fmla="*/ 449440 h 1104555"/>
              <a:gd name="connsiteX580" fmla="*/ 588773 w 1186119"/>
              <a:gd name="connsiteY580" fmla="*/ 451344 h 1104555"/>
              <a:gd name="connsiteX581" fmla="*/ 591631 w 1186119"/>
              <a:gd name="connsiteY581" fmla="*/ 450392 h 1104555"/>
              <a:gd name="connsiteX582" fmla="*/ 592583 w 1186119"/>
              <a:gd name="connsiteY582" fmla="*/ 447535 h 1104555"/>
              <a:gd name="connsiteX583" fmla="*/ 592583 w 1186119"/>
              <a:gd name="connsiteY583" fmla="*/ 438965 h 1104555"/>
              <a:gd name="connsiteX584" fmla="*/ 592583 w 1186119"/>
              <a:gd name="connsiteY584" fmla="*/ 430396 h 1104555"/>
              <a:gd name="connsiteX585" fmla="*/ 612590 w 1186119"/>
              <a:gd name="connsiteY585" fmla="*/ 430396 h 1104555"/>
              <a:gd name="connsiteX586" fmla="*/ 632597 w 1186119"/>
              <a:gd name="connsiteY586" fmla="*/ 430396 h 1104555"/>
              <a:gd name="connsiteX587" fmla="*/ 653556 w 1186119"/>
              <a:gd name="connsiteY587" fmla="*/ 431348 h 1104555"/>
              <a:gd name="connsiteX588" fmla="*/ 673563 w 1186119"/>
              <a:gd name="connsiteY588" fmla="*/ 434204 h 110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</a:cxnLst>
            <a:rect l="l" t="t" r="r" b="b"/>
            <a:pathLst>
              <a:path w="1186119" h="1104555">
                <a:moveTo>
                  <a:pt x="673563" y="434204"/>
                </a:moveTo>
                <a:lnTo>
                  <a:pt x="671658" y="444679"/>
                </a:lnTo>
                <a:lnTo>
                  <a:pt x="665942" y="463723"/>
                </a:lnTo>
                <a:lnTo>
                  <a:pt x="664036" y="474197"/>
                </a:lnTo>
                <a:lnTo>
                  <a:pt x="668800" y="469436"/>
                </a:lnTo>
                <a:lnTo>
                  <a:pt x="676422" y="462770"/>
                </a:lnTo>
                <a:lnTo>
                  <a:pt x="684043" y="458009"/>
                </a:lnTo>
                <a:lnTo>
                  <a:pt x="688807" y="458962"/>
                </a:lnTo>
                <a:lnTo>
                  <a:pt x="689759" y="465627"/>
                </a:lnTo>
                <a:lnTo>
                  <a:pt x="689759" y="471340"/>
                </a:lnTo>
                <a:lnTo>
                  <a:pt x="690712" y="477053"/>
                </a:lnTo>
                <a:lnTo>
                  <a:pt x="693570" y="482767"/>
                </a:lnTo>
                <a:lnTo>
                  <a:pt x="701192" y="491336"/>
                </a:lnTo>
                <a:lnTo>
                  <a:pt x="709766" y="498954"/>
                </a:lnTo>
                <a:lnTo>
                  <a:pt x="716435" y="507524"/>
                </a:lnTo>
                <a:lnTo>
                  <a:pt x="718340" y="517998"/>
                </a:lnTo>
                <a:lnTo>
                  <a:pt x="717388" y="522759"/>
                </a:lnTo>
                <a:lnTo>
                  <a:pt x="715482" y="527520"/>
                </a:lnTo>
                <a:lnTo>
                  <a:pt x="713577" y="531329"/>
                </a:lnTo>
                <a:lnTo>
                  <a:pt x="710719" y="534186"/>
                </a:lnTo>
                <a:lnTo>
                  <a:pt x="704050" y="538947"/>
                </a:lnTo>
                <a:lnTo>
                  <a:pt x="697381" y="541803"/>
                </a:lnTo>
                <a:lnTo>
                  <a:pt x="689759" y="543708"/>
                </a:lnTo>
                <a:lnTo>
                  <a:pt x="683090" y="548469"/>
                </a:lnTo>
                <a:lnTo>
                  <a:pt x="679280" y="552278"/>
                </a:lnTo>
                <a:lnTo>
                  <a:pt x="678327" y="556086"/>
                </a:lnTo>
                <a:lnTo>
                  <a:pt x="680232" y="559895"/>
                </a:lnTo>
                <a:lnTo>
                  <a:pt x="683090" y="564656"/>
                </a:lnTo>
                <a:lnTo>
                  <a:pt x="685949" y="568465"/>
                </a:lnTo>
                <a:lnTo>
                  <a:pt x="686901" y="572274"/>
                </a:lnTo>
                <a:lnTo>
                  <a:pt x="687854" y="576083"/>
                </a:lnTo>
                <a:lnTo>
                  <a:pt x="688807" y="581796"/>
                </a:lnTo>
                <a:lnTo>
                  <a:pt x="690712" y="583700"/>
                </a:lnTo>
                <a:lnTo>
                  <a:pt x="694523" y="585605"/>
                </a:lnTo>
                <a:lnTo>
                  <a:pt x="699286" y="587509"/>
                </a:lnTo>
                <a:lnTo>
                  <a:pt x="703097" y="588461"/>
                </a:lnTo>
                <a:lnTo>
                  <a:pt x="709766" y="591318"/>
                </a:lnTo>
                <a:lnTo>
                  <a:pt x="724057" y="597983"/>
                </a:lnTo>
                <a:lnTo>
                  <a:pt x="730725" y="600840"/>
                </a:lnTo>
                <a:lnTo>
                  <a:pt x="745969" y="606553"/>
                </a:lnTo>
                <a:lnTo>
                  <a:pt x="762165" y="613219"/>
                </a:lnTo>
                <a:lnTo>
                  <a:pt x="778361" y="619884"/>
                </a:lnTo>
                <a:lnTo>
                  <a:pt x="793604" y="626549"/>
                </a:lnTo>
                <a:lnTo>
                  <a:pt x="799320" y="628454"/>
                </a:lnTo>
                <a:lnTo>
                  <a:pt x="805037" y="630358"/>
                </a:lnTo>
                <a:lnTo>
                  <a:pt x="816469" y="634167"/>
                </a:lnTo>
                <a:lnTo>
                  <a:pt x="824091" y="637024"/>
                </a:lnTo>
                <a:lnTo>
                  <a:pt x="829807" y="637976"/>
                </a:lnTo>
                <a:lnTo>
                  <a:pt x="832665" y="635119"/>
                </a:lnTo>
                <a:lnTo>
                  <a:pt x="832665" y="626549"/>
                </a:lnTo>
                <a:lnTo>
                  <a:pt x="831713" y="621788"/>
                </a:lnTo>
                <a:lnTo>
                  <a:pt x="828855" y="613219"/>
                </a:lnTo>
                <a:lnTo>
                  <a:pt x="827902" y="608458"/>
                </a:lnTo>
                <a:lnTo>
                  <a:pt x="826949" y="604649"/>
                </a:lnTo>
                <a:lnTo>
                  <a:pt x="825996" y="602744"/>
                </a:lnTo>
                <a:lnTo>
                  <a:pt x="825996" y="601792"/>
                </a:lnTo>
                <a:lnTo>
                  <a:pt x="828855" y="600840"/>
                </a:lnTo>
                <a:lnTo>
                  <a:pt x="831713" y="601792"/>
                </a:lnTo>
                <a:lnTo>
                  <a:pt x="835523" y="604649"/>
                </a:lnTo>
                <a:lnTo>
                  <a:pt x="841240" y="609410"/>
                </a:lnTo>
                <a:lnTo>
                  <a:pt x="845050" y="615123"/>
                </a:lnTo>
                <a:lnTo>
                  <a:pt x="850767" y="621788"/>
                </a:lnTo>
                <a:lnTo>
                  <a:pt x="855530" y="628454"/>
                </a:lnTo>
                <a:lnTo>
                  <a:pt x="861246" y="632263"/>
                </a:lnTo>
                <a:lnTo>
                  <a:pt x="866010" y="630358"/>
                </a:lnTo>
                <a:lnTo>
                  <a:pt x="869821" y="626549"/>
                </a:lnTo>
                <a:lnTo>
                  <a:pt x="876490" y="616075"/>
                </a:lnTo>
                <a:lnTo>
                  <a:pt x="879348" y="619884"/>
                </a:lnTo>
                <a:lnTo>
                  <a:pt x="880300" y="621788"/>
                </a:lnTo>
                <a:lnTo>
                  <a:pt x="881253" y="623693"/>
                </a:lnTo>
                <a:lnTo>
                  <a:pt x="886017" y="632263"/>
                </a:lnTo>
                <a:lnTo>
                  <a:pt x="896497" y="650354"/>
                </a:lnTo>
                <a:lnTo>
                  <a:pt x="900308" y="659876"/>
                </a:lnTo>
                <a:lnTo>
                  <a:pt x="904118" y="667494"/>
                </a:lnTo>
                <a:lnTo>
                  <a:pt x="906976" y="675112"/>
                </a:lnTo>
                <a:lnTo>
                  <a:pt x="910787" y="682729"/>
                </a:lnTo>
                <a:lnTo>
                  <a:pt x="916503" y="689395"/>
                </a:lnTo>
                <a:lnTo>
                  <a:pt x="922220" y="694156"/>
                </a:lnTo>
                <a:lnTo>
                  <a:pt x="928889" y="696060"/>
                </a:lnTo>
                <a:lnTo>
                  <a:pt x="935557" y="697012"/>
                </a:lnTo>
                <a:lnTo>
                  <a:pt x="943179" y="697965"/>
                </a:lnTo>
                <a:lnTo>
                  <a:pt x="951753" y="699869"/>
                </a:lnTo>
                <a:lnTo>
                  <a:pt x="960328" y="701773"/>
                </a:lnTo>
                <a:lnTo>
                  <a:pt x="968902" y="704630"/>
                </a:lnTo>
                <a:lnTo>
                  <a:pt x="977477" y="706534"/>
                </a:lnTo>
                <a:lnTo>
                  <a:pt x="980335" y="707487"/>
                </a:lnTo>
                <a:lnTo>
                  <a:pt x="990815" y="711295"/>
                </a:lnTo>
                <a:lnTo>
                  <a:pt x="999389" y="715104"/>
                </a:lnTo>
                <a:lnTo>
                  <a:pt x="1008916" y="717961"/>
                </a:lnTo>
                <a:lnTo>
                  <a:pt x="1019396" y="718913"/>
                </a:lnTo>
                <a:lnTo>
                  <a:pt x="1025112" y="719865"/>
                </a:lnTo>
                <a:lnTo>
                  <a:pt x="1033686" y="721770"/>
                </a:lnTo>
                <a:lnTo>
                  <a:pt x="1041308" y="721770"/>
                </a:lnTo>
                <a:lnTo>
                  <a:pt x="1047024" y="720817"/>
                </a:lnTo>
                <a:lnTo>
                  <a:pt x="1050835" y="717009"/>
                </a:lnTo>
                <a:lnTo>
                  <a:pt x="1053693" y="713200"/>
                </a:lnTo>
                <a:lnTo>
                  <a:pt x="1056551" y="709391"/>
                </a:lnTo>
                <a:lnTo>
                  <a:pt x="1061315" y="706534"/>
                </a:lnTo>
                <a:lnTo>
                  <a:pt x="1069889" y="705582"/>
                </a:lnTo>
                <a:lnTo>
                  <a:pt x="1080369" y="704630"/>
                </a:lnTo>
                <a:lnTo>
                  <a:pt x="1088943" y="701773"/>
                </a:lnTo>
                <a:lnTo>
                  <a:pt x="1093707" y="695108"/>
                </a:lnTo>
                <a:lnTo>
                  <a:pt x="1096565" y="697012"/>
                </a:lnTo>
                <a:lnTo>
                  <a:pt x="1099423" y="698917"/>
                </a:lnTo>
                <a:lnTo>
                  <a:pt x="1102281" y="700821"/>
                </a:lnTo>
                <a:lnTo>
                  <a:pt x="1106092" y="702726"/>
                </a:lnTo>
                <a:lnTo>
                  <a:pt x="1107997" y="703678"/>
                </a:lnTo>
                <a:lnTo>
                  <a:pt x="1112761" y="707487"/>
                </a:lnTo>
                <a:lnTo>
                  <a:pt x="1119430" y="711295"/>
                </a:lnTo>
                <a:lnTo>
                  <a:pt x="1125146" y="716056"/>
                </a:lnTo>
                <a:lnTo>
                  <a:pt x="1130862" y="720817"/>
                </a:lnTo>
                <a:lnTo>
                  <a:pt x="1136579" y="725578"/>
                </a:lnTo>
                <a:lnTo>
                  <a:pt x="1145153" y="730339"/>
                </a:lnTo>
                <a:lnTo>
                  <a:pt x="1163254" y="740814"/>
                </a:lnTo>
                <a:lnTo>
                  <a:pt x="1171829" y="746527"/>
                </a:lnTo>
                <a:lnTo>
                  <a:pt x="1178497" y="752240"/>
                </a:lnTo>
                <a:lnTo>
                  <a:pt x="1184214" y="758906"/>
                </a:lnTo>
                <a:lnTo>
                  <a:pt x="1186119" y="766523"/>
                </a:lnTo>
                <a:lnTo>
                  <a:pt x="1186119" y="776045"/>
                </a:lnTo>
                <a:lnTo>
                  <a:pt x="1182308" y="788424"/>
                </a:lnTo>
                <a:lnTo>
                  <a:pt x="1176592" y="801755"/>
                </a:lnTo>
                <a:lnTo>
                  <a:pt x="1163254" y="824607"/>
                </a:lnTo>
                <a:lnTo>
                  <a:pt x="1160396" y="829368"/>
                </a:lnTo>
                <a:lnTo>
                  <a:pt x="1158491" y="834129"/>
                </a:lnTo>
                <a:lnTo>
                  <a:pt x="1155633" y="844604"/>
                </a:lnTo>
                <a:lnTo>
                  <a:pt x="1153727" y="845556"/>
                </a:lnTo>
                <a:lnTo>
                  <a:pt x="1150869" y="842700"/>
                </a:lnTo>
                <a:lnTo>
                  <a:pt x="1148011" y="846508"/>
                </a:lnTo>
                <a:lnTo>
                  <a:pt x="1145153" y="846508"/>
                </a:lnTo>
                <a:lnTo>
                  <a:pt x="1142295" y="845556"/>
                </a:lnTo>
                <a:lnTo>
                  <a:pt x="1138484" y="844604"/>
                </a:lnTo>
                <a:lnTo>
                  <a:pt x="1134673" y="844604"/>
                </a:lnTo>
                <a:lnTo>
                  <a:pt x="1130862" y="846508"/>
                </a:lnTo>
                <a:lnTo>
                  <a:pt x="1128957" y="847461"/>
                </a:lnTo>
                <a:lnTo>
                  <a:pt x="1117524" y="845556"/>
                </a:lnTo>
                <a:lnTo>
                  <a:pt x="1114666" y="844604"/>
                </a:lnTo>
                <a:lnTo>
                  <a:pt x="1113713" y="844604"/>
                </a:lnTo>
                <a:lnTo>
                  <a:pt x="1114666" y="854126"/>
                </a:lnTo>
                <a:lnTo>
                  <a:pt x="1119430" y="854126"/>
                </a:lnTo>
                <a:lnTo>
                  <a:pt x="1127052" y="852222"/>
                </a:lnTo>
                <a:lnTo>
                  <a:pt x="1132768" y="851269"/>
                </a:lnTo>
                <a:lnTo>
                  <a:pt x="1132768" y="854126"/>
                </a:lnTo>
                <a:lnTo>
                  <a:pt x="1128957" y="856983"/>
                </a:lnTo>
                <a:lnTo>
                  <a:pt x="1126098" y="860791"/>
                </a:lnTo>
                <a:lnTo>
                  <a:pt x="1128004" y="867457"/>
                </a:lnTo>
                <a:lnTo>
                  <a:pt x="1121335" y="869361"/>
                </a:lnTo>
                <a:lnTo>
                  <a:pt x="1122288" y="876027"/>
                </a:lnTo>
                <a:lnTo>
                  <a:pt x="1127052" y="883644"/>
                </a:lnTo>
                <a:lnTo>
                  <a:pt x="1130862" y="887453"/>
                </a:lnTo>
                <a:lnTo>
                  <a:pt x="1143248" y="885549"/>
                </a:lnTo>
                <a:lnTo>
                  <a:pt x="1145153" y="889357"/>
                </a:lnTo>
                <a:lnTo>
                  <a:pt x="1145153" y="893166"/>
                </a:lnTo>
                <a:lnTo>
                  <a:pt x="1145153" y="896975"/>
                </a:lnTo>
                <a:lnTo>
                  <a:pt x="1148011" y="897927"/>
                </a:lnTo>
                <a:lnTo>
                  <a:pt x="1152775" y="899832"/>
                </a:lnTo>
                <a:lnTo>
                  <a:pt x="1153727" y="903640"/>
                </a:lnTo>
                <a:lnTo>
                  <a:pt x="1152775" y="908401"/>
                </a:lnTo>
                <a:lnTo>
                  <a:pt x="1150869" y="911258"/>
                </a:lnTo>
                <a:lnTo>
                  <a:pt x="1148011" y="915067"/>
                </a:lnTo>
                <a:lnTo>
                  <a:pt x="1144200" y="917924"/>
                </a:lnTo>
                <a:lnTo>
                  <a:pt x="1136579" y="922685"/>
                </a:lnTo>
                <a:lnTo>
                  <a:pt x="1135626" y="923637"/>
                </a:lnTo>
                <a:lnTo>
                  <a:pt x="1134673" y="926493"/>
                </a:lnTo>
                <a:lnTo>
                  <a:pt x="1133721" y="927446"/>
                </a:lnTo>
                <a:lnTo>
                  <a:pt x="1131815" y="926493"/>
                </a:lnTo>
                <a:lnTo>
                  <a:pt x="1128004" y="924589"/>
                </a:lnTo>
                <a:lnTo>
                  <a:pt x="1126098" y="924589"/>
                </a:lnTo>
                <a:lnTo>
                  <a:pt x="1123240" y="926493"/>
                </a:lnTo>
                <a:lnTo>
                  <a:pt x="1121335" y="928398"/>
                </a:lnTo>
                <a:lnTo>
                  <a:pt x="1121335" y="931254"/>
                </a:lnTo>
                <a:lnTo>
                  <a:pt x="1124194" y="933159"/>
                </a:lnTo>
                <a:lnTo>
                  <a:pt x="1119430" y="937920"/>
                </a:lnTo>
                <a:lnTo>
                  <a:pt x="1107997" y="936015"/>
                </a:lnTo>
                <a:lnTo>
                  <a:pt x="1103234" y="939824"/>
                </a:lnTo>
                <a:lnTo>
                  <a:pt x="1102281" y="948394"/>
                </a:lnTo>
                <a:lnTo>
                  <a:pt x="1103234" y="954107"/>
                </a:lnTo>
                <a:lnTo>
                  <a:pt x="1103234" y="958868"/>
                </a:lnTo>
                <a:lnTo>
                  <a:pt x="1099423" y="962677"/>
                </a:lnTo>
                <a:lnTo>
                  <a:pt x="1098470" y="964581"/>
                </a:lnTo>
                <a:lnTo>
                  <a:pt x="1101328" y="971247"/>
                </a:lnTo>
                <a:lnTo>
                  <a:pt x="1105139" y="976008"/>
                </a:lnTo>
                <a:lnTo>
                  <a:pt x="1110855" y="979817"/>
                </a:lnTo>
                <a:lnTo>
                  <a:pt x="1126098" y="987434"/>
                </a:lnTo>
                <a:lnTo>
                  <a:pt x="1131815" y="992195"/>
                </a:lnTo>
                <a:lnTo>
                  <a:pt x="1134673" y="998861"/>
                </a:lnTo>
                <a:lnTo>
                  <a:pt x="1135626" y="1008383"/>
                </a:lnTo>
                <a:lnTo>
                  <a:pt x="1135626" y="1015048"/>
                </a:lnTo>
                <a:lnTo>
                  <a:pt x="1136579" y="1020761"/>
                </a:lnTo>
                <a:lnTo>
                  <a:pt x="1136579" y="1026475"/>
                </a:lnTo>
                <a:lnTo>
                  <a:pt x="1136579" y="1032188"/>
                </a:lnTo>
                <a:lnTo>
                  <a:pt x="1131815" y="1034092"/>
                </a:lnTo>
                <a:lnTo>
                  <a:pt x="1127052" y="1035044"/>
                </a:lnTo>
                <a:lnTo>
                  <a:pt x="1118477" y="1037901"/>
                </a:lnTo>
                <a:lnTo>
                  <a:pt x="1115619" y="1039805"/>
                </a:lnTo>
                <a:lnTo>
                  <a:pt x="1113713" y="1041710"/>
                </a:lnTo>
                <a:lnTo>
                  <a:pt x="1113713" y="1044566"/>
                </a:lnTo>
                <a:lnTo>
                  <a:pt x="1114666" y="1058849"/>
                </a:lnTo>
                <a:lnTo>
                  <a:pt x="1115619" y="1070276"/>
                </a:lnTo>
                <a:lnTo>
                  <a:pt x="1114666" y="1081702"/>
                </a:lnTo>
                <a:lnTo>
                  <a:pt x="1112761" y="1093129"/>
                </a:lnTo>
                <a:lnTo>
                  <a:pt x="1109903" y="1091224"/>
                </a:lnTo>
                <a:lnTo>
                  <a:pt x="1107044" y="1091224"/>
                </a:lnTo>
                <a:lnTo>
                  <a:pt x="1104186" y="1092177"/>
                </a:lnTo>
                <a:lnTo>
                  <a:pt x="1102281" y="1094081"/>
                </a:lnTo>
                <a:lnTo>
                  <a:pt x="1100376" y="1095985"/>
                </a:lnTo>
                <a:lnTo>
                  <a:pt x="1097517" y="1095985"/>
                </a:lnTo>
                <a:lnTo>
                  <a:pt x="1095612" y="1095985"/>
                </a:lnTo>
                <a:lnTo>
                  <a:pt x="1092754" y="1095985"/>
                </a:lnTo>
                <a:lnTo>
                  <a:pt x="1087990" y="1094081"/>
                </a:lnTo>
                <a:lnTo>
                  <a:pt x="1084180" y="1093129"/>
                </a:lnTo>
                <a:lnTo>
                  <a:pt x="1076558" y="1094081"/>
                </a:lnTo>
                <a:lnTo>
                  <a:pt x="1068936" y="1096938"/>
                </a:lnTo>
                <a:lnTo>
                  <a:pt x="1061315" y="1099794"/>
                </a:lnTo>
                <a:lnTo>
                  <a:pt x="1054646" y="1103603"/>
                </a:lnTo>
                <a:lnTo>
                  <a:pt x="1048930" y="1104555"/>
                </a:lnTo>
                <a:lnTo>
                  <a:pt x="1044166" y="1104555"/>
                </a:lnTo>
                <a:lnTo>
                  <a:pt x="1038450" y="1101699"/>
                </a:lnTo>
                <a:lnTo>
                  <a:pt x="1033686" y="1098842"/>
                </a:lnTo>
                <a:lnTo>
                  <a:pt x="1026064" y="1095985"/>
                </a:lnTo>
                <a:lnTo>
                  <a:pt x="1022254" y="1094081"/>
                </a:lnTo>
                <a:lnTo>
                  <a:pt x="1019396" y="1091224"/>
                </a:lnTo>
                <a:lnTo>
                  <a:pt x="1017490" y="1088368"/>
                </a:lnTo>
                <a:lnTo>
                  <a:pt x="1016537" y="1083607"/>
                </a:lnTo>
                <a:lnTo>
                  <a:pt x="1015585" y="1079798"/>
                </a:lnTo>
                <a:lnTo>
                  <a:pt x="1013679" y="1073133"/>
                </a:lnTo>
                <a:lnTo>
                  <a:pt x="1011774" y="1071228"/>
                </a:lnTo>
                <a:lnTo>
                  <a:pt x="1010821" y="1069324"/>
                </a:lnTo>
                <a:lnTo>
                  <a:pt x="1008916" y="1067419"/>
                </a:lnTo>
                <a:lnTo>
                  <a:pt x="1001294" y="1065515"/>
                </a:lnTo>
                <a:lnTo>
                  <a:pt x="991767" y="1065515"/>
                </a:lnTo>
                <a:lnTo>
                  <a:pt x="983193" y="1068371"/>
                </a:lnTo>
                <a:lnTo>
                  <a:pt x="977477" y="1075037"/>
                </a:lnTo>
                <a:lnTo>
                  <a:pt x="973665" y="1071228"/>
                </a:lnTo>
                <a:lnTo>
                  <a:pt x="967949" y="1068371"/>
                </a:lnTo>
                <a:lnTo>
                  <a:pt x="962233" y="1067419"/>
                </a:lnTo>
                <a:lnTo>
                  <a:pt x="957470" y="1067419"/>
                </a:lnTo>
                <a:lnTo>
                  <a:pt x="958422" y="1061706"/>
                </a:lnTo>
                <a:lnTo>
                  <a:pt x="961280" y="1042662"/>
                </a:lnTo>
                <a:lnTo>
                  <a:pt x="961280" y="1037901"/>
                </a:lnTo>
                <a:lnTo>
                  <a:pt x="958422" y="1033140"/>
                </a:lnTo>
                <a:lnTo>
                  <a:pt x="953659" y="1023618"/>
                </a:lnTo>
                <a:lnTo>
                  <a:pt x="950801" y="1015048"/>
                </a:lnTo>
                <a:lnTo>
                  <a:pt x="947943" y="1007431"/>
                </a:lnTo>
                <a:lnTo>
                  <a:pt x="945084" y="998861"/>
                </a:lnTo>
                <a:lnTo>
                  <a:pt x="942226" y="991243"/>
                </a:lnTo>
                <a:lnTo>
                  <a:pt x="940321" y="982673"/>
                </a:lnTo>
                <a:lnTo>
                  <a:pt x="931747" y="953155"/>
                </a:lnTo>
                <a:lnTo>
                  <a:pt x="930794" y="959820"/>
                </a:lnTo>
                <a:lnTo>
                  <a:pt x="926030" y="965534"/>
                </a:lnTo>
                <a:lnTo>
                  <a:pt x="918409" y="969342"/>
                </a:lnTo>
                <a:lnTo>
                  <a:pt x="913645" y="974103"/>
                </a:lnTo>
                <a:lnTo>
                  <a:pt x="913645" y="977912"/>
                </a:lnTo>
                <a:lnTo>
                  <a:pt x="913645" y="981721"/>
                </a:lnTo>
                <a:lnTo>
                  <a:pt x="913645" y="984578"/>
                </a:lnTo>
                <a:lnTo>
                  <a:pt x="910787" y="987434"/>
                </a:lnTo>
                <a:lnTo>
                  <a:pt x="907929" y="989339"/>
                </a:lnTo>
                <a:lnTo>
                  <a:pt x="905071" y="990291"/>
                </a:lnTo>
                <a:lnTo>
                  <a:pt x="903166" y="990291"/>
                </a:lnTo>
                <a:lnTo>
                  <a:pt x="897449" y="987434"/>
                </a:lnTo>
                <a:lnTo>
                  <a:pt x="896497" y="987434"/>
                </a:lnTo>
                <a:lnTo>
                  <a:pt x="894591" y="988386"/>
                </a:lnTo>
                <a:lnTo>
                  <a:pt x="892685" y="989339"/>
                </a:lnTo>
                <a:lnTo>
                  <a:pt x="890781" y="992195"/>
                </a:lnTo>
                <a:lnTo>
                  <a:pt x="889827" y="1001717"/>
                </a:lnTo>
                <a:lnTo>
                  <a:pt x="887922" y="1003622"/>
                </a:lnTo>
                <a:lnTo>
                  <a:pt x="886017" y="1005526"/>
                </a:lnTo>
                <a:lnTo>
                  <a:pt x="885064" y="1008383"/>
                </a:lnTo>
                <a:lnTo>
                  <a:pt x="882206" y="1013144"/>
                </a:lnTo>
                <a:lnTo>
                  <a:pt x="879348" y="1017905"/>
                </a:lnTo>
                <a:lnTo>
                  <a:pt x="878395" y="1019809"/>
                </a:lnTo>
                <a:lnTo>
                  <a:pt x="876490" y="1021714"/>
                </a:lnTo>
                <a:lnTo>
                  <a:pt x="872679" y="1022666"/>
                </a:lnTo>
                <a:lnTo>
                  <a:pt x="868868" y="1021714"/>
                </a:lnTo>
                <a:lnTo>
                  <a:pt x="865057" y="1020761"/>
                </a:lnTo>
                <a:lnTo>
                  <a:pt x="861246" y="1021714"/>
                </a:lnTo>
                <a:lnTo>
                  <a:pt x="856483" y="1022666"/>
                </a:lnTo>
                <a:lnTo>
                  <a:pt x="853625" y="1023618"/>
                </a:lnTo>
                <a:lnTo>
                  <a:pt x="851719" y="1024570"/>
                </a:lnTo>
                <a:lnTo>
                  <a:pt x="847909" y="1030283"/>
                </a:lnTo>
                <a:lnTo>
                  <a:pt x="840287" y="1031236"/>
                </a:lnTo>
                <a:lnTo>
                  <a:pt x="831713" y="1031236"/>
                </a:lnTo>
                <a:lnTo>
                  <a:pt x="825044" y="1031236"/>
                </a:lnTo>
                <a:lnTo>
                  <a:pt x="823138" y="1032188"/>
                </a:lnTo>
                <a:lnTo>
                  <a:pt x="821233" y="1033140"/>
                </a:lnTo>
                <a:lnTo>
                  <a:pt x="819328" y="1035044"/>
                </a:lnTo>
                <a:lnTo>
                  <a:pt x="815517" y="1034092"/>
                </a:lnTo>
                <a:lnTo>
                  <a:pt x="812659" y="1032188"/>
                </a:lnTo>
                <a:lnTo>
                  <a:pt x="808847" y="1027427"/>
                </a:lnTo>
                <a:lnTo>
                  <a:pt x="805989" y="1025522"/>
                </a:lnTo>
                <a:lnTo>
                  <a:pt x="802178" y="1023618"/>
                </a:lnTo>
                <a:lnTo>
                  <a:pt x="801226" y="1019809"/>
                </a:lnTo>
                <a:lnTo>
                  <a:pt x="799320" y="1016000"/>
                </a:lnTo>
                <a:lnTo>
                  <a:pt x="797415" y="1012192"/>
                </a:lnTo>
                <a:lnTo>
                  <a:pt x="795510" y="1010287"/>
                </a:lnTo>
                <a:lnTo>
                  <a:pt x="793604" y="1009335"/>
                </a:lnTo>
                <a:lnTo>
                  <a:pt x="791699" y="1007431"/>
                </a:lnTo>
                <a:lnTo>
                  <a:pt x="789793" y="1005526"/>
                </a:lnTo>
                <a:lnTo>
                  <a:pt x="786935" y="1002670"/>
                </a:lnTo>
                <a:lnTo>
                  <a:pt x="783124" y="999813"/>
                </a:lnTo>
                <a:lnTo>
                  <a:pt x="778361" y="996956"/>
                </a:lnTo>
                <a:lnTo>
                  <a:pt x="774550" y="995052"/>
                </a:lnTo>
                <a:lnTo>
                  <a:pt x="765976" y="997909"/>
                </a:lnTo>
                <a:lnTo>
                  <a:pt x="761212" y="1006478"/>
                </a:lnTo>
                <a:lnTo>
                  <a:pt x="757402" y="1016953"/>
                </a:lnTo>
                <a:lnTo>
                  <a:pt x="753591" y="1026475"/>
                </a:lnTo>
                <a:lnTo>
                  <a:pt x="744064" y="1021714"/>
                </a:lnTo>
                <a:lnTo>
                  <a:pt x="736442" y="1016953"/>
                </a:lnTo>
                <a:lnTo>
                  <a:pt x="726915" y="1014096"/>
                </a:lnTo>
                <a:lnTo>
                  <a:pt x="715482" y="1014096"/>
                </a:lnTo>
                <a:lnTo>
                  <a:pt x="703097" y="1013144"/>
                </a:lnTo>
                <a:lnTo>
                  <a:pt x="690712" y="1003622"/>
                </a:lnTo>
                <a:lnTo>
                  <a:pt x="679280" y="991243"/>
                </a:lnTo>
                <a:lnTo>
                  <a:pt x="667847" y="982673"/>
                </a:lnTo>
                <a:lnTo>
                  <a:pt x="664989" y="980769"/>
                </a:lnTo>
                <a:lnTo>
                  <a:pt x="654509" y="977912"/>
                </a:lnTo>
                <a:lnTo>
                  <a:pt x="644982" y="974103"/>
                </a:lnTo>
                <a:lnTo>
                  <a:pt x="635455" y="971247"/>
                </a:lnTo>
                <a:lnTo>
                  <a:pt x="624975" y="968390"/>
                </a:lnTo>
                <a:lnTo>
                  <a:pt x="621164" y="967438"/>
                </a:lnTo>
                <a:lnTo>
                  <a:pt x="617354" y="966486"/>
                </a:lnTo>
                <a:lnTo>
                  <a:pt x="614496" y="964581"/>
                </a:lnTo>
                <a:lnTo>
                  <a:pt x="610685" y="962677"/>
                </a:lnTo>
                <a:lnTo>
                  <a:pt x="604969" y="959820"/>
                </a:lnTo>
                <a:lnTo>
                  <a:pt x="599252" y="957916"/>
                </a:lnTo>
                <a:lnTo>
                  <a:pt x="593536" y="955059"/>
                </a:lnTo>
                <a:lnTo>
                  <a:pt x="588773" y="952203"/>
                </a:lnTo>
                <a:lnTo>
                  <a:pt x="584962" y="950298"/>
                </a:lnTo>
                <a:lnTo>
                  <a:pt x="582104" y="949346"/>
                </a:lnTo>
                <a:lnTo>
                  <a:pt x="579246" y="948394"/>
                </a:lnTo>
                <a:lnTo>
                  <a:pt x="575434" y="947442"/>
                </a:lnTo>
                <a:lnTo>
                  <a:pt x="573529" y="945537"/>
                </a:lnTo>
                <a:lnTo>
                  <a:pt x="571624" y="943633"/>
                </a:lnTo>
                <a:lnTo>
                  <a:pt x="568765" y="942681"/>
                </a:lnTo>
                <a:lnTo>
                  <a:pt x="564955" y="942681"/>
                </a:lnTo>
                <a:lnTo>
                  <a:pt x="562097" y="944585"/>
                </a:lnTo>
                <a:lnTo>
                  <a:pt x="558286" y="946490"/>
                </a:lnTo>
                <a:lnTo>
                  <a:pt x="555428" y="949346"/>
                </a:lnTo>
                <a:lnTo>
                  <a:pt x="553522" y="952203"/>
                </a:lnTo>
                <a:lnTo>
                  <a:pt x="551617" y="956012"/>
                </a:lnTo>
                <a:lnTo>
                  <a:pt x="549711" y="959820"/>
                </a:lnTo>
                <a:lnTo>
                  <a:pt x="547806" y="964581"/>
                </a:lnTo>
                <a:lnTo>
                  <a:pt x="546853" y="968390"/>
                </a:lnTo>
                <a:lnTo>
                  <a:pt x="544948" y="975056"/>
                </a:lnTo>
                <a:lnTo>
                  <a:pt x="543995" y="982673"/>
                </a:lnTo>
                <a:lnTo>
                  <a:pt x="543043" y="989339"/>
                </a:lnTo>
                <a:lnTo>
                  <a:pt x="540184" y="996004"/>
                </a:lnTo>
                <a:lnTo>
                  <a:pt x="533516" y="1000765"/>
                </a:lnTo>
                <a:lnTo>
                  <a:pt x="523036" y="1002670"/>
                </a:lnTo>
                <a:lnTo>
                  <a:pt x="512556" y="1002670"/>
                </a:lnTo>
                <a:lnTo>
                  <a:pt x="502076" y="1002670"/>
                </a:lnTo>
                <a:lnTo>
                  <a:pt x="495407" y="997909"/>
                </a:lnTo>
                <a:lnTo>
                  <a:pt x="489691" y="993147"/>
                </a:lnTo>
                <a:lnTo>
                  <a:pt x="483022" y="987434"/>
                </a:lnTo>
                <a:lnTo>
                  <a:pt x="477306" y="981721"/>
                </a:lnTo>
                <a:lnTo>
                  <a:pt x="463015" y="971247"/>
                </a:lnTo>
                <a:lnTo>
                  <a:pt x="448725" y="959820"/>
                </a:lnTo>
                <a:lnTo>
                  <a:pt x="434434" y="948394"/>
                </a:lnTo>
                <a:lnTo>
                  <a:pt x="421096" y="936968"/>
                </a:lnTo>
                <a:lnTo>
                  <a:pt x="411569" y="927446"/>
                </a:lnTo>
                <a:lnTo>
                  <a:pt x="406805" y="922685"/>
                </a:lnTo>
                <a:lnTo>
                  <a:pt x="402042" y="918876"/>
                </a:lnTo>
                <a:lnTo>
                  <a:pt x="392515" y="916019"/>
                </a:lnTo>
                <a:lnTo>
                  <a:pt x="382988" y="913163"/>
                </a:lnTo>
                <a:lnTo>
                  <a:pt x="372508" y="912210"/>
                </a:lnTo>
                <a:lnTo>
                  <a:pt x="362981" y="912210"/>
                </a:lnTo>
                <a:lnTo>
                  <a:pt x="352502" y="913163"/>
                </a:lnTo>
                <a:lnTo>
                  <a:pt x="341069" y="916019"/>
                </a:lnTo>
                <a:lnTo>
                  <a:pt x="329636" y="917924"/>
                </a:lnTo>
                <a:lnTo>
                  <a:pt x="319157" y="916971"/>
                </a:lnTo>
                <a:lnTo>
                  <a:pt x="315346" y="915067"/>
                </a:lnTo>
                <a:lnTo>
                  <a:pt x="312488" y="912210"/>
                </a:lnTo>
                <a:lnTo>
                  <a:pt x="308677" y="909354"/>
                </a:lnTo>
                <a:lnTo>
                  <a:pt x="306771" y="906497"/>
                </a:lnTo>
                <a:lnTo>
                  <a:pt x="304866" y="901736"/>
                </a:lnTo>
                <a:lnTo>
                  <a:pt x="303913" y="896975"/>
                </a:lnTo>
                <a:lnTo>
                  <a:pt x="304866" y="892214"/>
                </a:lnTo>
                <a:lnTo>
                  <a:pt x="303913" y="887453"/>
                </a:lnTo>
                <a:lnTo>
                  <a:pt x="299150" y="881740"/>
                </a:lnTo>
                <a:lnTo>
                  <a:pt x="292481" y="879835"/>
                </a:lnTo>
                <a:lnTo>
                  <a:pt x="284859" y="880788"/>
                </a:lnTo>
                <a:lnTo>
                  <a:pt x="278190" y="883644"/>
                </a:lnTo>
                <a:lnTo>
                  <a:pt x="275332" y="884596"/>
                </a:lnTo>
                <a:lnTo>
                  <a:pt x="263899" y="892214"/>
                </a:lnTo>
                <a:lnTo>
                  <a:pt x="255325" y="896023"/>
                </a:lnTo>
                <a:lnTo>
                  <a:pt x="245798" y="896023"/>
                </a:lnTo>
                <a:lnTo>
                  <a:pt x="234366" y="889357"/>
                </a:lnTo>
                <a:lnTo>
                  <a:pt x="246751" y="873170"/>
                </a:lnTo>
                <a:lnTo>
                  <a:pt x="259136" y="856030"/>
                </a:lnTo>
                <a:lnTo>
                  <a:pt x="283907" y="822703"/>
                </a:lnTo>
                <a:lnTo>
                  <a:pt x="286765" y="818894"/>
                </a:lnTo>
                <a:lnTo>
                  <a:pt x="289623" y="815085"/>
                </a:lnTo>
                <a:lnTo>
                  <a:pt x="292481" y="810324"/>
                </a:lnTo>
                <a:lnTo>
                  <a:pt x="293434" y="805563"/>
                </a:lnTo>
                <a:lnTo>
                  <a:pt x="292481" y="795089"/>
                </a:lnTo>
                <a:lnTo>
                  <a:pt x="289623" y="765571"/>
                </a:lnTo>
                <a:lnTo>
                  <a:pt x="286765" y="754145"/>
                </a:lnTo>
                <a:lnTo>
                  <a:pt x="279143" y="732244"/>
                </a:lnTo>
                <a:lnTo>
                  <a:pt x="276285" y="721770"/>
                </a:lnTo>
                <a:lnTo>
                  <a:pt x="276285" y="714152"/>
                </a:lnTo>
                <a:lnTo>
                  <a:pt x="278190" y="708439"/>
                </a:lnTo>
                <a:lnTo>
                  <a:pt x="282001" y="703678"/>
                </a:lnTo>
                <a:lnTo>
                  <a:pt x="286765" y="698917"/>
                </a:lnTo>
                <a:lnTo>
                  <a:pt x="292481" y="696060"/>
                </a:lnTo>
                <a:lnTo>
                  <a:pt x="297244" y="693204"/>
                </a:lnTo>
                <a:lnTo>
                  <a:pt x="301055" y="689395"/>
                </a:lnTo>
                <a:lnTo>
                  <a:pt x="300103" y="682729"/>
                </a:lnTo>
                <a:lnTo>
                  <a:pt x="292481" y="664638"/>
                </a:lnTo>
                <a:lnTo>
                  <a:pt x="288670" y="655115"/>
                </a:lnTo>
                <a:lnTo>
                  <a:pt x="284859" y="646546"/>
                </a:lnTo>
                <a:lnTo>
                  <a:pt x="280096" y="641785"/>
                </a:lnTo>
                <a:lnTo>
                  <a:pt x="273426" y="640832"/>
                </a:lnTo>
                <a:lnTo>
                  <a:pt x="266758" y="640832"/>
                </a:lnTo>
                <a:lnTo>
                  <a:pt x="260089" y="640832"/>
                </a:lnTo>
                <a:lnTo>
                  <a:pt x="249609" y="640832"/>
                </a:lnTo>
                <a:lnTo>
                  <a:pt x="236271" y="640832"/>
                </a:lnTo>
                <a:lnTo>
                  <a:pt x="223886" y="642737"/>
                </a:lnTo>
                <a:lnTo>
                  <a:pt x="215312" y="648450"/>
                </a:lnTo>
                <a:lnTo>
                  <a:pt x="210548" y="657972"/>
                </a:lnTo>
                <a:lnTo>
                  <a:pt x="206737" y="668446"/>
                </a:lnTo>
                <a:lnTo>
                  <a:pt x="201021" y="677016"/>
                </a:lnTo>
                <a:lnTo>
                  <a:pt x="191494" y="678921"/>
                </a:lnTo>
                <a:lnTo>
                  <a:pt x="188636" y="678921"/>
                </a:lnTo>
                <a:lnTo>
                  <a:pt x="186730" y="678921"/>
                </a:lnTo>
                <a:lnTo>
                  <a:pt x="184825" y="678921"/>
                </a:lnTo>
                <a:lnTo>
                  <a:pt x="181967" y="679873"/>
                </a:lnTo>
                <a:lnTo>
                  <a:pt x="175298" y="684634"/>
                </a:lnTo>
                <a:lnTo>
                  <a:pt x="168629" y="689395"/>
                </a:lnTo>
                <a:lnTo>
                  <a:pt x="161960" y="692251"/>
                </a:lnTo>
                <a:lnTo>
                  <a:pt x="153386" y="691299"/>
                </a:lnTo>
                <a:lnTo>
                  <a:pt x="145764" y="687490"/>
                </a:lnTo>
                <a:lnTo>
                  <a:pt x="140048" y="681777"/>
                </a:lnTo>
                <a:lnTo>
                  <a:pt x="135284" y="675112"/>
                </a:lnTo>
                <a:lnTo>
                  <a:pt x="128616" y="666542"/>
                </a:lnTo>
                <a:lnTo>
                  <a:pt x="121947" y="654163"/>
                </a:lnTo>
                <a:lnTo>
                  <a:pt x="113372" y="640832"/>
                </a:lnTo>
                <a:lnTo>
                  <a:pt x="103845" y="628454"/>
                </a:lnTo>
                <a:lnTo>
                  <a:pt x="93365" y="621788"/>
                </a:lnTo>
                <a:lnTo>
                  <a:pt x="89554" y="621788"/>
                </a:lnTo>
                <a:lnTo>
                  <a:pt x="85744" y="620836"/>
                </a:lnTo>
                <a:lnTo>
                  <a:pt x="82885" y="618932"/>
                </a:lnTo>
                <a:lnTo>
                  <a:pt x="80980" y="616075"/>
                </a:lnTo>
                <a:lnTo>
                  <a:pt x="67642" y="603697"/>
                </a:lnTo>
                <a:lnTo>
                  <a:pt x="55257" y="592270"/>
                </a:lnTo>
                <a:lnTo>
                  <a:pt x="43825" y="579892"/>
                </a:lnTo>
                <a:lnTo>
                  <a:pt x="35250" y="564656"/>
                </a:lnTo>
                <a:lnTo>
                  <a:pt x="32392" y="557039"/>
                </a:lnTo>
                <a:lnTo>
                  <a:pt x="28581" y="548469"/>
                </a:lnTo>
                <a:lnTo>
                  <a:pt x="25723" y="541803"/>
                </a:lnTo>
                <a:lnTo>
                  <a:pt x="21912" y="534186"/>
                </a:lnTo>
                <a:lnTo>
                  <a:pt x="18101" y="526568"/>
                </a:lnTo>
                <a:lnTo>
                  <a:pt x="14291" y="518951"/>
                </a:lnTo>
                <a:lnTo>
                  <a:pt x="13338" y="511333"/>
                </a:lnTo>
                <a:lnTo>
                  <a:pt x="16196" y="502763"/>
                </a:lnTo>
                <a:lnTo>
                  <a:pt x="20960" y="495145"/>
                </a:lnTo>
                <a:lnTo>
                  <a:pt x="22865" y="487528"/>
                </a:lnTo>
                <a:lnTo>
                  <a:pt x="21912" y="480862"/>
                </a:lnTo>
                <a:lnTo>
                  <a:pt x="19054" y="471340"/>
                </a:lnTo>
                <a:lnTo>
                  <a:pt x="16196" y="458009"/>
                </a:lnTo>
                <a:lnTo>
                  <a:pt x="14291" y="451344"/>
                </a:lnTo>
                <a:lnTo>
                  <a:pt x="10480" y="446583"/>
                </a:lnTo>
                <a:lnTo>
                  <a:pt x="6669" y="443726"/>
                </a:lnTo>
                <a:lnTo>
                  <a:pt x="2858" y="440870"/>
                </a:lnTo>
                <a:lnTo>
                  <a:pt x="0" y="438013"/>
                </a:lnTo>
                <a:lnTo>
                  <a:pt x="0" y="431348"/>
                </a:lnTo>
                <a:lnTo>
                  <a:pt x="2858" y="425635"/>
                </a:lnTo>
                <a:lnTo>
                  <a:pt x="7622" y="424682"/>
                </a:lnTo>
                <a:lnTo>
                  <a:pt x="12385" y="426587"/>
                </a:lnTo>
                <a:lnTo>
                  <a:pt x="17149" y="426587"/>
                </a:lnTo>
                <a:lnTo>
                  <a:pt x="20960" y="422778"/>
                </a:lnTo>
                <a:lnTo>
                  <a:pt x="22865" y="416112"/>
                </a:lnTo>
                <a:lnTo>
                  <a:pt x="24770" y="408495"/>
                </a:lnTo>
                <a:lnTo>
                  <a:pt x="25723" y="402782"/>
                </a:lnTo>
                <a:lnTo>
                  <a:pt x="28581" y="390403"/>
                </a:lnTo>
                <a:lnTo>
                  <a:pt x="30487" y="384690"/>
                </a:lnTo>
                <a:lnTo>
                  <a:pt x="33345" y="380881"/>
                </a:lnTo>
                <a:lnTo>
                  <a:pt x="38108" y="380881"/>
                </a:lnTo>
                <a:lnTo>
                  <a:pt x="43825" y="379929"/>
                </a:lnTo>
                <a:lnTo>
                  <a:pt x="48588" y="380881"/>
                </a:lnTo>
                <a:lnTo>
                  <a:pt x="52399" y="383738"/>
                </a:lnTo>
                <a:lnTo>
                  <a:pt x="51446" y="388499"/>
                </a:lnTo>
                <a:lnTo>
                  <a:pt x="50494" y="393260"/>
                </a:lnTo>
                <a:lnTo>
                  <a:pt x="50494" y="398021"/>
                </a:lnTo>
                <a:lnTo>
                  <a:pt x="56210" y="400877"/>
                </a:lnTo>
                <a:lnTo>
                  <a:pt x="61926" y="399925"/>
                </a:lnTo>
                <a:lnTo>
                  <a:pt x="68595" y="397068"/>
                </a:lnTo>
                <a:lnTo>
                  <a:pt x="74311" y="394212"/>
                </a:lnTo>
                <a:lnTo>
                  <a:pt x="80027" y="390403"/>
                </a:lnTo>
                <a:lnTo>
                  <a:pt x="90507" y="382785"/>
                </a:lnTo>
                <a:lnTo>
                  <a:pt x="100034" y="374216"/>
                </a:lnTo>
                <a:lnTo>
                  <a:pt x="108608" y="364694"/>
                </a:lnTo>
                <a:lnTo>
                  <a:pt x="116230" y="354219"/>
                </a:lnTo>
                <a:lnTo>
                  <a:pt x="123852" y="342793"/>
                </a:lnTo>
                <a:lnTo>
                  <a:pt x="131474" y="332319"/>
                </a:lnTo>
                <a:lnTo>
                  <a:pt x="141953" y="322797"/>
                </a:lnTo>
                <a:lnTo>
                  <a:pt x="152433" y="316131"/>
                </a:lnTo>
                <a:lnTo>
                  <a:pt x="157197" y="314227"/>
                </a:lnTo>
                <a:lnTo>
                  <a:pt x="161960" y="314227"/>
                </a:lnTo>
                <a:lnTo>
                  <a:pt x="167676" y="313275"/>
                </a:lnTo>
                <a:lnTo>
                  <a:pt x="171487" y="311370"/>
                </a:lnTo>
                <a:lnTo>
                  <a:pt x="175298" y="306609"/>
                </a:lnTo>
                <a:lnTo>
                  <a:pt x="177203" y="301848"/>
                </a:lnTo>
                <a:lnTo>
                  <a:pt x="179109" y="296135"/>
                </a:lnTo>
                <a:lnTo>
                  <a:pt x="181967" y="291374"/>
                </a:lnTo>
                <a:lnTo>
                  <a:pt x="191494" y="281852"/>
                </a:lnTo>
                <a:lnTo>
                  <a:pt x="202927" y="274234"/>
                </a:lnTo>
                <a:lnTo>
                  <a:pt x="215312" y="267569"/>
                </a:lnTo>
                <a:lnTo>
                  <a:pt x="227697" y="260904"/>
                </a:lnTo>
                <a:lnTo>
                  <a:pt x="241987" y="251382"/>
                </a:lnTo>
                <a:lnTo>
                  <a:pt x="255325" y="240907"/>
                </a:lnTo>
                <a:lnTo>
                  <a:pt x="267710" y="228529"/>
                </a:lnTo>
                <a:lnTo>
                  <a:pt x="279143" y="215198"/>
                </a:lnTo>
                <a:lnTo>
                  <a:pt x="283907" y="208532"/>
                </a:lnTo>
                <a:lnTo>
                  <a:pt x="289623" y="201867"/>
                </a:lnTo>
                <a:lnTo>
                  <a:pt x="295339" y="196154"/>
                </a:lnTo>
                <a:lnTo>
                  <a:pt x="302008" y="191393"/>
                </a:lnTo>
                <a:lnTo>
                  <a:pt x="309630" y="189488"/>
                </a:lnTo>
                <a:lnTo>
                  <a:pt x="316298" y="188536"/>
                </a:lnTo>
                <a:lnTo>
                  <a:pt x="322015" y="184727"/>
                </a:lnTo>
                <a:lnTo>
                  <a:pt x="326778" y="177110"/>
                </a:lnTo>
                <a:lnTo>
                  <a:pt x="340116" y="151400"/>
                </a:lnTo>
                <a:lnTo>
                  <a:pt x="355360" y="125691"/>
                </a:lnTo>
                <a:lnTo>
                  <a:pt x="370603" y="99981"/>
                </a:lnTo>
                <a:lnTo>
                  <a:pt x="384893" y="74272"/>
                </a:lnTo>
                <a:lnTo>
                  <a:pt x="391562" y="63797"/>
                </a:lnTo>
                <a:lnTo>
                  <a:pt x="399184" y="53323"/>
                </a:lnTo>
                <a:lnTo>
                  <a:pt x="407758" y="44753"/>
                </a:lnTo>
                <a:lnTo>
                  <a:pt x="418238" y="38088"/>
                </a:lnTo>
                <a:lnTo>
                  <a:pt x="429671" y="32375"/>
                </a:lnTo>
                <a:lnTo>
                  <a:pt x="434434" y="23805"/>
                </a:lnTo>
                <a:lnTo>
                  <a:pt x="438245" y="13331"/>
                </a:lnTo>
                <a:lnTo>
                  <a:pt x="442056" y="0"/>
                </a:lnTo>
                <a:lnTo>
                  <a:pt x="453488" y="13331"/>
                </a:lnTo>
                <a:lnTo>
                  <a:pt x="463968" y="28566"/>
                </a:lnTo>
                <a:lnTo>
                  <a:pt x="474448" y="43801"/>
                </a:lnTo>
                <a:lnTo>
                  <a:pt x="484927" y="58084"/>
                </a:lnTo>
                <a:lnTo>
                  <a:pt x="489691" y="64750"/>
                </a:lnTo>
                <a:lnTo>
                  <a:pt x="495407" y="70463"/>
                </a:lnTo>
                <a:lnTo>
                  <a:pt x="501123" y="77128"/>
                </a:lnTo>
                <a:lnTo>
                  <a:pt x="504935" y="83794"/>
                </a:lnTo>
                <a:lnTo>
                  <a:pt x="506839" y="92364"/>
                </a:lnTo>
                <a:lnTo>
                  <a:pt x="507793" y="103790"/>
                </a:lnTo>
                <a:lnTo>
                  <a:pt x="508745" y="114264"/>
                </a:lnTo>
                <a:lnTo>
                  <a:pt x="508745" y="124738"/>
                </a:lnTo>
                <a:lnTo>
                  <a:pt x="508745" y="141878"/>
                </a:lnTo>
                <a:lnTo>
                  <a:pt x="508745" y="159018"/>
                </a:lnTo>
                <a:lnTo>
                  <a:pt x="508745" y="177110"/>
                </a:lnTo>
                <a:lnTo>
                  <a:pt x="511603" y="194249"/>
                </a:lnTo>
                <a:lnTo>
                  <a:pt x="516367" y="208532"/>
                </a:lnTo>
                <a:lnTo>
                  <a:pt x="524941" y="220911"/>
                </a:lnTo>
                <a:lnTo>
                  <a:pt x="534468" y="232337"/>
                </a:lnTo>
                <a:lnTo>
                  <a:pt x="543995" y="244716"/>
                </a:lnTo>
                <a:lnTo>
                  <a:pt x="545901" y="255190"/>
                </a:lnTo>
                <a:lnTo>
                  <a:pt x="546853" y="265665"/>
                </a:lnTo>
                <a:lnTo>
                  <a:pt x="545901" y="275187"/>
                </a:lnTo>
                <a:lnTo>
                  <a:pt x="543995" y="285661"/>
                </a:lnTo>
                <a:lnTo>
                  <a:pt x="542090" y="297087"/>
                </a:lnTo>
                <a:lnTo>
                  <a:pt x="543995" y="308514"/>
                </a:lnTo>
                <a:lnTo>
                  <a:pt x="546853" y="320892"/>
                </a:lnTo>
                <a:lnTo>
                  <a:pt x="549711" y="332319"/>
                </a:lnTo>
                <a:lnTo>
                  <a:pt x="552570" y="340889"/>
                </a:lnTo>
                <a:lnTo>
                  <a:pt x="553522" y="345650"/>
                </a:lnTo>
                <a:lnTo>
                  <a:pt x="554475" y="349458"/>
                </a:lnTo>
                <a:lnTo>
                  <a:pt x="553522" y="355172"/>
                </a:lnTo>
                <a:lnTo>
                  <a:pt x="551617" y="360885"/>
                </a:lnTo>
                <a:lnTo>
                  <a:pt x="549711" y="366598"/>
                </a:lnTo>
                <a:lnTo>
                  <a:pt x="548759" y="371359"/>
                </a:lnTo>
                <a:lnTo>
                  <a:pt x="548759" y="377072"/>
                </a:lnTo>
                <a:lnTo>
                  <a:pt x="550664" y="381833"/>
                </a:lnTo>
                <a:lnTo>
                  <a:pt x="552570" y="386594"/>
                </a:lnTo>
                <a:lnTo>
                  <a:pt x="553522" y="391355"/>
                </a:lnTo>
                <a:lnTo>
                  <a:pt x="553522" y="397068"/>
                </a:lnTo>
                <a:lnTo>
                  <a:pt x="553522" y="402782"/>
                </a:lnTo>
                <a:lnTo>
                  <a:pt x="553522" y="414208"/>
                </a:lnTo>
                <a:lnTo>
                  <a:pt x="553522" y="416112"/>
                </a:lnTo>
                <a:lnTo>
                  <a:pt x="553522" y="421826"/>
                </a:lnTo>
                <a:lnTo>
                  <a:pt x="555428" y="429443"/>
                </a:lnTo>
                <a:lnTo>
                  <a:pt x="558286" y="438965"/>
                </a:lnTo>
                <a:lnTo>
                  <a:pt x="564002" y="444679"/>
                </a:lnTo>
                <a:lnTo>
                  <a:pt x="570671" y="447535"/>
                </a:lnTo>
                <a:lnTo>
                  <a:pt x="580198" y="449440"/>
                </a:lnTo>
                <a:lnTo>
                  <a:pt x="588773" y="451344"/>
                </a:lnTo>
                <a:lnTo>
                  <a:pt x="591631" y="450392"/>
                </a:lnTo>
                <a:lnTo>
                  <a:pt x="592583" y="447535"/>
                </a:lnTo>
                <a:lnTo>
                  <a:pt x="592583" y="438965"/>
                </a:lnTo>
                <a:lnTo>
                  <a:pt x="592583" y="430396"/>
                </a:lnTo>
                <a:lnTo>
                  <a:pt x="612590" y="430396"/>
                </a:lnTo>
                <a:lnTo>
                  <a:pt x="632597" y="430396"/>
                </a:lnTo>
                <a:lnTo>
                  <a:pt x="653556" y="431348"/>
                </a:lnTo>
                <a:lnTo>
                  <a:pt x="673563" y="434204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2" name="Forma libre 18">
            <a:extLst>
              <a:ext uri="{FF2B5EF4-FFF2-40B4-BE49-F238E27FC236}">
                <a16:creationId xmlns:a16="http://schemas.microsoft.com/office/drawing/2014/main" id="{B6861AC9-01DD-324A-F4B4-1071A91DA533}"/>
              </a:ext>
            </a:extLst>
          </p:cNvPr>
          <p:cNvSpPr/>
          <p:nvPr/>
        </p:nvSpPr>
        <p:spPr>
          <a:xfrm>
            <a:off x="9002504" y="2329843"/>
            <a:ext cx="672397" cy="1354797"/>
          </a:xfrm>
          <a:custGeom>
            <a:avLst/>
            <a:gdLst>
              <a:gd name="connsiteX0" fmla="*/ 693570 w 896496"/>
              <a:gd name="connsiteY0" fmla="*/ 1651120 h 1806328"/>
              <a:gd name="connsiteX1" fmla="*/ 684995 w 896496"/>
              <a:gd name="connsiteY1" fmla="*/ 1654929 h 1806328"/>
              <a:gd name="connsiteX2" fmla="*/ 686901 w 896496"/>
              <a:gd name="connsiteY2" fmla="*/ 1651120 h 1806328"/>
              <a:gd name="connsiteX3" fmla="*/ 691664 w 896496"/>
              <a:gd name="connsiteY3" fmla="*/ 1646359 h 1806328"/>
              <a:gd name="connsiteX4" fmla="*/ 693570 w 896496"/>
              <a:gd name="connsiteY4" fmla="*/ 1643502 h 1806328"/>
              <a:gd name="connsiteX5" fmla="*/ 699286 w 896496"/>
              <a:gd name="connsiteY5" fmla="*/ 1629219 h 1806328"/>
              <a:gd name="connsiteX6" fmla="*/ 702144 w 896496"/>
              <a:gd name="connsiteY6" fmla="*/ 1625410 h 1806328"/>
              <a:gd name="connsiteX7" fmla="*/ 703097 w 896496"/>
              <a:gd name="connsiteY7" fmla="*/ 1632076 h 1806328"/>
              <a:gd name="connsiteX8" fmla="*/ 699286 w 896496"/>
              <a:gd name="connsiteY8" fmla="*/ 1642550 h 1806328"/>
              <a:gd name="connsiteX9" fmla="*/ 693570 w 896496"/>
              <a:gd name="connsiteY9" fmla="*/ 1651120 h 1806328"/>
              <a:gd name="connsiteX10" fmla="*/ 704049 w 896496"/>
              <a:gd name="connsiteY10" fmla="*/ 1788237 h 1806328"/>
              <a:gd name="connsiteX11" fmla="*/ 702144 w 896496"/>
              <a:gd name="connsiteY11" fmla="*/ 1790141 h 1806328"/>
              <a:gd name="connsiteX12" fmla="*/ 693570 w 896496"/>
              <a:gd name="connsiteY12" fmla="*/ 1795855 h 1806328"/>
              <a:gd name="connsiteX13" fmla="*/ 690712 w 896496"/>
              <a:gd name="connsiteY13" fmla="*/ 1796807 h 1806328"/>
              <a:gd name="connsiteX14" fmla="*/ 687853 w 896496"/>
              <a:gd name="connsiteY14" fmla="*/ 1798711 h 1806328"/>
              <a:gd name="connsiteX15" fmla="*/ 685948 w 896496"/>
              <a:gd name="connsiteY15" fmla="*/ 1802520 h 1806328"/>
              <a:gd name="connsiteX16" fmla="*/ 683090 w 896496"/>
              <a:gd name="connsiteY16" fmla="*/ 1805377 h 1806328"/>
              <a:gd name="connsiteX17" fmla="*/ 679279 w 896496"/>
              <a:gd name="connsiteY17" fmla="*/ 1806329 h 1806328"/>
              <a:gd name="connsiteX18" fmla="*/ 676421 w 896496"/>
              <a:gd name="connsiteY18" fmla="*/ 1802520 h 1806328"/>
              <a:gd name="connsiteX19" fmla="*/ 673563 w 896496"/>
              <a:gd name="connsiteY19" fmla="*/ 1798711 h 1806328"/>
              <a:gd name="connsiteX20" fmla="*/ 670705 w 896496"/>
              <a:gd name="connsiteY20" fmla="*/ 1795855 h 1806328"/>
              <a:gd name="connsiteX21" fmla="*/ 664989 w 896496"/>
              <a:gd name="connsiteY21" fmla="*/ 1790141 h 1806328"/>
              <a:gd name="connsiteX22" fmla="*/ 664036 w 896496"/>
              <a:gd name="connsiteY22" fmla="*/ 1785380 h 1806328"/>
              <a:gd name="connsiteX23" fmla="*/ 667847 w 896496"/>
              <a:gd name="connsiteY23" fmla="*/ 1781572 h 1806328"/>
              <a:gd name="connsiteX24" fmla="*/ 669752 w 896496"/>
              <a:gd name="connsiteY24" fmla="*/ 1777763 h 1806328"/>
              <a:gd name="connsiteX25" fmla="*/ 665941 w 896496"/>
              <a:gd name="connsiteY25" fmla="*/ 1773954 h 1806328"/>
              <a:gd name="connsiteX26" fmla="*/ 661178 w 896496"/>
              <a:gd name="connsiteY26" fmla="*/ 1771097 h 1806328"/>
              <a:gd name="connsiteX27" fmla="*/ 655462 w 896496"/>
              <a:gd name="connsiteY27" fmla="*/ 1767289 h 1806328"/>
              <a:gd name="connsiteX28" fmla="*/ 649745 w 896496"/>
              <a:gd name="connsiteY28" fmla="*/ 1763480 h 1806328"/>
              <a:gd name="connsiteX29" fmla="*/ 644982 w 896496"/>
              <a:gd name="connsiteY29" fmla="*/ 1762528 h 1806328"/>
              <a:gd name="connsiteX30" fmla="*/ 637360 w 896496"/>
              <a:gd name="connsiteY30" fmla="*/ 1762528 h 1806328"/>
              <a:gd name="connsiteX31" fmla="*/ 629739 w 896496"/>
              <a:gd name="connsiteY31" fmla="*/ 1759671 h 1806328"/>
              <a:gd name="connsiteX32" fmla="*/ 622117 w 896496"/>
              <a:gd name="connsiteY32" fmla="*/ 1756814 h 1806328"/>
              <a:gd name="connsiteX33" fmla="*/ 615448 w 896496"/>
              <a:gd name="connsiteY33" fmla="*/ 1756814 h 1806328"/>
              <a:gd name="connsiteX34" fmla="*/ 610684 w 896496"/>
              <a:gd name="connsiteY34" fmla="*/ 1755862 h 1806328"/>
              <a:gd name="connsiteX35" fmla="*/ 605921 w 896496"/>
              <a:gd name="connsiteY35" fmla="*/ 1752053 h 1806328"/>
              <a:gd name="connsiteX36" fmla="*/ 600205 w 896496"/>
              <a:gd name="connsiteY36" fmla="*/ 1747292 h 1806328"/>
              <a:gd name="connsiteX37" fmla="*/ 595441 w 896496"/>
              <a:gd name="connsiteY37" fmla="*/ 1743484 h 1806328"/>
              <a:gd name="connsiteX38" fmla="*/ 589725 w 896496"/>
              <a:gd name="connsiteY38" fmla="*/ 1738723 h 1806328"/>
              <a:gd name="connsiteX39" fmla="*/ 586867 w 896496"/>
              <a:gd name="connsiteY39" fmla="*/ 1730152 h 1806328"/>
              <a:gd name="connsiteX40" fmla="*/ 584961 w 896496"/>
              <a:gd name="connsiteY40" fmla="*/ 1723487 h 1806328"/>
              <a:gd name="connsiteX41" fmla="*/ 579245 w 896496"/>
              <a:gd name="connsiteY41" fmla="*/ 1721583 h 1806328"/>
              <a:gd name="connsiteX42" fmla="*/ 575434 w 896496"/>
              <a:gd name="connsiteY42" fmla="*/ 1722535 h 1806328"/>
              <a:gd name="connsiteX43" fmla="*/ 572576 w 896496"/>
              <a:gd name="connsiteY43" fmla="*/ 1724439 h 1806328"/>
              <a:gd name="connsiteX44" fmla="*/ 569718 w 896496"/>
              <a:gd name="connsiteY44" fmla="*/ 1726344 h 1806328"/>
              <a:gd name="connsiteX45" fmla="*/ 566860 w 896496"/>
              <a:gd name="connsiteY45" fmla="*/ 1727296 h 1806328"/>
              <a:gd name="connsiteX46" fmla="*/ 563049 w 896496"/>
              <a:gd name="connsiteY46" fmla="*/ 1728248 h 1806328"/>
              <a:gd name="connsiteX47" fmla="*/ 562097 w 896496"/>
              <a:gd name="connsiteY47" fmla="*/ 1728248 h 1806328"/>
              <a:gd name="connsiteX48" fmla="*/ 560191 w 896496"/>
              <a:gd name="connsiteY48" fmla="*/ 1727296 h 1806328"/>
              <a:gd name="connsiteX49" fmla="*/ 556380 w 896496"/>
              <a:gd name="connsiteY49" fmla="*/ 1725391 h 1806328"/>
              <a:gd name="connsiteX50" fmla="*/ 551617 w 896496"/>
              <a:gd name="connsiteY50" fmla="*/ 1725391 h 1806328"/>
              <a:gd name="connsiteX51" fmla="*/ 549711 w 896496"/>
              <a:gd name="connsiteY51" fmla="*/ 1732057 h 1806328"/>
              <a:gd name="connsiteX52" fmla="*/ 549711 w 896496"/>
              <a:gd name="connsiteY52" fmla="*/ 1739674 h 1806328"/>
              <a:gd name="connsiteX53" fmla="*/ 548759 w 896496"/>
              <a:gd name="connsiteY53" fmla="*/ 1745388 h 1806328"/>
              <a:gd name="connsiteX54" fmla="*/ 545901 w 896496"/>
              <a:gd name="connsiteY54" fmla="*/ 1747292 h 1806328"/>
              <a:gd name="connsiteX55" fmla="*/ 541137 w 896496"/>
              <a:gd name="connsiteY55" fmla="*/ 1747292 h 1806328"/>
              <a:gd name="connsiteX56" fmla="*/ 537326 w 896496"/>
              <a:gd name="connsiteY56" fmla="*/ 1746340 h 1806328"/>
              <a:gd name="connsiteX57" fmla="*/ 533515 w 896496"/>
              <a:gd name="connsiteY57" fmla="*/ 1744436 h 1806328"/>
              <a:gd name="connsiteX58" fmla="*/ 528752 w 896496"/>
              <a:gd name="connsiteY58" fmla="*/ 1747292 h 1806328"/>
              <a:gd name="connsiteX59" fmla="*/ 526846 w 896496"/>
              <a:gd name="connsiteY59" fmla="*/ 1743484 h 1806328"/>
              <a:gd name="connsiteX60" fmla="*/ 524941 w 896496"/>
              <a:gd name="connsiteY60" fmla="*/ 1738723 h 1806328"/>
              <a:gd name="connsiteX61" fmla="*/ 522083 w 896496"/>
              <a:gd name="connsiteY61" fmla="*/ 1739674 h 1806328"/>
              <a:gd name="connsiteX62" fmla="*/ 517319 w 896496"/>
              <a:gd name="connsiteY62" fmla="*/ 1743484 h 1806328"/>
              <a:gd name="connsiteX63" fmla="*/ 514461 w 896496"/>
              <a:gd name="connsiteY63" fmla="*/ 1742531 h 1806328"/>
              <a:gd name="connsiteX64" fmla="*/ 511603 w 896496"/>
              <a:gd name="connsiteY64" fmla="*/ 1739674 h 1806328"/>
              <a:gd name="connsiteX65" fmla="*/ 506839 w 896496"/>
              <a:gd name="connsiteY65" fmla="*/ 1736818 h 1806328"/>
              <a:gd name="connsiteX66" fmla="*/ 504934 w 896496"/>
              <a:gd name="connsiteY66" fmla="*/ 1737770 h 1806328"/>
              <a:gd name="connsiteX67" fmla="*/ 503981 w 896496"/>
              <a:gd name="connsiteY67" fmla="*/ 1738723 h 1806328"/>
              <a:gd name="connsiteX68" fmla="*/ 503029 w 896496"/>
              <a:gd name="connsiteY68" fmla="*/ 1739674 h 1806328"/>
              <a:gd name="connsiteX69" fmla="*/ 498265 w 896496"/>
              <a:gd name="connsiteY69" fmla="*/ 1735866 h 1806328"/>
              <a:gd name="connsiteX70" fmla="*/ 496360 w 896496"/>
              <a:gd name="connsiteY70" fmla="*/ 1735866 h 1806328"/>
              <a:gd name="connsiteX71" fmla="*/ 495407 w 896496"/>
              <a:gd name="connsiteY71" fmla="*/ 1736818 h 1806328"/>
              <a:gd name="connsiteX72" fmla="*/ 493502 w 896496"/>
              <a:gd name="connsiteY72" fmla="*/ 1736818 h 1806328"/>
              <a:gd name="connsiteX73" fmla="*/ 483975 w 896496"/>
              <a:gd name="connsiteY73" fmla="*/ 1735866 h 1806328"/>
              <a:gd name="connsiteX74" fmla="*/ 474448 w 896496"/>
              <a:gd name="connsiteY74" fmla="*/ 1737770 h 1806328"/>
              <a:gd name="connsiteX75" fmla="*/ 463967 w 896496"/>
              <a:gd name="connsiteY75" fmla="*/ 1739674 h 1806328"/>
              <a:gd name="connsiteX76" fmla="*/ 453488 w 896496"/>
              <a:gd name="connsiteY76" fmla="*/ 1741579 h 1806328"/>
              <a:gd name="connsiteX77" fmla="*/ 449677 w 896496"/>
              <a:gd name="connsiteY77" fmla="*/ 1739674 h 1806328"/>
              <a:gd name="connsiteX78" fmla="*/ 446819 w 896496"/>
              <a:gd name="connsiteY78" fmla="*/ 1737770 h 1806328"/>
              <a:gd name="connsiteX79" fmla="*/ 443961 w 896496"/>
              <a:gd name="connsiteY79" fmla="*/ 1735866 h 1806328"/>
              <a:gd name="connsiteX80" fmla="*/ 441103 w 896496"/>
              <a:gd name="connsiteY80" fmla="*/ 1733962 h 1806328"/>
              <a:gd name="connsiteX81" fmla="*/ 436339 w 896496"/>
              <a:gd name="connsiteY81" fmla="*/ 1740627 h 1806328"/>
              <a:gd name="connsiteX82" fmla="*/ 427765 w 896496"/>
              <a:gd name="connsiteY82" fmla="*/ 1743484 h 1806328"/>
              <a:gd name="connsiteX83" fmla="*/ 417285 w 896496"/>
              <a:gd name="connsiteY83" fmla="*/ 1744436 h 1806328"/>
              <a:gd name="connsiteX84" fmla="*/ 408711 w 896496"/>
              <a:gd name="connsiteY84" fmla="*/ 1745388 h 1806328"/>
              <a:gd name="connsiteX85" fmla="*/ 403947 w 896496"/>
              <a:gd name="connsiteY85" fmla="*/ 1748245 h 1806328"/>
              <a:gd name="connsiteX86" fmla="*/ 401089 w 896496"/>
              <a:gd name="connsiteY86" fmla="*/ 1752053 h 1806328"/>
              <a:gd name="connsiteX87" fmla="*/ 398231 w 896496"/>
              <a:gd name="connsiteY87" fmla="*/ 1755862 h 1806328"/>
              <a:gd name="connsiteX88" fmla="*/ 394420 w 896496"/>
              <a:gd name="connsiteY88" fmla="*/ 1759671 h 1806328"/>
              <a:gd name="connsiteX89" fmla="*/ 388704 w 896496"/>
              <a:gd name="connsiteY89" fmla="*/ 1760623 h 1806328"/>
              <a:gd name="connsiteX90" fmla="*/ 381082 w 896496"/>
              <a:gd name="connsiteY90" fmla="*/ 1760623 h 1806328"/>
              <a:gd name="connsiteX91" fmla="*/ 372508 w 896496"/>
              <a:gd name="connsiteY91" fmla="*/ 1758719 h 1806328"/>
              <a:gd name="connsiteX92" fmla="*/ 366792 w 896496"/>
              <a:gd name="connsiteY92" fmla="*/ 1757767 h 1806328"/>
              <a:gd name="connsiteX93" fmla="*/ 356312 w 896496"/>
              <a:gd name="connsiteY93" fmla="*/ 1756814 h 1806328"/>
              <a:gd name="connsiteX94" fmla="*/ 346785 w 896496"/>
              <a:gd name="connsiteY94" fmla="*/ 1753958 h 1806328"/>
              <a:gd name="connsiteX95" fmla="*/ 338211 w 896496"/>
              <a:gd name="connsiteY95" fmla="*/ 1750149 h 1806328"/>
              <a:gd name="connsiteX96" fmla="*/ 327731 w 896496"/>
              <a:gd name="connsiteY96" fmla="*/ 1746340 h 1806328"/>
              <a:gd name="connsiteX97" fmla="*/ 324873 w 896496"/>
              <a:gd name="connsiteY97" fmla="*/ 1745388 h 1806328"/>
              <a:gd name="connsiteX98" fmla="*/ 316298 w 896496"/>
              <a:gd name="connsiteY98" fmla="*/ 1743484 h 1806328"/>
              <a:gd name="connsiteX99" fmla="*/ 307724 w 896496"/>
              <a:gd name="connsiteY99" fmla="*/ 1740627 h 1806328"/>
              <a:gd name="connsiteX100" fmla="*/ 299149 w 896496"/>
              <a:gd name="connsiteY100" fmla="*/ 1738723 h 1806328"/>
              <a:gd name="connsiteX101" fmla="*/ 290575 w 896496"/>
              <a:gd name="connsiteY101" fmla="*/ 1736818 h 1806328"/>
              <a:gd name="connsiteX102" fmla="*/ 282953 w 896496"/>
              <a:gd name="connsiteY102" fmla="*/ 1735866 h 1806328"/>
              <a:gd name="connsiteX103" fmla="*/ 276285 w 896496"/>
              <a:gd name="connsiteY103" fmla="*/ 1734913 h 1806328"/>
              <a:gd name="connsiteX104" fmla="*/ 269616 w 896496"/>
              <a:gd name="connsiteY104" fmla="*/ 1733009 h 1806328"/>
              <a:gd name="connsiteX105" fmla="*/ 263899 w 896496"/>
              <a:gd name="connsiteY105" fmla="*/ 1728248 h 1806328"/>
              <a:gd name="connsiteX106" fmla="*/ 258183 w 896496"/>
              <a:gd name="connsiteY106" fmla="*/ 1721583 h 1806328"/>
              <a:gd name="connsiteX107" fmla="*/ 254372 w 896496"/>
              <a:gd name="connsiteY107" fmla="*/ 1713965 h 1806328"/>
              <a:gd name="connsiteX108" fmla="*/ 251514 w 896496"/>
              <a:gd name="connsiteY108" fmla="*/ 1706347 h 1806328"/>
              <a:gd name="connsiteX109" fmla="*/ 247704 w 896496"/>
              <a:gd name="connsiteY109" fmla="*/ 1698730 h 1806328"/>
              <a:gd name="connsiteX110" fmla="*/ 243893 w 896496"/>
              <a:gd name="connsiteY110" fmla="*/ 1689208 h 1806328"/>
              <a:gd name="connsiteX111" fmla="*/ 233413 w 896496"/>
              <a:gd name="connsiteY111" fmla="*/ 1671116 h 1806328"/>
              <a:gd name="connsiteX112" fmla="*/ 228649 w 896496"/>
              <a:gd name="connsiteY112" fmla="*/ 1662546 h 1806328"/>
              <a:gd name="connsiteX113" fmla="*/ 227696 w 896496"/>
              <a:gd name="connsiteY113" fmla="*/ 1660642 h 1806328"/>
              <a:gd name="connsiteX114" fmla="*/ 226744 w 896496"/>
              <a:gd name="connsiteY114" fmla="*/ 1658737 h 1806328"/>
              <a:gd name="connsiteX115" fmla="*/ 223886 w 896496"/>
              <a:gd name="connsiteY115" fmla="*/ 1654929 h 1806328"/>
              <a:gd name="connsiteX116" fmla="*/ 217217 w 896496"/>
              <a:gd name="connsiteY116" fmla="*/ 1665403 h 1806328"/>
              <a:gd name="connsiteX117" fmla="*/ 213406 w 896496"/>
              <a:gd name="connsiteY117" fmla="*/ 1669212 h 1806328"/>
              <a:gd name="connsiteX118" fmla="*/ 208642 w 896496"/>
              <a:gd name="connsiteY118" fmla="*/ 1671116 h 1806328"/>
              <a:gd name="connsiteX119" fmla="*/ 202926 w 896496"/>
              <a:gd name="connsiteY119" fmla="*/ 1667307 h 1806328"/>
              <a:gd name="connsiteX120" fmla="*/ 198163 w 896496"/>
              <a:gd name="connsiteY120" fmla="*/ 1660642 h 1806328"/>
              <a:gd name="connsiteX121" fmla="*/ 192446 w 896496"/>
              <a:gd name="connsiteY121" fmla="*/ 1653976 h 1806328"/>
              <a:gd name="connsiteX122" fmla="*/ 188636 w 896496"/>
              <a:gd name="connsiteY122" fmla="*/ 1648263 h 1806328"/>
              <a:gd name="connsiteX123" fmla="*/ 182919 w 896496"/>
              <a:gd name="connsiteY123" fmla="*/ 1643502 h 1806328"/>
              <a:gd name="connsiteX124" fmla="*/ 179109 w 896496"/>
              <a:gd name="connsiteY124" fmla="*/ 1640645 h 1806328"/>
              <a:gd name="connsiteX125" fmla="*/ 176251 w 896496"/>
              <a:gd name="connsiteY125" fmla="*/ 1639693 h 1806328"/>
              <a:gd name="connsiteX126" fmla="*/ 173392 w 896496"/>
              <a:gd name="connsiteY126" fmla="*/ 1640645 h 1806328"/>
              <a:gd name="connsiteX127" fmla="*/ 173392 w 896496"/>
              <a:gd name="connsiteY127" fmla="*/ 1641598 h 1806328"/>
              <a:gd name="connsiteX128" fmla="*/ 174345 w 896496"/>
              <a:gd name="connsiteY128" fmla="*/ 1643502 h 1806328"/>
              <a:gd name="connsiteX129" fmla="*/ 175298 w 896496"/>
              <a:gd name="connsiteY129" fmla="*/ 1647311 h 1806328"/>
              <a:gd name="connsiteX130" fmla="*/ 176251 w 896496"/>
              <a:gd name="connsiteY130" fmla="*/ 1652072 h 1806328"/>
              <a:gd name="connsiteX131" fmla="*/ 179109 w 896496"/>
              <a:gd name="connsiteY131" fmla="*/ 1660642 h 1806328"/>
              <a:gd name="connsiteX132" fmla="*/ 180061 w 896496"/>
              <a:gd name="connsiteY132" fmla="*/ 1665403 h 1806328"/>
              <a:gd name="connsiteX133" fmla="*/ 180061 w 896496"/>
              <a:gd name="connsiteY133" fmla="*/ 1673973 h 1806328"/>
              <a:gd name="connsiteX134" fmla="*/ 177203 w 896496"/>
              <a:gd name="connsiteY134" fmla="*/ 1676829 h 1806328"/>
              <a:gd name="connsiteX135" fmla="*/ 171487 w 896496"/>
              <a:gd name="connsiteY135" fmla="*/ 1675877 h 1806328"/>
              <a:gd name="connsiteX136" fmla="*/ 163865 w 896496"/>
              <a:gd name="connsiteY136" fmla="*/ 1673020 h 1806328"/>
              <a:gd name="connsiteX137" fmla="*/ 152433 w 896496"/>
              <a:gd name="connsiteY137" fmla="*/ 1669212 h 1806328"/>
              <a:gd name="connsiteX138" fmla="*/ 146716 w 896496"/>
              <a:gd name="connsiteY138" fmla="*/ 1667307 h 1806328"/>
              <a:gd name="connsiteX139" fmla="*/ 141000 w 896496"/>
              <a:gd name="connsiteY139" fmla="*/ 1665403 h 1806328"/>
              <a:gd name="connsiteX140" fmla="*/ 125757 w 896496"/>
              <a:gd name="connsiteY140" fmla="*/ 1658737 h 1806328"/>
              <a:gd name="connsiteX141" fmla="*/ 109561 w 896496"/>
              <a:gd name="connsiteY141" fmla="*/ 1652072 h 1806328"/>
              <a:gd name="connsiteX142" fmla="*/ 93365 w 896496"/>
              <a:gd name="connsiteY142" fmla="*/ 1645406 h 1806328"/>
              <a:gd name="connsiteX143" fmla="*/ 78121 w 896496"/>
              <a:gd name="connsiteY143" fmla="*/ 1639693 h 1806328"/>
              <a:gd name="connsiteX144" fmla="*/ 71453 w 896496"/>
              <a:gd name="connsiteY144" fmla="*/ 1636837 h 1806328"/>
              <a:gd name="connsiteX145" fmla="*/ 57162 w 896496"/>
              <a:gd name="connsiteY145" fmla="*/ 1630171 h 1806328"/>
              <a:gd name="connsiteX146" fmla="*/ 50493 w 896496"/>
              <a:gd name="connsiteY146" fmla="*/ 1627315 h 1806328"/>
              <a:gd name="connsiteX147" fmla="*/ 46682 w 896496"/>
              <a:gd name="connsiteY147" fmla="*/ 1626362 h 1806328"/>
              <a:gd name="connsiteX148" fmla="*/ 41919 w 896496"/>
              <a:gd name="connsiteY148" fmla="*/ 1624458 h 1806328"/>
              <a:gd name="connsiteX149" fmla="*/ 38108 w 896496"/>
              <a:gd name="connsiteY149" fmla="*/ 1622554 h 1806328"/>
              <a:gd name="connsiteX150" fmla="*/ 36203 w 896496"/>
              <a:gd name="connsiteY150" fmla="*/ 1620649 h 1806328"/>
              <a:gd name="connsiteX151" fmla="*/ 35250 w 896496"/>
              <a:gd name="connsiteY151" fmla="*/ 1614936 h 1806328"/>
              <a:gd name="connsiteX152" fmla="*/ 34297 w 896496"/>
              <a:gd name="connsiteY152" fmla="*/ 1611127 h 1806328"/>
              <a:gd name="connsiteX153" fmla="*/ 33345 w 896496"/>
              <a:gd name="connsiteY153" fmla="*/ 1607318 h 1806328"/>
              <a:gd name="connsiteX154" fmla="*/ 30486 w 896496"/>
              <a:gd name="connsiteY154" fmla="*/ 1603510 h 1806328"/>
              <a:gd name="connsiteX155" fmla="*/ 27628 w 896496"/>
              <a:gd name="connsiteY155" fmla="*/ 1598749 h 1806328"/>
              <a:gd name="connsiteX156" fmla="*/ 25723 w 896496"/>
              <a:gd name="connsiteY156" fmla="*/ 1594940 h 1806328"/>
              <a:gd name="connsiteX157" fmla="*/ 26676 w 896496"/>
              <a:gd name="connsiteY157" fmla="*/ 1591131 h 1806328"/>
              <a:gd name="connsiteX158" fmla="*/ 30486 w 896496"/>
              <a:gd name="connsiteY158" fmla="*/ 1587322 h 1806328"/>
              <a:gd name="connsiteX159" fmla="*/ 37155 w 896496"/>
              <a:gd name="connsiteY159" fmla="*/ 1582561 h 1806328"/>
              <a:gd name="connsiteX160" fmla="*/ 44777 w 896496"/>
              <a:gd name="connsiteY160" fmla="*/ 1580657 h 1806328"/>
              <a:gd name="connsiteX161" fmla="*/ 51446 w 896496"/>
              <a:gd name="connsiteY161" fmla="*/ 1577800 h 1806328"/>
              <a:gd name="connsiteX162" fmla="*/ 58115 w 896496"/>
              <a:gd name="connsiteY162" fmla="*/ 1573039 h 1806328"/>
              <a:gd name="connsiteX163" fmla="*/ 60973 w 896496"/>
              <a:gd name="connsiteY163" fmla="*/ 1570183 h 1806328"/>
              <a:gd name="connsiteX164" fmla="*/ 62878 w 896496"/>
              <a:gd name="connsiteY164" fmla="*/ 1566374 h 1806328"/>
              <a:gd name="connsiteX165" fmla="*/ 64784 w 896496"/>
              <a:gd name="connsiteY165" fmla="*/ 1561613 h 1806328"/>
              <a:gd name="connsiteX166" fmla="*/ 65736 w 896496"/>
              <a:gd name="connsiteY166" fmla="*/ 1556852 h 1806328"/>
              <a:gd name="connsiteX167" fmla="*/ 63831 w 896496"/>
              <a:gd name="connsiteY167" fmla="*/ 1546377 h 1806328"/>
              <a:gd name="connsiteX168" fmla="*/ 57162 w 896496"/>
              <a:gd name="connsiteY168" fmla="*/ 1537808 h 1806328"/>
              <a:gd name="connsiteX169" fmla="*/ 48588 w 896496"/>
              <a:gd name="connsiteY169" fmla="*/ 1530190 h 1806328"/>
              <a:gd name="connsiteX170" fmla="*/ 40966 w 896496"/>
              <a:gd name="connsiteY170" fmla="*/ 1521620 h 1806328"/>
              <a:gd name="connsiteX171" fmla="*/ 38108 w 896496"/>
              <a:gd name="connsiteY171" fmla="*/ 1515907 h 1806328"/>
              <a:gd name="connsiteX172" fmla="*/ 37155 w 896496"/>
              <a:gd name="connsiteY172" fmla="*/ 1510194 h 1806328"/>
              <a:gd name="connsiteX173" fmla="*/ 37155 w 896496"/>
              <a:gd name="connsiteY173" fmla="*/ 1504481 h 1806328"/>
              <a:gd name="connsiteX174" fmla="*/ 36203 w 896496"/>
              <a:gd name="connsiteY174" fmla="*/ 1497815 h 1806328"/>
              <a:gd name="connsiteX175" fmla="*/ 31439 w 896496"/>
              <a:gd name="connsiteY175" fmla="*/ 1496863 h 1806328"/>
              <a:gd name="connsiteX176" fmla="*/ 23818 w 896496"/>
              <a:gd name="connsiteY176" fmla="*/ 1501624 h 1806328"/>
              <a:gd name="connsiteX177" fmla="*/ 16196 w 896496"/>
              <a:gd name="connsiteY177" fmla="*/ 1508289 h 1806328"/>
              <a:gd name="connsiteX178" fmla="*/ 11432 w 896496"/>
              <a:gd name="connsiteY178" fmla="*/ 1513050 h 1806328"/>
              <a:gd name="connsiteX179" fmla="*/ 13338 w 896496"/>
              <a:gd name="connsiteY179" fmla="*/ 1502576 h 1806328"/>
              <a:gd name="connsiteX180" fmla="*/ 19054 w 896496"/>
              <a:gd name="connsiteY180" fmla="*/ 1483532 h 1806328"/>
              <a:gd name="connsiteX181" fmla="*/ 20959 w 896496"/>
              <a:gd name="connsiteY181" fmla="*/ 1473058 h 1806328"/>
              <a:gd name="connsiteX182" fmla="*/ 23818 w 896496"/>
              <a:gd name="connsiteY182" fmla="*/ 1454966 h 1806328"/>
              <a:gd name="connsiteX183" fmla="*/ 20959 w 896496"/>
              <a:gd name="connsiteY183" fmla="*/ 1449253 h 1806328"/>
              <a:gd name="connsiteX184" fmla="*/ 14291 w 896496"/>
              <a:gd name="connsiteY184" fmla="*/ 1444492 h 1806328"/>
              <a:gd name="connsiteX185" fmla="*/ 6668 w 896496"/>
              <a:gd name="connsiteY185" fmla="*/ 1439731 h 1806328"/>
              <a:gd name="connsiteX186" fmla="*/ 0 w 896496"/>
              <a:gd name="connsiteY186" fmla="*/ 1435922 h 1806328"/>
              <a:gd name="connsiteX187" fmla="*/ 8574 w 896496"/>
              <a:gd name="connsiteY187" fmla="*/ 1428304 h 1806328"/>
              <a:gd name="connsiteX188" fmla="*/ 16196 w 896496"/>
              <a:gd name="connsiteY188" fmla="*/ 1420687 h 1806328"/>
              <a:gd name="connsiteX189" fmla="*/ 24770 w 896496"/>
              <a:gd name="connsiteY189" fmla="*/ 1416878 h 1806328"/>
              <a:gd name="connsiteX190" fmla="*/ 35250 w 896496"/>
              <a:gd name="connsiteY190" fmla="*/ 1418782 h 1806328"/>
              <a:gd name="connsiteX191" fmla="*/ 41919 w 896496"/>
              <a:gd name="connsiteY191" fmla="*/ 1421639 h 1806328"/>
              <a:gd name="connsiteX192" fmla="*/ 50493 w 896496"/>
              <a:gd name="connsiteY192" fmla="*/ 1425448 h 1806328"/>
              <a:gd name="connsiteX193" fmla="*/ 58115 w 896496"/>
              <a:gd name="connsiteY193" fmla="*/ 1427352 h 1806328"/>
              <a:gd name="connsiteX194" fmla="*/ 65736 w 896496"/>
              <a:gd name="connsiteY194" fmla="*/ 1429257 h 1806328"/>
              <a:gd name="connsiteX195" fmla="*/ 59067 w 896496"/>
              <a:gd name="connsiteY195" fmla="*/ 1404499 h 1806328"/>
              <a:gd name="connsiteX196" fmla="*/ 56209 w 896496"/>
              <a:gd name="connsiteY196" fmla="*/ 1392120 h 1806328"/>
              <a:gd name="connsiteX197" fmla="*/ 52399 w 896496"/>
              <a:gd name="connsiteY197" fmla="*/ 1379742 h 1806328"/>
              <a:gd name="connsiteX198" fmla="*/ 52399 w 896496"/>
              <a:gd name="connsiteY198" fmla="*/ 1375933 h 1806328"/>
              <a:gd name="connsiteX199" fmla="*/ 54304 w 896496"/>
              <a:gd name="connsiteY199" fmla="*/ 1372124 h 1806328"/>
              <a:gd name="connsiteX200" fmla="*/ 58115 w 896496"/>
              <a:gd name="connsiteY200" fmla="*/ 1365459 h 1806328"/>
              <a:gd name="connsiteX201" fmla="*/ 60973 w 896496"/>
              <a:gd name="connsiteY201" fmla="*/ 1356889 h 1806328"/>
              <a:gd name="connsiteX202" fmla="*/ 64784 w 896496"/>
              <a:gd name="connsiteY202" fmla="*/ 1349271 h 1806328"/>
              <a:gd name="connsiteX203" fmla="*/ 68594 w 896496"/>
              <a:gd name="connsiteY203" fmla="*/ 1340702 h 1806328"/>
              <a:gd name="connsiteX204" fmla="*/ 72405 w 896496"/>
              <a:gd name="connsiteY204" fmla="*/ 1333084 h 1806328"/>
              <a:gd name="connsiteX205" fmla="*/ 75263 w 896496"/>
              <a:gd name="connsiteY205" fmla="*/ 1327371 h 1806328"/>
              <a:gd name="connsiteX206" fmla="*/ 78121 w 896496"/>
              <a:gd name="connsiteY206" fmla="*/ 1320705 h 1806328"/>
              <a:gd name="connsiteX207" fmla="*/ 81932 w 896496"/>
              <a:gd name="connsiteY207" fmla="*/ 1314040 h 1806328"/>
              <a:gd name="connsiteX208" fmla="*/ 85744 w 896496"/>
              <a:gd name="connsiteY208" fmla="*/ 1310231 h 1806328"/>
              <a:gd name="connsiteX209" fmla="*/ 88602 w 896496"/>
              <a:gd name="connsiteY209" fmla="*/ 1308327 h 1806328"/>
              <a:gd name="connsiteX210" fmla="*/ 91460 w 896496"/>
              <a:gd name="connsiteY210" fmla="*/ 1307374 h 1806328"/>
              <a:gd name="connsiteX211" fmla="*/ 98129 w 896496"/>
              <a:gd name="connsiteY211" fmla="*/ 1306422 h 1806328"/>
              <a:gd name="connsiteX212" fmla="*/ 106703 w 896496"/>
              <a:gd name="connsiteY212" fmla="*/ 1306422 h 1806328"/>
              <a:gd name="connsiteX213" fmla="*/ 115277 w 896496"/>
              <a:gd name="connsiteY213" fmla="*/ 1306422 h 1806328"/>
              <a:gd name="connsiteX214" fmla="*/ 124804 w 896496"/>
              <a:gd name="connsiteY214" fmla="*/ 1305470 h 1806328"/>
              <a:gd name="connsiteX215" fmla="*/ 132426 w 896496"/>
              <a:gd name="connsiteY215" fmla="*/ 1303566 h 1806328"/>
              <a:gd name="connsiteX216" fmla="*/ 141000 w 896496"/>
              <a:gd name="connsiteY216" fmla="*/ 1302613 h 1806328"/>
              <a:gd name="connsiteX217" fmla="*/ 149574 w 896496"/>
              <a:gd name="connsiteY217" fmla="*/ 1302613 h 1806328"/>
              <a:gd name="connsiteX218" fmla="*/ 158149 w 896496"/>
              <a:gd name="connsiteY218" fmla="*/ 1301661 h 1806328"/>
              <a:gd name="connsiteX219" fmla="*/ 162913 w 896496"/>
              <a:gd name="connsiteY219" fmla="*/ 1295948 h 1806328"/>
              <a:gd name="connsiteX220" fmla="*/ 187683 w 896496"/>
              <a:gd name="connsiteY220" fmla="*/ 1260717 h 1806328"/>
              <a:gd name="connsiteX221" fmla="*/ 190541 w 896496"/>
              <a:gd name="connsiteY221" fmla="*/ 1258812 h 1806328"/>
              <a:gd name="connsiteX222" fmla="*/ 195305 w 896496"/>
              <a:gd name="connsiteY222" fmla="*/ 1259764 h 1806328"/>
              <a:gd name="connsiteX223" fmla="*/ 199115 w 896496"/>
              <a:gd name="connsiteY223" fmla="*/ 1260717 h 1806328"/>
              <a:gd name="connsiteX224" fmla="*/ 202926 w 896496"/>
              <a:gd name="connsiteY224" fmla="*/ 1260717 h 1806328"/>
              <a:gd name="connsiteX225" fmla="*/ 202926 w 896496"/>
              <a:gd name="connsiteY225" fmla="*/ 1257860 h 1806328"/>
              <a:gd name="connsiteX226" fmla="*/ 201973 w 896496"/>
              <a:gd name="connsiteY226" fmla="*/ 1253099 h 1806328"/>
              <a:gd name="connsiteX227" fmla="*/ 201021 w 896496"/>
              <a:gd name="connsiteY227" fmla="*/ 1245481 h 1806328"/>
              <a:gd name="connsiteX228" fmla="*/ 199115 w 896496"/>
              <a:gd name="connsiteY228" fmla="*/ 1238816 h 1806328"/>
              <a:gd name="connsiteX229" fmla="*/ 195305 w 896496"/>
              <a:gd name="connsiteY229" fmla="*/ 1234055 h 1806328"/>
              <a:gd name="connsiteX230" fmla="*/ 190541 w 896496"/>
              <a:gd name="connsiteY230" fmla="*/ 1229294 h 1806328"/>
              <a:gd name="connsiteX231" fmla="*/ 184825 w 896496"/>
              <a:gd name="connsiteY231" fmla="*/ 1225485 h 1806328"/>
              <a:gd name="connsiteX232" fmla="*/ 179109 w 896496"/>
              <a:gd name="connsiteY232" fmla="*/ 1221676 h 1806328"/>
              <a:gd name="connsiteX233" fmla="*/ 174345 w 896496"/>
              <a:gd name="connsiteY233" fmla="*/ 1216915 h 1806328"/>
              <a:gd name="connsiteX234" fmla="*/ 164818 w 896496"/>
              <a:gd name="connsiteY234" fmla="*/ 1207393 h 1806328"/>
              <a:gd name="connsiteX235" fmla="*/ 160055 w 896496"/>
              <a:gd name="connsiteY235" fmla="*/ 1203584 h 1806328"/>
              <a:gd name="connsiteX236" fmla="*/ 155291 w 896496"/>
              <a:gd name="connsiteY236" fmla="*/ 1194062 h 1806328"/>
              <a:gd name="connsiteX237" fmla="*/ 153385 w 896496"/>
              <a:gd name="connsiteY237" fmla="*/ 1179779 h 1806328"/>
              <a:gd name="connsiteX238" fmla="*/ 153385 w 896496"/>
              <a:gd name="connsiteY238" fmla="*/ 1163592 h 1806328"/>
              <a:gd name="connsiteX239" fmla="*/ 154338 w 896496"/>
              <a:gd name="connsiteY239" fmla="*/ 1152166 h 1806328"/>
              <a:gd name="connsiteX240" fmla="*/ 157197 w 896496"/>
              <a:gd name="connsiteY240" fmla="*/ 1143596 h 1806328"/>
              <a:gd name="connsiteX241" fmla="*/ 159101 w 896496"/>
              <a:gd name="connsiteY241" fmla="*/ 1135026 h 1806328"/>
              <a:gd name="connsiteX242" fmla="*/ 161007 w 896496"/>
              <a:gd name="connsiteY242" fmla="*/ 1126456 h 1806328"/>
              <a:gd name="connsiteX243" fmla="*/ 163865 w 896496"/>
              <a:gd name="connsiteY243" fmla="*/ 1117886 h 1806328"/>
              <a:gd name="connsiteX244" fmla="*/ 165771 w 896496"/>
              <a:gd name="connsiteY244" fmla="*/ 1111221 h 1806328"/>
              <a:gd name="connsiteX245" fmla="*/ 165771 w 896496"/>
              <a:gd name="connsiteY245" fmla="*/ 1105508 h 1806328"/>
              <a:gd name="connsiteX246" fmla="*/ 164818 w 896496"/>
              <a:gd name="connsiteY246" fmla="*/ 1099794 h 1806328"/>
              <a:gd name="connsiteX247" fmla="*/ 163865 w 896496"/>
              <a:gd name="connsiteY247" fmla="*/ 1092177 h 1806328"/>
              <a:gd name="connsiteX248" fmla="*/ 160055 w 896496"/>
              <a:gd name="connsiteY248" fmla="*/ 1073133 h 1806328"/>
              <a:gd name="connsiteX249" fmla="*/ 156243 w 896496"/>
              <a:gd name="connsiteY249" fmla="*/ 1055993 h 1806328"/>
              <a:gd name="connsiteX250" fmla="*/ 124804 w 896496"/>
              <a:gd name="connsiteY250" fmla="*/ 1069324 h 1806328"/>
              <a:gd name="connsiteX251" fmla="*/ 119088 w 896496"/>
              <a:gd name="connsiteY251" fmla="*/ 1052184 h 1806328"/>
              <a:gd name="connsiteX252" fmla="*/ 117183 w 896496"/>
              <a:gd name="connsiteY252" fmla="*/ 1043614 h 1806328"/>
              <a:gd name="connsiteX253" fmla="*/ 117183 w 896496"/>
              <a:gd name="connsiteY253" fmla="*/ 1036949 h 1806328"/>
              <a:gd name="connsiteX254" fmla="*/ 127662 w 896496"/>
              <a:gd name="connsiteY254" fmla="*/ 1027427 h 1806328"/>
              <a:gd name="connsiteX255" fmla="*/ 132426 w 896496"/>
              <a:gd name="connsiteY255" fmla="*/ 1022666 h 1806328"/>
              <a:gd name="connsiteX256" fmla="*/ 138142 w 896496"/>
              <a:gd name="connsiteY256" fmla="*/ 1017905 h 1806328"/>
              <a:gd name="connsiteX257" fmla="*/ 142906 w 896496"/>
              <a:gd name="connsiteY257" fmla="*/ 1014096 h 1806328"/>
              <a:gd name="connsiteX258" fmla="*/ 149574 w 896496"/>
              <a:gd name="connsiteY258" fmla="*/ 1011239 h 1806328"/>
              <a:gd name="connsiteX259" fmla="*/ 156243 w 896496"/>
              <a:gd name="connsiteY259" fmla="*/ 1009335 h 1806328"/>
              <a:gd name="connsiteX260" fmla="*/ 161960 w 896496"/>
              <a:gd name="connsiteY260" fmla="*/ 1007431 h 1806328"/>
              <a:gd name="connsiteX261" fmla="*/ 163865 w 896496"/>
              <a:gd name="connsiteY261" fmla="*/ 1008383 h 1806328"/>
              <a:gd name="connsiteX262" fmla="*/ 166724 w 896496"/>
              <a:gd name="connsiteY262" fmla="*/ 1009335 h 1806328"/>
              <a:gd name="connsiteX263" fmla="*/ 168629 w 896496"/>
              <a:gd name="connsiteY263" fmla="*/ 1012192 h 1806328"/>
              <a:gd name="connsiteX264" fmla="*/ 171487 w 896496"/>
              <a:gd name="connsiteY264" fmla="*/ 1012192 h 1806328"/>
              <a:gd name="connsiteX265" fmla="*/ 173392 w 896496"/>
              <a:gd name="connsiteY265" fmla="*/ 1012192 h 1806328"/>
              <a:gd name="connsiteX266" fmla="*/ 176251 w 896496"/>
              <a:gd name="connsiteY266" fmla="*/ 1010287 h 1806328"/>
              <a:gd name="connsiteX267" fmla="*/ 178156 w 896496"/>
              <a:gd name="connsiteY267" fmla="*/ 1007431 h 1806328"/>
              <a:gd name="connsiteX268" fmla="*/ 180061 w 896496"/>
              <a:gd name="connsiteY268" fmla="*/ 1005526 h 1806328"/>
              <a:gd name="connsiteX269" fmla="*/ 183872 w 896496"/>
              <a:gd name="connsiteY269" fmla="*/ 1004574 h 1806328"/>
              <a:gd name="connsiteX270" fmla="*/ 185778 w 896496"/>
              <a:gd name="connsiteY270" fmla="*/ 1003622 h 1806328"/>
              <a:gd name="connsiteX271" fmla="*/ 187683 w 896496"/>
              <a:gd name="connsiteY271" fmla="*/ 1002670 h 1806328"/>
              <a:gd name="connsiteX272" fmla="*/ 188636 w 896496"/>
              <a:gd name="connsiteY272" fmla="*/ 998861 h 1806328"/>
              <a:gd name="connsiteX273" fmla="*/ 189588 w 896496"/>
              <a:gd name="connsiteY273" fmla="*/ 993147 h 1806328"/>
              <a:gd name="connsiteX274" fmla="*/ 189588 w 896496"/>
              <a:gd name="connsiteY274" fmla="*/ 988386 h 1806328"/>
              <a:gd name="connsiteX275" fmla="*/ 190541 w 896496"/>
              <a:gd name="connsiteY275" fmla="*/ 984578 h 1806328"/>
              <a:gd name="connsiteX276" fmla="*/ 194352 w 896496"/>
              <a:gd name="connsiteY276" fmla="*/ 980769 h 1806328"/>
              <a:gd name="connsiteX277" fmla="*/ 196257 w 896496"/>
              <a:gd name="connsiteY277" fmla="*/ 979817 h 1806328"/>
              <a:gd name="connsiteX278" fmla="*/ 201021 w 896496"/>
              <a:gd name="connsiteY278" fmla="*/ 978864 h 1806328"/>
              <a:gd name="connsiteX279" fmla="*/ 202926 w 896496"/>
              <a:gd name="connsiteY279" fmla="*/ 978864 h 1806328"/>
              <a:gd name="connsiteX280" fmla="*/ 205784 w 896496"/>
              <a:gd name="connsiteY280" fmla="*/ 976960 h 1806328"/>
              <a:gd name="connsiteX281" fmla="*/ 206737 w 896496"/>
              <a:gd name="connsiteY281" fmla="*/ 976008 h 1806328"/>
              <a:gd name="connsiteX282" fmla="*/ 207690 w 896496"/>
              <a:gd name="connsiteY282" fmla="*/ 974103 h 1806328"/>
              <a:gd name="connsiteX283" fmla="*/ 208642 w 896496"/>
              <a:gd name="connsiteY283" fmla="*/ 972199 h 1806328"/>
              <a:gd name="connsiteX284" fmla="*/ 213406 w 896496"/>
              <a:gd name="connsiteY284" fmla="*/ 967438 h 1806328"/>
              <a:gd name="connsiteX285" fmla="*/ 218169 w 896496"/>
              <a:gd name="connsiteY285" fmla="*/ 966486 h 1806328"/>
              <a:gd name="connsiteX286" fmla="*/ 223886 w 896496"/>
              <a:gd name="connsiteY286" fmla="*/ 967438 h 1806328"/>
              <a:gd name="connsiteX287" fmla="*/ 230554 w 896496"/>
              <a:gd name="connsiteY287" fmla="*/ 966486 h 1806328"/>
              <a:gd name="connsiteX288" fmla="*/ 234365 w 896496"/>
              <a:gd name="connsiteY288" fmla="*/ 965534 h 1806328"/>
              <a:gd name="connsiteX289" fmla="*/ 237223 w 896496"/>
              <a:gd name="connsiteY289" fmla="*/ 964581 h 1806328"/>
              <a:gd name="connsiteX290" fmla="*/ 240081 w 896496"/>
              <a:gd name="connsiteY290" fmla="*/ 961725 h 1806328"/>
              <a:gd name="connsiteX291" fmla="*/ 242940 w 896496"/>
              <a:gd name="connsiteY291" fmla="*/ 958868 h 1806328"/>
              <a:gd name="connsiteX292" fmla="*/ 246751 w 896496"/>
              <a:gd name="connsiteY292" fmla="*/ 954107 h 1806328"/>
              <a:gd name="connsiteX293" fmla="*/ 249609 w 896496"/>
              <a:gd name="connsiteY293" fmla="*/ 952203 h 1806328"/>
              <a:gd name="connsiteX294" fmla="*/ 253420 w 896496"/>
              <a:gd name="connsiteY294" fmla="*/ 953155 h 1806328"/>
              <a:gd name="connsiteX295" fmla="*/ 259136 w 896496"/>
              <a:gd name="connsiteY295" fmla="*/ 957916 h 1806328"/>
              <a:gd name="connsiteX296" fmla="*/ 265805 w 896496"/>
              <a:gd name="connsiteY296" fmla="*/ 961725 h 1806328"/>
              <a:gd name="connsiteX297" fmla="*/ 273426 w 896496"/>
              <a:gd name="connsiteY297" fmla="*/ 964581 h 1806328"/>
              <a:gd name="connsiteX298" fmla="*/ 282001 w 896496"/>
              <a:gd name="connsiteY298" fmla="*/ 967438 h 1806328"/>
              <a:gd name="connsiteX299" fmla="*/ 288670 w 896496"/>
              <a:gd name="connsiteY299" fmla="*/ 969342 h 1806328"/>
              <a:gd name="connsiteX300" fmla="*/ 288670 w 896496"/>
              <a:gd name="connsiteY300" fmla="*/ 965534 h 1806328"/>
              <a:gd name="connsiteX301" fmla="*/ 288670 w 896496"/>
              <a:gd name="connsiteY301" fmla="*/ 962677 h 1806328"/>
              <a:gd name="connsiteX302" fmla="*/ 287717 w 896496"/>
              <a:gd name="connsiteY302" fmla="*/ 959820 h 1806328"/>
              <a:gd name="connsiteX303" fmla="*/ 286764 w 896496"/>
              <a:gd name="connsiteY303" fmla="*/ 956964 h 1806328"/>
              <a:gd name="connsiteX304" fmla="*/ 282953 w 896496"/>
              <a:gd name="connsiteY304" fmla="*/ 950298 h 1806328"/>
              <a:gd name="connsiteX305" fmla="*/ 280095 w 896496"/>
              <a:gd name="connsiteY305" fmla="*/ 942681 h 1806328"/>
              <a:gd name="connsiteX306" fmla="*/ 280095 w 896496"/>
              <a:gd name="connsiteY306" fmla="*/ 935063 h 1806328"/>
              <a:gd name="connsiteX307" fmla="*/ 283906 w 896496"/>
              <a:gd name="connsiteY307" fmla="*/ 928398 h 1806328"/>
              <a:gd name="connsiteX308" fmla="*/ 286764 w 896496"/>
              <a:gd name="connsiteY308" fmla="*/ 924589 h 1806328"/>
              <a:gd name="connsiteX309" fmla="*/ 290575 w 896496"/>
              <a:gd name="connsiteY309" fmla="*/ 920780 h 1806328"/>
              <a:gd name="connsiteX310" fmla="*/ 293433 w 896496"/>
              <a:gd name="connsiteY310" fmla="*/ 916019 h 1806328"/>
              <a:gd name="connsiteX311" fmla="*/ 295339 w 896496"/>
              <a:gd name="connsiteY311" fmla="*/ 912210 h 1806328"/>
              <a:gd name="connsiteX312" fmla="*/ 293433 w 896496"/>
              <a:gd name="connsiteY312" fmla="*/ 909354 h 1806328"/>
              <a:gd name="connsiteX313" fmla="*/ 289622 w 896496"/>
              <a:gd name="connsiteY313" fmla="*/ 904593 h 1806328"/>
              <a:gd name="connsiteX314" fmla="*/ 285812 w 896496"/>
              <a:gd name="connsiteY314" fmla="*/ 899832 h 1806328"/>
              <a:gd name="connsiteX315" fmla="*/ 282953 w 896496"/>
              <a:gd name="connsiteY315" fmla="*/ 896023 h 1806328"/>
              <a:gd name="connsiteX316" fmla="*/ 282001 w 896496"/>
              <a:gd name="connsiteY316" fmla="*/ 892214 h 1806328"/>
              <a:gd name="connsiteX317" fmla="*/ 285812 w 896496"/>
              <a:gd name="connsiteY317" fmla="*/ 890310 h 1806328"/>
              <a:gd name="connsiteX318" fmla="*/ 290575 w 896496"/>
              <a:gd name="connsiteY318" fmla="*/ 889357 h 1806328"/>
              <a:gd name="connsiteX319" fmla="*/ 295339 w 896496"/>
              <a:gd name="connsiteY319" fmla="*/ 890310 h 1806328"/>
              <a:gd name="connsiteX320" fmla="*/ 293433 w 896496"/>
              <a:gd name="connsiteY320" fmla="*/ 884596 h 1806328"/>
              <a:gd name="connsiteX321" fmla="*/ 292480 w 896496"/>
              <a:gd name="connsiteY321" fmla="*/ 879835 h 1806328"/>
              <a:gd name="connsiteX322" fmla="*/ 294386 w 896496"/>
              <a:gd name="connsiteY322" fmla="*/ 876979 h 1806328"/>
              <a:gd name="connsiteX323" fmla="*/ 300102 w 896496"/>
              <a:gd name="connsiteY323" fmla="*/ 878883 h 1806328"/>
              <a:gd name="connsiteX324" fmla="*/ 305818 w 896496"/>
              <a:gd name="connsiteY324" fmla="*/ 878883 h 1806328"/>
              <a:gd name="connsiteX325" fmla="*/ 308676 w 896496"/>
              <a:gd name="connsiteY325" fmla="*/ 874122 h 1806328"/>
              <a:gd name="connsiteX326" fmla="*/ 310582 w 896496"/>
              <a:gd name="connsiteY326" fmla="*/ 870313 h 1806328"/>
              <a:gd name="connsiteX327" fmla="*/ 316298 w 896496"/>
              <a:gd name="connsiteY327" fmla="*/ 868409 h 1806328"/>
              <a:gd name="connsiteX328" fmla="*/ 320109 w 896496"/>
              <a:gd name="connsiteY328" fmla="*/ 861744 h 1806328"/>
              <a:gd name="connsiteX329" fmla="*/ 323920 w 896496"/>
              <a:gd name="connsiteY329" fmla="*/ 856030 h 1806328"/>
              <a:gd name="connsiteX330" fmla="*/ 327731 w 896496"/>
              <a:gd name="connsiteY330" fmla="*/ 855078 h 1806328"/>
              <a:gd name="connsiteX331" fmla="*/ 332494 w 896496"/>
              <a:gd name="connsiteY331" fmla="*/ 861744 h 1806328"/>
              <a:gd name="connsiteX332" fmla="*/ 337258 w 896496"/>
              <a:gd name="connsiteY332" fmla="*/ 868409 h 1806328"/>
              <a:gd name="connsiteX333" fmla="*/ 343927 w 896496"/>
              <a:gd name="connsiteY333" fmla="*/ 871266 h 1806328"/>
              <a:gd name="connsiteX334" fmla="*/ 351548 w 896496"/>
              <a:gd name="connsiteY334" fmla="*/ 871266 h 1806328"/>
              <a:gd name="connsiteX335" fmla="*/ 359170 w 896496"/>
              <a:gd name="connsiteY335" fmla="*/ 869361 h 1806328"/>
              <a:gd name="connsiteX336" fmla="*/ 365839 w 896496"/>
              <a:gd name="connsiteY336" fmla="*/ 868409 h 1806328"/>
              <a:gd name="connsiteX337" fmla="*/ 371555 w 896496"/>
              <a:gd name="connsiteY337" fmla="*/ 866505 h 1806328"/>
              <a:gd name="connsiteX338" fmla="*/ 377271 w 896496"/>
              <a:gd name="connsiteY338" fmla="*/ 861744 h 1806328"/>
              <a:gd name="connsiteX339" fmla="*/ 383940 w 896496"/>
              <a:gd name="connsiteY339" fmla="*/ 856983 h 1806328"/>
              <a:gd name="connsiteX340" fmla="*/ 400137 w 896496"/>
              <a:gd name="connsiteY340" fmla="*/ 842700 h 1806328"/>
              <a:gd name="connsiteX341" fmla="*/ 416332 w 896496"/>
              <a:gd name="connsiteY341" fmla="*/ 829369 h 1806328"/>
              <a:gd name="connsiteX342" fmla="*/ 448724 w 896496"/>
              <a:gd name="connsiteY342" fmla="*/ 801755 h 1806328"/>
              <a:gd name="connsiteX343" fmla="*/ 480164 w 896496"/>
              <a:gd name="connsiteY343" fmla="*/ 775093 h 1806328"/>
              <a:gd name="connsiteX344" fmla="*/ 490644 w 896496"/>
              <a:gd name="connsiteY344" fmla="*/ 766523 h 1806328"/>
              <a:gd name="connsiteX345" fmla="*/ 495407 w 896496"/>
              <a:gd name="connsiteY345" fmla="*/ 762715 h 1806328"/>
              <a:gd name="connsiteX346" fmla="*/ 501123 w 896496"/>
              <a:gd name="connsiteY346" fmla="*/ 758906 h 1806328"/>
              <a:gd name="connsiteX347" fmla="*/ 504934 w 896496"/>
              <a:gd name="connsiteY347" fmla="*/ 754145 h 1806328"/>
              <a:gd name="connsiteX348" fmla="*/ 503981 w 896496"/>
              <a:gd name="connsiteY348" fmla="*/ 741766 h 1806328"/>
              <a:gd name="connsiteX349" fmla="*/ 503029 w 896496"/>
              <a:gd name="connsiteY349" fmla="*/ 738910 h 1806328"/>
              <a:gd name="connsiteX350" fmla="*/ 501123 w 896496"/>
              <a:gd name="connsiteY350" fmla="*/ 737957 h 1806328"/>
              <a:gd name="connsiteX351" fmla="*/ 496360 w 896496"/>
              <a:gd name="connsiteY351" fmla="*/ 737005 h 1806328"/>
              <a:gd name="connsiteX352" fmla="*/ 483975 w 896496"/>
              <a:gd name="connsiteY352" fmla="*/ 737957 h 1806328"/>
              <a:gd name="connsiteX353" fmla="*/ 476353 w 896496"/>
              <a:gd name="connsiteY353" fmla="*/ 737957 h 1806328"/>
              <a:gd name="connsiteX354" fmla="*/ 471590 w 896496"/>
              <a:gd name="connsiteY354" fmla="*/ 736053 h 1806328"/>
              <a:gd name="connsiteX355" fmla="*/ 469684 w 896496"/>
              <a:gd name="connsiteY355" fmla="*/ 727483 h 1806328"/>
              <a:gd name="connsiteX356" fmla="*/ 469684 w 896496"/>
              <a:gd name="connsiteY356" fmla="*/ 713200 h 1806328"/>
              <a:gd name="connsiteX357" fmla="*/ 471590 w 896496"/>
              <a:gd name="connsiteY357" fmla="*/ 697965 h 1806328"/>
              <a:gd name="connsiteX358" fmla="*/ 471590 w 896496"/>
              <a:gd name="connsiteY358" fmla="*/ 688443 h 1806328"/>
              <a:gd name="connsiteX359" fmla="*/ 471590 w 896496"/>
              <a:gd name="connsiteY359" fmla="*/ 619884 h 1806328"/>
              <a:gd name="connsiteX360" fmla="*/ 471590 w 896496"/>
              <a:gd name="connsiteY360" fmla="*/ 607505 h 1806328"/>
              <a:gd name="connsiteX361" fmla="*/ 472542 w 896496"/>
              <a:gd name="connsiteY361" fmla="*/ 589414 h 1806328"/>
              <a:gd name="connsiteX362" fmla="*/ 471590 w 896496"/>
              <a:gd name="connsiteY362" fmla="*/ 571322 h 1806328"/>
              <a:gd name="connsiteX363" fmla="*/ 467778 w 896496"/>
              <a:gd name="connsiteY363" fmla="*/ 562752 h 1806328"/>
              <a:gd name="connsiteX364" fmla="*/ 437292 w 896496"/>
              <a:gd name="connsiteY364" fmla="*/ 554182 h 1806328"/>
              <a:gd name="connsiteX365" fmla="*/ 418238 w 896496"/>
              <a:gd name="connsiteY365" fmla="*/ 549421 h 1806328"/>
              <a:gd name="connsiteX366" fmla="*/ 411569 w 896496"/>
              <a:gd name="connsiteY366" fmla="*/ 546564 h 1806328"/>
              <a:gd name="connsiteX367" fmla="*/ 403947 w 896496"/>
              <a:gd name="connsiteY367" fmla="*/ 543708 h 1806328"/>
              <a:gd name="connsiteX368" fmla="*/ 395373 w 896496"/>
              <a:gd name="connsiteY368" fmla="*/ 541803 h 1806328"/>
              <a:gd name="connsiteX369" fmla="*/ 388704 w 896496"/>
              <a:gd name="connsiteY369" fmla="*/ 541803 h 1806328"/>
              <a:gd name="connsiteX370" fmla="*/ 383940 w 896496"/>
              <a:gd name="connsiteY370" fmla="*/ 547517 h 1806328"/>
              <a:gd name="connsiteX371" fmla="*/ 379177 w 896496"/>
              <a:gd name="connsiteY371" fmla="*/ 555134 h 1806328"/>
              <a:gd name="connsiteX372" fmla="*/ 375366 w 896496"/>
              <a:gd name="connsiteY372" fmla="*/ 564656 h 1806328"/>
              <a:gd name="connsiteX373" fmla="*/ 371555 w 896496"/>
              <a:gd name="connsiteY373" fmla="*/ 571322 h 1806328"/>
              <a:gd name="connsiteX374" fmla="*/ 363933 w 896496"/>
              <a:gd name="connsiteY374" fmla="*/ 564656 h 1806328"/>
              <a:gd name="connsiteX375" fmla="*/ 356312 w 896496"/>
              <a:gd name="connsiteY375" fmla="*/ 557039 h 1806328"/>
              <a:gd name="connsiteX376" fmla="*/ 348690 w 896496"/>
              <a:gd name="connsiteY376" fmla="*/ 548469 h 1806328"/>
              <a:gd name="connsiteX377" fmla="*/ 341069 w 896496"/>
              <a:gd name="connsiteY377" fmla="*/ 540851 h 1806328"/>
              <a:gd name="connsiteX378" fmla="*/ 336305 w 896496"/>
              <a:gd name="connsiteY378" fmla="*/ 535138 h 1806328"/>
              <a:gd name="connsiteX379" fmla="*/ 332494 w 896496"/>
              <a:gd name="connsiteY379" fmla="*/ 531329 h 1806328"/>
              <a:gd name="connsiteX380" fmla="*/ 326778 w 896496"/>
              <a:gd name="connsiteY380" fmla="*/ 528473 h 1806328"/>
              <a:gd name="connsiteX381" fmla="*/ 320109 w 896496"/>
              <a:gd name="connsiteY381" fmla="*/ 529425 h 1806328"/>
              <a:gd name="connsiteX382" fmla="*/ 318204 w 896496"/>
              <a:gd name="connsiteY382" fmla="*/ 530377 h 1806328"/>
              <a:gd name="connsiteX383" fmla="*/ 315346 w 896496"/>
              <a:gd name="connsiteY383" fmla="*/ 535138 h 1806328"/>
              <a:gd name="connsiteX384" fmla="*/ 314393 w 896496"/>
              <a:gd name="connsiteY384" fmla="*/ 536090 h 1806328"/>
              <a:gd name="connsiteX385" fmla="*/ 311534 w 896496"/>
              <a:gd name="connsiteY385" fmla="*/ 536090 h 1806328"/>
              <a:gd name="connsiteX386" fmla="*/ 307724 w 896496"/>
              <a:gd name="connsiteY386" fmla="*/ 535138 h 1806328"/>
              <a:gd name="connsiteX387" fmla="*/ 305818 w 896496"/>
              <a:gd name="connsiteY387" fmla="*/ 535138 h 1806328"/>
              <a:gd name="connsiteX388" fmla="*/ 302960 w 896496"/>
              <a:gd name="connsiteY388" fmla="*/ 537042 h 1806328"/>
              <a:gd name="connsiteX389" fmla="*/ 300102 w 896496"/>
              <a:gd name="connsiteY389" fmla="*/ 540851 h 1806328"/>
              <a:gd name="connsiteX390" fmla="*/ 298197 w 896496"/>
              <a:gd name="connsiteY390" fmla="*/ 542756 h 1806328"/>
              <a:gd name="connsiteX391" fmla="*/ 292480 w 896496"/>
              <a:gd name="connsiteY391" fmla="*/ 534186 h 1806328"/>
              <a:gd name="connsiteX392" fmla="*/ 290575 w 896496"/>
              <a:gd name="connsiteY392" fmla="*/ 515142 h 1806328"/>
              <a:gd name="connsiteX393" fmla="*/ 289622 w 896496"/>
              <a:gd name="connsiteY393" fmla="*/ 494193 h 1806328"/>
              <a:gd name="connsiteX394" fmla="*/ 287717 w 896496"/>
              <a:gd name="connsiteY394" fmla="*/ 478006 h 1806328"/>
              <a:gd name="connsiteX395" fmla="*/ 285812 w 896496"/>
              <a:gd name="connsiteY395" fmla="*/ 468484 h 1806328"/>
              <a:gd name="connsiteX396" fmla="*/ 283906 w 896496"/>
              <a:gd name="connsiteY396" fmla="*/ 465627 h 1806328"/>
              <a:gd name="connsiteX397" fmla="*/ 280095 w 896496"/>
              <a:gd name="connsiteY397" fmla="*/ 464675 h 1806328"/>
              <a:gd name="connsiteX398" fmla="*/ 270568 w 896496"/>
              <a:gd name="connsiteY398" fmla="*/ 465627 h 1806328"/>
              <a:gd name="connsiteX399" fmla="*/ 265805 w 896496"/>
              <a:gd name="connsiteY399" fmla="*/ 465627 h 1806328"/>
              <a:gd name="connsiteX400" fmla="*/ 261994 w 896496"/>
              <a:gd name="connsiteY400" fmla="*/ 463723 h 1806328"/>
              <a:gd name="connsiteX401" fmla="*/ 248656 w 896496"/>
              <a:gd name="connsiteY401" fmla="*/ 446583 h 1806328"/>
              <a:gd name="connsiteX402" fmla="*/ 245798 w 896496"/>
              <a:gd name="connsiteY402" fmla="*/ 442774 h 1806328"/>
              <a:gd name="connsiteX403" fmla="*/ 242940 w 896496"/>
              <a:gd name="connsiteY403" fmla="*/ 438965 h 1806328"/>
              <a:gd name="connsiteX404" fmla="*/ 240081 w 896496"/>
              <a:gd name="connsiteY404" fmla="*/ 434204 h 1806328"/>
              <a:gd name="connsiteX405" fmla="*/ 238177 w 896496"/>
              <a:gd name="connsiteY405" fmla="*/ 429443 h 1806328"/>
              <a:gd name="connsiteX406" fmla="*/ 234365 w 896496"/>
              <a:gd name="connsiteY406" fmla="*/ 430396 h 1806328"/>
              <a:gd name="connsiteX407" fmla="*/ 227696 w 896496"/>
              <a:gd name="connsiteY407" fmla="*/ 436109 h 1806328"/>
              <a:gd name="connsiteX408" fmla="*/ 220075 w 896496"/>
              <a:gd name="connsiteY408" fmla="*/ 439918 h 1806328"/>
              <a:gd name="connsiteX409" fmla="*/ 215311 w 896496"/>
              <a:gd name="connsiteY409" fmla="*/ 434204 h 1806328"/>
              <a:gd name="connsiteX410" fmla="*/ 212453 w 896496"/>
              <a:gd name="connsiteY410" fmla="*/ 428491 h 1806328"/>
              <a:gd name="connsiteX411" fmla="*/ 210548 w 896496"/>
              <a:gd name="connsiteY411" fmla="*/ 423730 h 1806328"/>
              <a:gd name="connsiteX412" fmla="*/ 210548 w 896496"/>
              <a:gd name="connsiteY412" fmla="*/ 418017 h 1806328"/>
              <a:gd name="connsiteX413" fmla="*/ 210548 w 896496"/>
              <a:gd name="connsiteY413" fmla="*/ 411352 h 1806328"/>
              <a:gd name="connsiteX414" fmla="*/ 211500 w 896496"/>
              <a:gd name="connsiteY414" fmla="*/ 406591 h 1806328"/>
              <a:gd name="connsiteX415" fmla="*/ 212453 w 896496"/>
              <a:gd name="connsiteY415" fmla="*/ 403734 h 1806328"/>
              <a:gd name="connsiteX416" fmla="*/ 216264 w 896496"/>
              <a:gd name="connsiteY416" fmla="*/ 398973 h 1806328"/>
              <a:gd name="connsiteX417" fmla="*/ 220075 w 896496"/>
              <a:gd name="connsiteY417" fmla="*/ 390403 h 1806328"/>
              <a:gd name="connsiteX418" fmla="*/ 222933 w 896496"/>
              <a:gd name="connsiteY418" fmla="*/ 380881 h 1806328"/>
              <a:gd name="connsiteX419" fmla="*/ 222933 w 896496"/>
              <a:gd name="connsiteY419" fmla="*/ 371359 h 1806328"/>
              <a:gd name="connsiteX420" fmla="*/ 221027 w 896496"/>
              <a:gd name="connsiteY420" fmla="*/ 361837 h 1806328"/>
              <a:gd name="connsiteX421" fmla="*/ 214359 w 896496"/>
              <a:gd name="connsiteY421" fmla="*/ 353267 h 1806328"/>
              <a:gd name="connsiteX422" fmla="*/ 203879 w 896496"/>
              <a:gd name="connsiteY422" fmla="*/ 346602 h 1806328"/>
              <a:gd name="connsiteX423" fmla="*/ 193399 w 896496"/>
              <a:gd name="connsiteY423" fmla="*/ 342793 h 1806328"/>
              <a:gd name="connsiteX424" fmla="*/ 183872 w 896496"/>
              <a:gd name="connsiteY424" fmla="*/ 338984 h 1806328"/>
              <a:gd name="connsiteX425" fmla="*/ 180061 w 896496"/>
              <a:gd name="connsiteY425" fmla="*/ 337080 h 1806328"/>
              <a:gd name="connsiteX426" fmla="*/ 175298 w 896496"/>
              <a:gd name="connsiteY426" fmla="*/ 334223 h 1806328"/>
              <a:gd name="connsiteX427" fmla="*/ 170534 w 896496"/>
              <a:gd name="connsiteY427" fmla="*/ 332319 h 1806328"/>
              <a:gd name="connsiteX428" fmla="*/ 166724 w 896496"/>
              <a:gd name="connsiteY428" fmla="*/ 332319 h 1806328"/>
              <a:gd name="connsiteX429" fmla="*/ 161007 w 896496"/>
              <a:gd name="connsiteY429" fmla="*/ 332319 h 1806328"/>
              <a:gd name="connsiteX430" fmla="*/ 154338 w 896496"/>
              <a:gd name="connsiteY430" fmla="*/ 333271 h 1806328"/>
              <a:gd name="connsiteX431" fmla="*/ 148622 w 896496"/>
              <a:gd name="connsiteY431" fmla="*/ 333271 h 1806328"/>
              <a:gd name="connsiteX432" fmla="*/ 141953 w 896496"/>
              <a:gd name="connsiteY432" fmla="*/ 333271 h 1806328"/>
              <a:gd name="connsiteX433" fmla="*/ 147669 w 896496"/>
              <a:gd name="connsiteY433" fmla="*/ 326605 h 1806328"/>
              <a:gd name="connsiteX434" fmla="*/ 152433 w 896496"/>
              <a:gd name="connsiteY434" fmla="*/ 321844 h 1806328"/>
              <a:gd name="connsiteX435" fmla="*/ 155291 w 896496"/>
              <a:gd name="connsiteY435" fmla="*/ 316131 h 1806328"/>
              <a:gd name="connsiteX436" fmla="*/ 155291 w 896496"/>
              <a:gd name="connsiteY436" fmla="*/ 307561 h 1806328"/>
              <a:gd name="connsiteX437" fmla="*/ 156243 w 896496"/>
              <a:gd name="connsiteY437" fmla="*/ 299944 h 1806328"/>
              <a:gd name="connsiteX438" fmla="*/ 160055 w 896496"/>
              <a:gd name="connsiteY438" fmla="*/ 294231 h 1806328"/>
              <a:gd name="connsiteX439" fmla="*/ 164818 w 896496"/>
              <a:gd name="connsiteY439" fmla="*/ 287565 h 1806328"/>
              <a:gd name="connsiteX440" fmla="*/ 169582 w 896496"/>
              <a:gd name="connsiteY440" fmla="*/ 281852 h 1806328"/>
              <a:gd name="connsiteX441" fmla="*/ 166724 w 896496"/>
              <a:gd name="connsiteY441" fmla="*/ 280900 h 1806328"/>
              <a:gd name="connsiteX442" fmla="*/ 164818 w 896496"/>
              <a:gd name="connsiteY442" fmla="*/ 278995 h 1806328"/>
              <a:gd name="connsiteX443" fmla="*/ 163865 w 896496"/>
              <a:gd name="connsiteY443" fmla="*/ 276139 h 1806328"/>
              <a:gd name="connsiteX444" fmla="*/ 162913 w 896496"/>
              <a:gd name="connsiteY444" fmla="*/ 274234 h 1806328"/>
              <a:gd name="connsiteX445" fmla="*/ 159101 w 896496"/>
              <a:gd name="connsiteY445" fmla="*/ 272330 h 1806328"/>
              <a:gd name="connsiteX446" fmla="*/ 155291 w 896496"/>
              <a:gd name="connsiteY446" fmla="*/ 270426 h 1806328"/>
              <a:gd name="connsiteX447" fmla="*/ 152433 w 896496"/>
              <a:gd name="connsiteY447" fmla="*/ 268521 h 1806328"/>
              <a:gd name="connsiteX448" fmla="*/ 148622 w 896496"/>
              <a:gd name="connsiteY448" fmla="*/ 265665 h 1806328"/>
              <a:gd name="connsiteX449" fmla="*/ 147669 w 896496"/>
              <a:gd name="connsiteY449" fmla="*/ 265665 h 1806328"/>
              <a:gd name="connsiteX450" fmla="*/ 142906 w 896496"/>
              <a:gd name="connsiteY450" fmla="*/ 264712 h 1806328"/>
              <a:gd name="connsiteX451" fmla="*/ 137189 w 896496"/>
              <a:gd name="connsiteY451" fmla="*/ 263760 h 1806328"/>
              <a:gd name="connsiteX452" fmla="*/ 135284 w 896496"/>
              <a:gd name="connsiteY452" fmla="*/ 262808 h 1806328"/>
              <a:gd name="connsiteX453" fmla="*/ 133379 w 896496"/>
              <a:gd name="connsiteY453" fmla="*/ 261856 h 1806328"/>
              <a:gd name="connsiteX454" fmla="*/ 131473 w 896496"/>
              <a:gd name="connsiteY454" fmla="*/ 260904 h 1806328"/>
              <a:gd name="connsiteX455" fmla="*/ 127662 w 896496"/>
              <a:gd name="connsiteY455" fmla="*/ 260904 h 1806328"/>
              <a:gd name="connsiteX456" fmla="*/ 118135 w 896496"/>
              <a:gd name="connsiteY456" fmla="*/ 249477 h 1806328"/>
              <a:gd name="connsiteX457" fmla="*/ 119088 w 896496"/>
              <a:gd name="connsiteY457" fmla="*/ 228529 h 1806328"/>
              <a:gd name="connsiteX458" fmla="*/ 125757 w 896496"/>
              <a:gd name="connsiteY458" fmla="*/ 206628 h 1806328"/>
              <a:gd name="connsiteX459" fmla="*/ 131473 w 896496"/>
              <a:gd name="connsiteY459" fmla="*/ 190441 h 1806328"/>
              <a:gd name="connsiteX460" fmla="*/ 134331 w 896496"/>
              <a:gd name="connsiteY460" fmla="*/ 180919 h 1806328"/>
              <a:gd name="connsiteX461" fmla="*/ 135284 w 896496"/>
              <a:gd name="connsiteY461" fmla="*/ 174253 h 1806328"/>
              <a:gd name="connsiteX462" fmla="*/ 133379 w 896496"/>
              <a:gd name="connsiteY462" fmla="*/ 169492 h 1806328"/>
              <a:gd name="connsiteX463" fmla="*/ 126710 w 896496"/>
              <a:gd name="connsiteY463" fmla="*/ 163779 h 1806328"/>
              <a:gd name="connsiteX464" fmla="*/ 124804 w 896496"/>
              <a:gd name="connsiteY464" fmla="*/ 159018 h 1806328"/>
              <a:gd name="connsiteX465" fmla="*/ 122899 w 896496"/>
              <a:gd name="connsiteY465" fmla="*/ 151400 h 1806328"/>
              <a:gd name="connsiteX466" fmla="*/ 120993 w 896496"/>
              <a:gd name="connsiteY466" fmla="*/ 137117 h 1806328"/>
              <a:gd name="connsiteX467" fmla="*/ 119088 w 896496"/>
              <a:gd name="connsiteY467" fmla="*/ 121882 h 1806328"/>
              <a:gd name="connsiteX468" fmla="*/ 116230 w 896496"/>
              <a:gd name="connsiteY468" fmla="*/ 97125 h 1806328"/>
              <a:gd name="connsiteX469" fmla="*/ 111466 w 896496"/>
              <a:gd name="connsiteY469" fmla="*/ 74272 h 1806328"/>
              <a:gd name="connsiteX470" fmla="*/ 104798 w 896496"/>
              <a:gd name="connsiteY470" fmla="*/ 63798 h 1806328"/>
              <a:gd name="connsiteX471" fmla="*/ 66689 w 896496"/>
              <a:gd name="connsiteY471" fmla="*/ 57132 h 1806328"/>
              <a:gd name="connsiteX472" fmla="*/ 64784 w 896496"/>
              <a:gd name="connsiteY472" fmla="*/ 54276 h 1806328"/>
              <a:gd name="connsiteX473" fmla="*/ 63831 w 896496"/>
              <a:gd name="connsiteY473" fmla="*/ 45706 h 1806328"/>
              <a:gd name="connsiteX474" fmla="*/ 63831 w 896496"/>
              <a:gd name="connsiteY474" fmla="*/ 38088 h 1806328"/>
              <a:gd name="connsiteX475" fmla="*/ 64784 w 896496"/>
              <a:gd name="connsiteY475" fmla="*/ 33327 h 1806328"/>
              <a:gd name="connsiteX476" fmla="*/ 79074 w 896496"/>
              <a:gd name="connsiteY476" fmla="*/ 23805 h 1806328"/>
              <a:gd name="connsiteX477" fmla="*/ 93365 w 896496"/>
              <a:gd name="connsiteY477" fmla="*/ 15235 h 1806328"/>
              <a:gd name="connsiteX478" fmla="*/ 108608 w 896496"/>
              <a:gd name="connsiteY478" fmla="*/ 7618 h 1806328"/>
              <a:gd name="connsiteX479" fmla="*/ 124804 w 896496"/>
              <a:gd name="connsiteY479" fmla="*/ 0 h 1806328"/>
              <a:gd name="connsiteX480" fmla="*/ 126710 w 896496"/>
              <a:gd name="connsiteY480" fmla="*/ 1904 h 1806328"/>
              <a:gd name="connsiteX481" fmla="*/ 127662 w 896496"/>
              <a:gd name="connsiteY481" fmla="*/ 3809 h 1806328"/>
              <a:gd name="connsiteX482" fmla="*/ 138142 w 896496"/>
              <a:gd name="connsiteY482" fmla="*/ 3809 h 1806328"/>
              <a:gd name="connsiteX483" fmla="*/ 140047 w 896496"/>
              <a:gd name="connsiteY483" fmla="*/ 5713 h 1806328"/>
              <a:gd name="connsiteX484" fmla="*/ 143858 w 896496"/>
              <a:gd name="connsiteY484" fmla="*/ 11426 h 1806328"/>
              <a:gd name="connsiteX485" fmla="*/ 144811 w 896496"/>
              <a:gd name="connsiteY485" fmla="*/ 12379 h 1806328"/>
              <a:gd name="connsiteX486" fmla="*/ 147669 w 896496"/>
              <a:gd name="connsiteY486" fmla="*/ 12379 h 1806328"/>
              <a:gd name="connsiteX487" fmla="*/ 154338 w 896496"/>
              <a:gd name="connsiteY487" fmla="*/ 8570 h 1806328"/>
              <a:gd name="connsiteX488" fmla="*/ 158149 w 896496"/>
              <a:gd name="connsiteY488" fmla="*/ 7618 h 1806328"/>
              <a:gd name="connsiteX489" fmla="*/ 161007 w 896496"/>
              <a:gd name="connsiteY489" fmla="*/ 9522 h 1806328"/>
              <a:gd name="connsiteX490" fmla="*/ 164818 w 896496"/>
              <a:gd name="connsiteY490" fmla="*/ 16187 h 1806328"/>
              <a:gd name="connsiteX491" fmla="*/ 166724 w 896496"/>
              <a:gd name="connsiteY491" fmla="*/ 17140 h 1806328"/>
              <a:gd name="connsiteX492" fmla="*/ 171487 w 896496"/>
              <a:gd name="connsiteY492" fmla="*/ 19044 h 1806328"/>
              <a:gd name="connsiteX493" fmla="*/ 177203 w 896496"/>
              <a:gd name="connsiteY493" fmla="*/ 21901 h 1806328"/>
              <a:gd name="connsiteX494" fmla="*/ 183872 w 896496"/>
              <a:gd name="connsiteY494" fmla="*/ 27614 h 1806328"/>
              <a:gd name="connsiteX495" fmla="*/ 185778 w 896496"/>
              <a:gd name="connsiteY495" fmla="*/ 32375 h 1806328"/>
              <a:gd name="connsiteX496" fmla="*/ 185778 w 896496"/>
              <a:gd name="connsiteY496" fmla="*/ 46658 h 1806328"/>
              <a:gd name="connsiteX497" fmla="*/ 184825 w 896496"/>
              <a:gd name="connsiteY497" fmla="*/ 54276 h 1806328"/>
              <a:gd name="connsiteX498" fmla="*/ 184825 w 896496"/>
              <a:gd name="connsiteY498" fmla="*/ 57132 h 1806328"/>
              <a:gd name="connsiteX499" fmla="*/ 186730 w 896496"/>
              <a:gd name="connsiteY499" fmla="*/ 59037 h 1806328"/>
              <a:gd name="connsiteX500" fmla="*/ 191494 w 896496"/>
              <a:gd name="connsiteY500" fmla="*/ 59037 h 1806328"/>
              <a:gd name="connsiteX501" fmla="*/ 194352 w 896496"/>
              <a:gd name="connsiteY501" fmla="*/ 60941 h 1806328"/>
              <a:gd name="connsiteX502" fmla="*/ 195305 w 896496"/>
              <a:gd name="connsiteY502" fmla="*/ 63798 h 1806328"/>
              <a:gd name="connsiteX503" fmla="*/ 196257 w 896496"/>
              <a:gd name="connsiteY503" fmla="*/ 68559 h 1806328"/>
              <a:gd name="connsiteX504" fmla="*/ 196257 w 896496"/>
              <a:gd name="connsiteY504" fmla="*/ 69511 h 1806328"/>
              <a:gd name="connsiteX505" fmla="*/ 196257 w 896496"/>
              <a:gd name="connsiteY505" fmla="*/ 81889 h 1806328"/>
              <a:gd name="connsiteX506" fmla="*/ 195305 w 896496"/>
              <a:gd name="connsiteY506" fmla="*/ 86650 h 1806328"/>
              <a:gd name="connsiteX507" fmla="*/ 192446 w 896496"/>
              <a:gd name="connsiteY507" fmla="*/ 94268 h 1806328"/>
              <a:gd name="connsiteX508" fmla="*/ 191494 w 896496"/>
              <a:gd name="connsiteY508" fmla="*/ 100933 h 1806328"/>
              <a:gd name="connsiteX509" fmla="*/ 190541 w 896496"/>
              <a:gd name="connsiteY509" fmla="*/ 105694 h 1806328"/>
              <a:gd name="connsiteX510" fmla="*/ 189588 w 896496"/>
              <a:gd name="connsiteY510" fmla="*/ 108551 h 1806328"/>
              <a:gd name="connsiteX511" fmla="*/ 188636 w 896496"/>
              <a:gd name="connsiteY511" fmla="*/ 112360 h 1806328"/>
              <a:gd name="connsiteX512" fmla="*/ 183872 w 896496"/>
              <a:gd name="connsiteY512" fmla="*/ 118073 h 1806328"/>
              <a:gd name="connsiteX513" fmla="*/ 181967 w 896496"/>
              <a:gd name="connsiteY513" fmla="*/ 120930 h 1806328"/>
              <a:gd name="connsiteX514" fmla="*/ 190541 w 896496"/>
              <a:gd name="connsiteY514" fmla="*/ 124738 h 1806328"/>
              <a:gd name="connsiteX515" fmla="*/ 192446 w 896496"/>
              <a:gd name="connsiteY515" fmla="*/ 125691 h 1806328"/>
              <a:gd name="connsiteX516" fmla="*/ 192446 w 896496"/>
              <a:gd name="connsiteY516" fmla="*/ 126643 h 1806328"/>
              <a:gd name="connsiteX517" fmla="*/ 193399 w 896496"/>
              <a:gd name="connsiteY517" fmla="*/ 129500 h 1806328"/>
              <a:gd name="connsiteX518" fmla="*/ 194352 w 896496"/>
              <a:gd name="connsiteY518" fmla="*/ 130452 h 1806328"/>
              <a:gd name="connsiteX519" fmla="*/ 197210 w 896496"/>
              <a:gd name="connsiteY519" fmla="*/ 132356 h 1806328"/>
              <a:gd name="connsiteX520" fmla="*/ 198163 w 896496"/>
              <a:gd name="connsiteY520" fmla="*/ 133308 h 1806328"/>
              <a:gd name="connsiteX521" fmla="*/ 202926 w 896496"/>
              <a:gd name="connsiteY521" fmla="*/ 138069 h 1806328"/>
              <a:gd name="connsiteX522" fmla="*/ 205784 w 896496"/>
              <a:gd name="connsiteY522" fmla="*/ 143783 h 1806328"/>
              <a:gd name="connsiteX523" fmla="*/ 207690 w 896496"/>
              <a:gd name="connsiteY523" fmla="*/ 149496 h 1806328"/>
              <a:gd name="connsiteX524" fmla="*/ 208642 w 896496"/>
              <a:gd name="connsiteY524" fmla="*/ 156161 h 1806328"/>
              <a:gd name="connsiteX525" fmla="*/ 207690 w 896496"/>
              <a:gd name="connsiteY525" fmla="*/ 162827 h 1806328"/>
              <a:gd name="connsiteX526" fmla="*/ 202926 w 896496"/>
              <a:gd name="connsiteY526" fmla="*/ 177110 h 1806328"/>
              <a:gd name="connsiteX527" fmla="*/ 201973 w 896496"/>
              <a:gd name="connsiteY527" fmla="*/ 184727 h 1806328"/>
              <a:gd name="connsiteX528" fmla="*/ 202926 w 896496"/>
              <a:gd name="connsiteY528" fmla="*/ 185680 h 1806328"/>
              <a:gd name="connsiteX529" fmla="*/ 203879 w 896496"/>
              <a:gd name="connsiteY529" fmla="*/ 187584 h 1806328"/>
              <a:gd name="connsiteX530" fmla="*/ 205784 w 896496"/>
              <a:gd name="connsiteY530" fmla="*/ 190441 h 1806328"/>
              <a:gd name="connsiteX531" fmla="*/ 205784 w 896496"/>
              <a:gd name="connsiteY531" fmla="*/ 193297 h 1806328"/>
              <a:gd name="connsiteX532" fmla="*/ 205784 w 896496"/>
              <a:gd name="connsiteY532" fmla="*/ 196154 h 1806328"/>
              <a:gd name="connsiteX533" fmla="*/ 199115 w 896496"/>
              <a:gd name="connsiteY533" fmla="*/ 207580 h 1806328"/>
              <a:gd name="connsiteX534" fmla="*/ 198163 w 896496"/>
              <a:gd name="connsiteY534" fmla="*/ 210437 h 1806328"/>
              <a:gd name="connsiteX535" fmla="*/ 198163 w 896496"/>
              <a:gd name="connsiteY535" fmla="*/ 213293 h 1806328"/>
              <a:gd name="connsiteX536" fmla="*/ 201021 w 896496"/>
              <a:gd name="connsiteY536" fmla="*/ 218054 h 1806328"/>
              <a:gd name="connsiteX537" fmla="*/ 201973 w 896496"/>
              <a:gd name="connsiteY537" fmla="*/ 219959 h 1806328"/>
              <a:gd name="connsiteX538" fmla="*/ 205784 w 896496"/>
              <a:gd name="connsiteY538" fmla="*/ 221863 h 1806328"/>
              <a:gd name="connsiteX539" fmla="*/ 212453 w 896496"/>
              <a:gd name="connsiteY539" fmla="*/ 223768 h 1806328"/>
              <a:gd name="connsiteX540" fmla="*/ 218169 w 896496"/>
              <a:gd name="connsiteY540" fmla="*/ 226624 h 1806328"/>
              <a:gd name="connsiteX541" fmla="*/ 217217 w 896496"/>
              <a:gd name="connsiteY541" fmla="*/ 231385 h 1806328"/>
              <a:gd name="connsiteX542" fmla="*/ 213406 w 896496"/>
              <a:gd name="connsiteY542" fmla="*/ 238051 h 1806328"/>
              <a:gd name="connsiteX543" fmla="*/ 217217 w 896496"/>
              <a:gd name="connsiteY543" fmla="*/ 242812 h 1806328"/>
              <a:gd name="connsiteX544" fmla="*/ 228649 w 896496"/>
              <a:gd name="connsiteY544" fmla="*/ 248525 h 1806328"/>
              <a:gd name="connsiteX545" fmla="*/ 231507 w 896496"/>
              <a:gd name="connsiteY545" fmla="*/ 253286 h 1806328"/>
              <a:gd name="connsiteX546" fmla="*/ 233413 w 896496"/>
              <a:gd name="connsiteY546" fmla="*/ 259951 h 1806328"/>
              <a:gd name="connsiteX547" fmla="*/ 235318 w 896496"/>
              <a:gd name="connsiteY547" fmla="*/ 275187 h 1806328"/>
              <a:gd name="connsiteX548" fmla="*/ 234365 w 896496"/>
              <a:gd name="connsiteY548" fmla="*/ 279948 h 1806328"/>
              <a:gd name="connsiteX549" fmla="*/ 232460 w 896496"/>
              <a:gd name="connsiteY549" fmla="*/ 283756 h 1806328"/>
              <a:gd name="connsiteX550" fmla="*/ 230554 w 896496"/>
              <a:gd name="connsiteY550" fmla="*/ 286613 h 1806328"/>
              <a:gd name="connsiteX551" fmla="*/ 228649 w 896496"/>
              <a:gd name="connsiteY551" fmla="*/ 290422 h 1806328"/>
              <a:gd name="connsiteX552" fmla="*/ 230554 w 896496"/>
              <a:gd name="connsiteY552" fmla="*/ 297087 h 1806328"/>
              <a:gd name="connsiteX553" fmla="*/ 229602 w 896496"/>
              <a:gd name="connsiteY553" fmla="*/ 299944 h 1806328"/>
              <a:gd name="connsiteX554" fmla="*/ 226744 w 896496"/>
              <a:gd name="connsiteY554" fmla="*/ 298992 h 1806328"/>
              <a:gd name="connsiteX555" fmla="*/ 225791 w 896496"/>
              <a:gd name="connsiteY555" fmla="*/ 297087 h 1806328"/>
              <a:gd name="connsiteX556" fmla="*/ 225791 w 896496"/>
              <a:gd name="connsiteY556" fmla="*/ 292326 h 1806328"/>
              <a:gd name="connsiteX557" fmla="*/ 224838 w 896496"/>
              <a:gd name="connsiteY557" fmla="*/ 288517 h 1806328"/>
              <a:gd name="connsiteX558" fmla="*/ 222933 w 896496"/>
              <a:gd name="connsiteY558" fmla="*/ 285661 h 1806328"/>
              <a:gd name="connsiteX559" fmla="*/ 219122 w 896496"/>
              <a:gd name="connsiteY559" fmla="*/ 285661 h 1806328"/>
              <a:gd name="connsiteX560" fmla="*/ 216264 w 896496"/>
              <a:gd name="connsiteY560" fmla="*/ 287565 h 1806328"/>
              <a:gd name="connsiteX561" fmla="*/ 214359 w 896496"/>
              <a:gd name="connsiteY561" fmla="*/ 291374 h 1806328"/>
              <a:gd name="connsiteX562" fmla="*/ 214359 w 896496"/>
              <a:gd name="connsiteY562" fmla="*/ 295183 h 1806328"/>
              <a:gd name="connsiteX563" fmla="*/ 220075 w 896496"/>
              <a:gd name="connsiteY563" fmla="*/ 295183 h 1806328"/>
              <a:gd name="connsiteX564" fmla="*/ 223886 w 896496"/>
              <a:gd name="connsiteY564" fmla="*/ 301848 h 1806328"/>
              <a:gd name="connsiteX565" fmla="*/ 227696 w 896496"/>
              <a:gd name="connsiteY565" fmla="*/ 306609 h 1806328"/>
              <a:gd name="connsiteX566" fmla="*/ 236271 w 896496"/>
              <a:gd name="connsiteY566" fmla="*/ 302800 h 1806328"/>
              <a:gd name="connsiteX567" fmla="*/ 238177 w 896496"/>
              <a:gd name="connsiteY567" fmla="*/ 299944 h 1806328"/>
              <a:gd name="connsiteX568" fmla="*/ 239129 w 896496"/>
              <a:gd name="connsiteY568" fmla="*/ 297087 h 1806328"/>
              <a:gd name="connsiteX569" fmla="*/ 240081 w 896496"/>
              <a:gd name="connsiteY569" fmla="*/ 294231 h 1806328"/>
              <a:gd name="connsiteX570" fmla="*/ 241035 w 896496"/>
              <a:gd name="connsiteY570" fmla="*/ 290422 h 1806328"/>
              <a:gd name="connsiteX571" fmla="*/ 242940 w 896496"/>
              <a:gd name="connsiteY571" fmla="*/ 286613 h 1806328"/>
              <a:gd name="connsiteX572" fmla="*/ 245798 w 896496"/>
              <a:gd name="connsiteY572" fmla="*/ 283756 h 1806328"/>
              <a:gd name="connsiteX573" fmla="*/ 251514 w 896496"/>
              <a:gd name="connsiteY573" fmla="*/ 278995 h 1806328"/>
              <a:gd name="connsiteX574" fmla="*/ 256278 w 896496"/>
              <a:gd name="connsiteY574" fmla="*/ 282804 h 1806328"/>
              <a:gd name="connsiteX575" fmla="*/ 257231 w 896496"/>
              <a:gd name="connsiteY575" fmla="*/ 284709 h 1806328"/>
              <a:gd name="connsiteX576" fmla="*/ 258183 w 896496"/>
              <a:gd name="connsiteY576" fmla="*/ 287565 h 1806328"/>
              <a:gd name="connsiteX577" fmla="*/ 259136 w 896496"/>
              <a:gd name="connsiteY577" fmla="*/ 289470 h 1806328"/>
              <a:gd name="connsiteX578" fmla="*/ 261041 w 896496"/>
              <a:gd name="connsiteY578" fmla="*/ 289470 h 1806328"/>
              <a:gd name="connsiteX579" fmla="*/ 261994 w 896496"/>
              <a:gd name="connsiteY579" fmla="*/ 290422 h 1806328"/>
              <a:gd name="connsiteX580" fmla="*/ 261994 w 896496"/>
              <a:gd name="connsiteY580" fmla="*/ 294231 h 1806328"/>
              <a:gd name="connsiteX581" fmla="*/ 261994 w 896496"/>
              <a:gd name="connsiteY581" fmla="*/ 307561 h 1806328"/>
              <a:gd name="connsiteX582" fmla="*/ 261994 w 896496"/>
              <a:gd name="connsiteY582" fmla="*/ 312322 h 1806328"/>
              <a:gd name="connsiteX583" fmla="*/ 265805 w 896496"/>
              <a:gd name="connsiteY583" fmla="*/ 322797 h 1806328"/>
              <a:gd name="connsiteX584" fmla="*/ 265805 w 896496"/>
              <a:gd name="connsiteY584" fmla="*/ 328510 h 1806328"/>
              <a:gd name="connsiteX585" fmla="*/ 264852 w 896496"/>
              <a:gd name="connsiteY585" fmla="*/ 343745 h 1806328"/>
              <a:gd name="connsiteX586" fmla="*/ 265805 w 896496"/>
              <a:gd name="connsiteY586" fmla="*/ 347554 h 1806328"/>
              <a:gd name="connsiteX587" fmla="*/ 261994 w 896496"/>
              <a:gd name="connsiteY587" fmla="*/ 345650 h 1806328"/>
              <a:gd name="connsiteX588" fmla="*/ 258183 w 896496"/>
              <a:gd name="connsiteY588" fmla="*/ 342793 h 1806328"/>
              <a:gd name="connsiteX589" fmla="*/ 255325 w 896496"/>
              <a:gd name="connsiteY589" fmla="*/ 341841 h 1806328"/>
              <a:gd name="connsiteX590" fmla="*/ 253420 w 896496"/>
              <a:gd name="connsiteY590" fmla="*/ 344697 h 1806328"/>
              <a:gd name="connsiteX591" fmla="*/ 254372 w 896496"/>
              <a:gd name="connsiteY591" fmla="*/ 348506 h 1806328"/>
              <a:gd name="connsiteX592" fmla="*/ 260089 w 896496"/>
              <a:gd name="connsiteY592" fmla="*/ 356124 h 1806328"/>
              <a:gd name="connsiteX593" fmla="*/ 261994 w 896496"/>
              <a:gd name="connsiteY593" fmla="*/ 359933 h 1806328"/>
              <a:gd name="connsiteX594" fmla="*/ 264852 w 896496"/>
              <a:gd name="connsiteY594" fmla="*/ 367550 h 1806328"/>
              <a:gd name="connsiteX595" fmla="*/ 274379 w 896496"/>
              <a:gd name="connsiteY595" fmla="*/ 371359 h 1806328"/>
              <a:gd name="connsiteX596" fmla="*/ 286764 w 896496"/>
              <a:gd name="connsiteY596" fmla="*/ 372311 h 1806328"/>
              <a:gd name="connsiteX597" fmla="*/ 286764 w 896496"/>
              <a:gd name="connsiteY597" fmla="*/ 373264 h 1806328"/>
              <a:gd name="connsiteX598" fmla="*/ 288670 w 896496"/>
              <a:gd name="connsiteY598" fmla="*/ 380881 h 1806328"/>
              <a:gd name="connsiteX599" fmla="*/ 296291 w 896496"/>
              <a:gd name="connsiteY599" fmla="*/ 383738 h 1806328"/>
              <a:gd name="connsiteX600" fmla="*/ 303913 w 896496"/>
              <a:gd name="connsiteY600" fmla="*/ 385642 h 1806328"/>
              <a:gd name="connsiteX601" fmla="*/ 306771 w 896496"/>
              <a:gd name="connsiteY601" fmla="*/ 390403 h 1806328"/>
              <a:gd name="connsiteX602" fmla="*/ 310582 w 896496"/>
              <a:gd name="connsiteY602" fmla="*/ 399925 h 1806328"/>
              <a:gd name="connsiteX603" fmla="*/ 311534 w 896496"/>
              <a:gd name="connsiteY603" fmla="*/ 404686 h 1806328"/>
              <a:gd name="connsiteX604" fmla="*/ 309629 w 896496"/>
              <a:gd name="connsiteY604" fmla="*/ 408495 h 1806328"/>
              <a:gd name="connsiteX605" fmla="*/ 307724 w 896496"/>
              <a:gd name="connsiteY605" fmla="*/ 412304 h 1806328"/>
              <a:gd name="connsiteX606" fmla="*/ 305818 w 896496"/>
              <a:gd name="connsiteY606" fmla="*/ 417065 h 1806328"/>
              <a:gd name="connsiteX607" fmla="*/ 305818 w 896496"/>
              <a:gd name="connsiteY607" fmla="*/ 419921 h 1806328"/>
              <a:gd name="connsiteX608" fmla="*/ 312488 w 896496"/>
              <a:gd name="connsiteY608" fmla="*/ 425635 h 1806328"/>
              <a:gd name="connsiteX609" fmla="*/ 318204 w 896496"/>
              <a:gd name="connsiteY609" fmla="*/ 426587 h 1806328"/>
              <a:gd name="connsiteX610" fmla="*/ 323920 w 896496"/>
              <a:gd name="connsiteY610" fmla="*/ 425635 h 1806328"/>
              <a:gd name="connsiteX611" fmla="*/ 329636 w 896496"/>
              <a:gd name="connsiteY611" fmla="*/ 425635 h 1806328"/>
              <a:gd name="connsiteX612" fmla="*/ 331542 w 896496"/>
              <a:gd name="connsiteY612" fmla="*/ 426587 h 1806328"/>
              <a:gd name="connsiteX613" fmla="*/ 333447 w 896496"/>
              <a:gd name="connsiteY613" fmla="*/ 430396 h 1806328"/>
              <a:gd name="connsiteX614" fmla="*/ 335352 w 896496"/>
              <a:gd name="connsiteY614" fmla="*/ 430396 h 1806328"/>
              <a:gd name="connsiteX615" fmla="*/ 337258 w 896496"/>
              <a:gd name="connsiteY615" fmla="*/ 430396 h 1806328"/>
              <a:gd name="connsiteX616" fmla="*/ 342021 w 896496"/>
              <a:gd name="connsiteY616" fmla="*/ 428491 h 1806328"/>
              <a:gd name="connsiteX617" fmla="*/ 349643 w 896496"/>
              <a:gd name="connsiteY617" fmla="*/ 428491 h 1806328"/>
              <a:gd name="connsiteX618" fmla="*/ 351548 w 896496"/>
              <a:gd name="connsiteY618" fmla="*/ 430396 h 1806328"/>
              <a:gd name="connsiteX619" fmla="*/ 354406 w 896496"/>
              <a:gd name="connsiteY619" fmla="*/ 435157 h 1806328"/>
              <a:gd name="connsiteX620" fmla="*/ 359170 w 896496"/>
              <a:gd name="connsiteY620" fmla="*/ 430396 h 1806328"/>
              <a:gd name="connsiteX621" fmla="*/ 370602 w 896496"/>
              <a:gd name="connsiteY621" fmla="*/ 438965 h 1806328"/>
              <a:gd name="connsiteX622" fmla="*/ 377271 w 896496"/>
              <a:gd name="connsiteY622" fmla="*/ 437061 h 1806328"/>
              <a:gd name="connsiteX623" fmla="*/ 380129 w 896496"/>
              <a:gd name="connsiteY623" fmla="*/ 438965 h 1806328"/>
              <a:gd name="connsiteX624" fmla="*/ 382987 w 896496"/>
              <a:gd name="connsiteY624" fmla="*/ 439918 h 1806328"/>
              <a:gd name="connsiteX625" fmla="*/ 385846 w 896496"/>
              <a:gd name="connsiteY625" fmla="*/ 439918 h 1806328"/>
              <a:gd name="connsiteX626" fmla="*/ 387751 w 896496"/>
              <a:gd name="connsiteY626" fmla="*/ 437061 h 1806328"/>
              <a:gd name="connsiteX627" fmla="*/ 390610 w 896496"/>
              <a:gd name="connsiteY627" fmla="*/ 438965 h 1806328"/>
              <a:gd name="connsiteX628" fmla="*/ 393468 w 896496"/>
              <a:gd name="connsiteY628" fmla="*/ 438965 h 1806328"/>
              <a:gd name="connsiteX629" fmla="*/ 395373 w 896496"/>
              <a:gd name="connsiteY629" fmla="*/ 437061 h 1806328"/>
              <a:gd name="connsiteX630" fmla="*/ 398231 w 896496"/>
              <a:gd name="connsiteY630" fmla="*/ 437061 h 1806328"/>
              <a:gd name="connsiteX631" fmla="*/ 399184 w 896496"/>
              <a:gd name="connsiteY631" fmla="*/ 438965 h 1806328"/>
              <a:gd name="connsiteX632" fmla="*/ 403947 w 896496"/>
              <a:gd name="connsiteY632" fmla="*/ 444679 h 1806328"/>
              <a:gd name="connsiteX633" fmla="*/ 414427 w 896496"/>
              <a:gd name="connsiteY633" fmla="*/ 450392 h 1806328"/>
              <a:gd name="connsiteX634" fmla="*/ 417285 w 896496"/>
              <a:gd name="connsiteY634" fmla="*/ 455153 h 1806328"/>
              <a:gd name="connsiteX635" fmla="*/ 416332 w 896496"/>
              <a:gd name="connsiteY635" fmla="*/ 460866 h 1806328"/>
              <a:gd name="connsiteX636" fmla="*/ 420143 w 896496"/>
              <a:gd name="connsiteY636" fmla="*/ 459914 h 1806328"/>
              <a:gd name="connsiteX637" fmla="*/ 423954 w 896496"/>
              <a:gd name="connsiteY637" fmla="*/ 460866 h 1806328"/>
              <a:gd name="connsiteX638" fmla="*/ 427765 w 896496"/>
              <a:gd name="connsiteY638" fmla="*/ 461818 h 1806328"/>
              <a:gd name="connsiteX639" fmla="*/ 430623 w 896496"/>
              <a:gd name="connsiteY639" fmla="*/ 464675 h 1806328"/>
              <a:gd name="connsiteX640" fmla="*/ 426812 w 896496"/>
              <a:gd name="connsiteY640" fmla="*/ 469436 h 1806328"/>
              <a:gd name="connsiteX641" fmla="*/ 427765 w 896496"/>
              <a:gd name="connsiteY641" fmla="*/ 471340 h 1806328"/>
              <a:gd name="connsiteX642" fmla="*/ 430623 w 896496"/>
              <a:gd name="connsiteY642" fmla="*/ 471340 h 1806328"/>
              <a:gd name="connsiteX643" fmla="*/ 432528 w 896496"/>
              <a:gd name="connsiteY643" fmla="*/ 472293 h 1806328"/>
              <a:gd name="connsiteX644" fmla="*/ 439197 w 896496"/>
              <a:gd name="connsiteY644" fmla="*/ 478006 h 1806328"/>
              <a:gd name="connsiteX645" fmla="*/ 442055 w 896496"/>
              <a:gd name="connsiteY645" fmla="*/ 479910 h 1806328"/>
              <a:gd name="connsiteX646" fmla="*/ 445866 w 896496"/>
              <a:gd name="connsiteY646" fmla="*/ 480862 h 1806328"/>
              <a:gd name="connsiteX647" fmla="*/ 463967 w 896496"/>
              <a:gd name="connsiteY647" fmla="*/ 474197 h 1806328"/>
              <a:gd name="connsiteX648" fmla="*/ 472542 w 896496"/>
              <a:gd name="connsiteY648" fmla="*/ 478958 h 1806328"/>
              <a:gd name="connsiteX649" fmla="*/ 482069 w 896496"/>
              <a:gd name="connsiteY649" fmla="*/ 481815 h 1806328"/>
              <a:gd name="connsiteX650" fmla="*/ 490644 w 896496"/>
              <a:gd name="connsiteY650" fmla="*/ 484671 h 1806328"/>
              <a:gd name="connsiteX651" fmla="*/ 496360 w 896496"/>
              <a:gd name="connsiteY651" fmla="*/ 492289 h 1806328"/>
              <a:gd name="connsiteX652" fmla="*/ 501123 w 896496"/>
              <a:gd name="connsiteY652" fmla="*/ 486576 h 1806328"/>
              <a:gd name="connsiteX653" fmla="*/ 509698 w 896496"/>
              <a:gd name="connsiteY653" fmla="*/ 489432 h 1806328"/>
              <a:gd name="connsiteX654" fmla="*/ 519225 w 896496"/>
              <a:gd name="connsiteY654" fmla="*/ 495145 h 1806328"/>
              <a:gd name="connsiteX655" fmla="*/ 527799 w 896496"/>
              <a:gd name="connsiteY655" fmla="*/ 497050 h 1806328"/>
              <a:gd name="connsiteX656" fmla="*/ 524941 w 896496"/>
              <a:gd name="connsiteY656" fmla="*/ 503715 h 1806328"/>
              <a:gd name="connsiteX657" fmla="*/ 524941 w 896496"/>
              <a:gd name="connsiteY657" fmla="*/ 507524 h 1806328"/>
              <a:gd name="connsiteX658" fmla="*/ 528752 w 896496"/>
              <a:gd name="connsiteY658" fmla="*/ 508476 h 1806328"/>
              <a:gd name="connsiteX659" fmla="*/ 536373 w 896496"/>
              <a:gd name="connsiteY659" fmla="*/ 508476 h 1806328"/>
              <a:gd name="connsiteX660" fmla="*/ 538279 w 896496"/>
              <a:gd name="connsiteY660" fmla="*/ 510381 h 1806328"/>
              <a:gd name="connsiteX661" fmla="*/ 544947 w 896496"/>
              <a:gd name="connsiteY661" fmla="*/ 521807 h 1806328"/>
              <a:gd name="connsiteX662" fmla="*/ 547806 w 896496"/>
              <a:gd name="connsiteY662" fmla="*/ 524664 h 1806328"/>
              <a:gd name="connsiteX663" fmla="*/ 571624 w 896496"/>
              <a:gd name="connsiteY663" fmla="*/ 537042 h 1806328"/>
              <a:gd name="connsiteX664" fmla="*/ 583056 w 896496"/>
              <a:gd name="connsiteY664" fmla="*/ 539899 h 1806328"/>
              <a:gd name="connsiteX665" fmla="*/ 593536 w 896496"/>
              <a:gd name="connsiteY665" fmla="*/ 540851 h 1806328"/>
              <a:gd name="connsiteX666" fmla="*/ 607826 w 896496"/>
              <a:gd name="connsiteY666" fmla="*/ 537042 h 1806328"/>
              <a:gd name="connsiteX667" fmla="*/ 613542 w 896496"/>
              <a:gd name="connsiteY667" fmla="*/ 537995 h 1806328"/>
              <a:gd name="connsiteX668" fmla="*/ 615448 w 896496"/>
              <a:gd name="connsiteY668" fmla="*/ 546564 h 1806328"/>
              <a:gd name="connsiteX669" fmla="*/ 618306 w 896496"/>
              <a:gd name="connsiteY669" fmla="*/ 547517 h 1806328"/>
              <a:gd name="connsiteX670" fmla="*/ 624975 w 896496"/>
              <a:gd name="connsiteY670" fmla="*/ 545612 h 1806328"/>
              <a:gd name="connsiteX671" fmla="*/ 634502 w 896496"/>
              <a:gd name="connsiteY671" fmla="*/ 540851 h 1806328"/>
              <a:gd name="connsiteX672" fmla="*/ 638313 w 896496"/>
              <a:gd name="connsiteY672" fmla="*/ 540851 h 1806328"/>
              <a:gd name="connsiteX673" fmla="*/ 655462 w 896496"/>
              <a:gd name="connsiteY673" fmla="*/ 542756 h 1806328"/>
              <a:gd name="connsiteX674" fmla="*/ 674516 w 896496"/>
              <a:gd name="connsiteY674" fmla="*/ 540851 h 1806328"/>
              <a:gd name="connsiteX675" fmla="*/ 697380 w 896496"/>
              <a:gd name="connsiteY675" fmla="*/ 540851 h 1806328"/>
              <a:gd name="connsiteX676" fmla="*/ 704049 w 896496"/>
              <a:gd name="connsiteY676" fmla="*/ 542756 h 1806328"/>
              <a:gd name="connsiteX677" fmla="*/ 704049 w 896496"/>
              <a:gd name="connsiteY677" fmla="*/ 547517 h 1806328"/>
              <a:gd name="connsiteX678" fmla="*/ 708813 w 896496"/>
              <a:gd name="connsiteY678" fmla="*/ 548469 h 1806328"/>
              <a:gd name="connsiteX679" fmla="*/ 734536 w 896496"/>
              <a:gd name="connsiteY679" fmla="*/ 550373 h 1806328"/>
              <a:gd name="connsiteX680" fmla="*/ 740252 w 896496"/>
              <a:gd name="connsiteY680" fmla="*/ 551325 h 1806328"/>
              <a:gd name="connsiteX681" fmla="*/ 745969 w 896496"/>
              <a:gd name="connsiteY681" fmla="*/ 554182 h 1806328"/>
              <a:gd name="connsiteX682" fmla="*/ 751685 w 896496"/>
              <a:gd name="connsiteY682" fmla="*/ 558943 h 1806328"/>
              <a:gd name="connsiteX683" fmla="*/ 754543 w 896496"/>
              <a:gd name="connsiteY683" fmla="*/ 563704 h 1806328"/>
              <a:gd name="connsiteX684" fmla="*/ 757401 w 896496"/>
              <a:gd name="connsiteY684" fmla="*/ 568465 h 1806328"/>
              <a:gd name="connsiteX685" fmla="*/ 760259 w 896496"/>
              <a:gd name="connsiteY685" fmla="*/ 573226 h 1806328"/>
              <a:gd name="connsiteX686" fmla="*/ 768833 w 896496"/>
              <a:gd name="connsiteY686" fmla="*/ 577035 h 1806328"/>
              <a:gd name="connsiteX687" fmla="*/ 782172 w 896496"/>
              <a:gd name="connsiteY687" fmla="*/ 591318 h 1806328"/>
              <a:gd name="connsiteX688" fmla="*/ 787888 w 896496"/>
              <a:gd name="connsiteY688" fmla="*/ 595127 h 1806328"/>
              <a:gd name="connsiteX689" fmla="*/ 792651 w 896496"/>
              <a:gd name="connsiteY689" fmla="*/ 597031 h 1806328"/>
              <a:gd name="connsiteX690" fmla="*/ 797415 w 896496"/>
              <a:gd name="connsiteY690" fmla="*/ 597983 h 1806328"/>
              <a:gd name="connsiteX691" fmla="*/ 804084 w 896496"/>
              <a:gd name="connsiteY691" fmla="*/ 597983 h 1806328"/>
              <a:gd name="connsiteX692" fmla="*/ 805989 w 896496"/>
              <a:gd name="connsiteY692" fmla="*/ 600840 h 1806328"/>
              <a:gd name="connsiteX693" fmla="*/ 807895 w 896496"/>
              <a:gd name="connsiteY693" fmla="*/ 605601 h 1806328"/>
              <a:gd name="connsiteX694" fmla="*/ 810753 w 896496"/>
              <a:gd name="connsiteY694" fmla="*/ 610362 h 1806328"/>
              <a:gd name="connsiteX695" fmla="*/ 817422 w 896496"/>
              <a:gd name="connsiteY695" fmla="*/ 611314 h 1806328"/>
              <a:gd name="connsiteX696" fmla="*/ 818374 w 896496"/>
              <a:gd name="connsiteY696" fmla="*/ 610362 h 1806328"/>
              <a:gd name="connsiteX697" fmla="*/ 818374 w 896496"/>
              <a:gd name="connsiteY697" fmla="*/ 608458 h 1806328"/>
              <a:gd name="connsiteX698" fmla="*/ 819327 w 896496"/>
              <a:gd name="connsiteY698" fmla="*/ 606553 h 1806328"/>
              <a:gd name="connsiteX699" fmla="*/ 821232 w 896496"/>
              <a:gd name="connsiteY699" fmla="*/ 606553 h 1806328"/>
              <a:gd name="connsiteX700" fmla="*/ 823138 w 896496"/>
              <a:gd name="connsiteY700" fmla="*/ 608458 h 1806328"/>
              <a:gd name="connsiteX701" fmla="*/ 824091 w 896496"/>
              <a:gd name="connsiteY701" fmla="*/ 611314 h 1806328"/>
              <a:gd name="connsiteX702" fmla="*/ 825996 w 896496"/>
              <a:gd name="connsiteY702" fmla="*/ 613219 h 1806328"/>
              <a:gd name="connsiteX703" fmla="*/ 828854 w 896496"/>
              <a:gd name="connsiteY703" fmla="*/ 614171 h 1806328"/>
              <a:gd name="connsiteX704" fmla="*/ 834570 w 896496"/>
              <a:gd name="connsiteY704" fmla="*/ 611314 h 1806328"/>
              <a:gd name="connsiteX705" fmla="*/ 834570 w 896496"/>
              <a:gd name="connsiteY705" fmla="*/ 604649 h 1806328"/>
              <a:gd name="connsiteX706" fmla="*/ 832665 w 896496"/>
              <a:gd name="connsiteY706" fmla="*/ 597031 h 1806328"/>
              <a:gd name="connsiteX707" fmla="*/ 831712 w 896496"/>
              <a:gd name="connsiteY707" fmla="*/ 591318 h 1806328"/>
              <a:gd name="connsiteX708" fmla="*/ 833618 w 896496"/>
              <a:gd name="connsiteY708" fmla="*/ 589414 h 1806328"/>
              <a:gd name="connsiteX709" fmla="*/ 840286 w 896496"/>
              <a:gd name="connsiteY709" fmla="*/ 584653 h 1806328"/>
              <a:gd name="connsiteX710" fmla="*/ 845050 w 896496"/>
              <a:gd name="connsiteY710" fmla="*/ 587509 h 1806328"/>
              <a:gd name="connsiteX711" fmla="*/ 852672 w 896496"/>
              <a:gd name="connsiteY711" fmla="*/ 585605 h 1806328"/>
              <a:gd name="connsiteX712" fmla="*/ 857436 w 896496"/>
              <a:gd name="connsiteY712" fmla="*/ 580844 h 1806328"/>
              <a:gd name="connsiteX713" fmla="*/ 858388 w 896496"/>
              <a:gd name="connsiteY713" fmla="*/ 575130 h 1806328"/>
              <a:gd name="connsiteX714" fmla="*/ 862199 w 896496"/>
              <a:gd name="connsiteY714" fmla="*/ 574178 h 1806328"/>
              <a:gd name="connsiteX715" fmla="*/ 877442 w 896496"/>
              <a:gd name="connsiteY715" fmla="*/ 575130 h 1806328"/>
              <a:gd name="connsiteX716" fmla="*/ 896496 w 896496"/>
              <a:gd name="connsiteY716" fmla="*/ 573226 h 1806328"/>
              <a:gd name="connsiteX717" fmla="*/ 887922 w 896496"/>
              <a:gd name="connsiteY717" fmla="*/ 618932 h 1806328"/>
              <a:gd name="connsiteX718" fmla="*/ 891733 w 896496"/>
              <a:gd name="connsiteY718" fmla="*/ 632263 h 1806328"/>
              <a:gd name="connsiteX719" fmla="*/ 888875 w 896496"/>
              <a:gd name="connsiteY719" fmla="*/ 638928 h 1806328"/>
              <a:gd name="connsiteX720" fmla="*/ 888875 w 896496"/>
              <a:gd name="connsiteY720" fmla="*/ 654163 h 1806328"/>
              <a:gd name="connsiteX721" fmla="*/ 886017 w 896496"/>
              <a:gd name="connsiteY721" fmla="*/ 660829 h 1806328"/>
              <a:gd name="connsiteX722" fmla="*/ 883158 w 896496"/>
              <a:gd name="connsiteY722" fmla="*/ 666542 h 1806328"/>
              <a:gd name="connsiteX723" fmla="*/ 879348 w 896496"/>
              <a:gd name="connsiteY723" fmla="*/ 679873 h 1806328"/>
              <a:gd name="connsiteX724" fmla="*/ 860294 w 896496"/>
              <a:gd name="connsiteY724" fmla="*/ 728435 h 1806328"/>
              <a:gd name="connsiteX725" fmla="*/ 843145 w 896496"/>
              <a:gd name="connsiteY725" fmla="*/ 765571 h 1806328"/>
              <a:gd name="connsiteX726" fmla="*/ 801226 w 896496"/>
              <a:gd name="connsiteY726" fmla="*/ 835082 h 1806328"/>
              <a:gd name="connsiteX727" fmla="*/ 771692 w 896496"/>
              <a:gd name="connsiteY727" fmla="*/ 945537 h 1806328"/>
              <a:gd name="connsiteX728" fmla="*/ 743111 w 896496"/>
              <a:gd name="connsiteY728" fmla="*/ 1055041 h 1806328"/>
              <a:gd name="connsiteX729" fmla="*/ 725962 w 896496"/>
              <a:gd name="connsiteY729" fmla="*/ 1196919 h 1806328"/>
              <a:gd name="connsiteX730" fmla="*/ 725009 w 896496"/>
              <a:gd name="connsiteY730" fmla="*/ 1208345 h 1806328"/>
              <a:gd name="connsiteX731" fmla="*/ 723104 w 896496"/>
              <a:gd name="connsiteY731" fmla="*/ 1221676 h 1806328"/>
              <a:gd name="connsiteX732" fmla="*/ 721198 w 896496"/>
              <a:gd name="connsiteY732" fmla="*/ 1288330 h 1806328"/>
              <a:gd name="connsiteX733" fmla="*/ 718340 w 896496"/>
              <a:gd name="connsiteY733" fmla="*/ 1294044 h 1806328"/>
              <a:gd name="connsiteX734" fmla="*/ 713577 w 896496"/>
              <a:gd name="connsiteY734" fmla="*/ 1295948 h 1806328"/>
              <a:gd name="connsiteX735" fmla="*/ 691664 w 896496"/>
              <a:gd name="connsiteY735" fmla="*/ 1294044 h 1806328"/>
              <a:gd name="connsiteX736" fmla="*/ 691664 w 896496"/>
              <a:gd name="connsiteY736" fmla="*/ 1295948 h 1806328"/>
              <a:gd name="connsiteX737" fmla="*/ 700239 w 896496"/>
              <a:gd name="connsiteY737" fmla="*/ 1295948 h 1806328"/>
              <a:gd name="connsiteX738" fmla="*/ 706907 w 896496"/>
              <a:gd name="connsiteY738" fmla="*/ 1296900 h 1806328"/>
              <a:gd name="connsiteX739" fmla="*/ 710719 w 896496"/>
              <a:gd name="connsiteY739" fmla="*/ 1300709 h 1806328"/>
              <a:gd name="connsiteX740" fmla="*/ 712624 w 896496"/>
              <a:gd name="connsiteY740" fmla="*/ 1309279 h 1806328"/>
              <a:gd name="connsiteX741" fmla="*/ 710719 w 896496"/>
              <a:gd name="connsiteY741" fmla="*/ 1338797 h 1806328"/>
              <a:gd name="connsiteX742" fmla="*/ 712624 w 896496"/>
              <a:gd name="connsiteY742" fmla="*/ 1338797 h 1806328"/>
              <a:gd name="connsiteX743" fmla="*/ 714530 w 896496"/>
              <a:gd name="connsiteY743" fmla="*/ 1330227 h 1806328"/>
              <a:gd name="connsiteX744" fmla="*/ 715482 w 896496"/>
              <a:gd name="connsiteY744" fmla="*/ 1308327 h 1806328"/>
              <a:gd name="connsiteX745" fmla="*/ 718340 w 896496"/>
              <a:gd name="connsiteY745" fmla="*/ 1298805 h 1806328"/>
              <a:gd name="connsiteX746" fmla="*/ 722151 w 896496"/>
              <a:gd name="connsiteY746" fmla="*/ 1310231 h 1806328"/>
              <a:gd name="connsiteX747" fmla="*/ 715482 w 896496"/>
              <a:gd name="connsiteY747" fmla="*/ 1376885 h 1806328"/>
              <a:gd name="connsiteX748" fmla="*/ 710719 w 896496"/>
              <a:gd name="connsiteY748" fmla="*/ 1408308 h 1806328"/>
              <a:gd name="connsiteX749" fmla="*/ 707861 w 896496"/>
              <a:gd name="connsiteY749" fmla="*/ 1467345 h 1806328"/>
              <a:gd name="connsiteX750" fmla="*/ 715482 w 896496"/>
              <a:gd name="connsiteY750" fmla="*/ 1561613 h 1806328"/>
              <a:gd name="connsiteX751" fmla="*/ 712624 w 896496"/>
              <a:gd name="connsiteY751" fmla="*/ 1601605 h 1806328"/>
              <a:gd name="connsiteX752" fmla="*/ 712624 w 896496"/>
              <a:gd name="connsiteY752" fmla="*/ 1582561 h 1806328"/>
              <a:gd name="connsiteX753" fmla="*/ 712624 w 896496"/>
              <a:gd name="connsiteY753" fmla="*/ 1576848 h 1806328"/>
              <a:gd name="connsiteX754" fmla="*/ 708813 w 896496"/>
              <a:gd name="connsiteY754" fmla="*/ 1580657 h 1806328"/>
              <a:gd name="connsiteX755" fmla="*/ 700239 w 896496"/>
              <a:gd name="connsiteY755" fmla="*/ 1614936 h 1806328"/>
              <a:gd name="connsiteX756" fmla="*/ 697380 w 896496"/>
              <a:gd name="connsiteY756" fmla="*/ 1619697 h 1806328"/>
              <a:gd name="connsiteX757" fmla="*/ 687853 w 896496"/>
              <a:gd name="connsiteY757" fmla="*/ 1630171 h 1806328"/>
              <a:gd name="connsiteX758" fmla="*/ 686901 w 896496"/>
              <a:gd name="connsiteY758" fmla="*/ 1632076 h 1806328"/>
              <a:gd name="connsiteX759" fmla="*/ 686901 w 896496"/>
              <a:gd name="connsiteY759" fmla="*/ 1636837 h 1806328"/>
              <a:gd name="connsiteX760" fmla="*/ 684995 w 896496"/>
              <a:gd name="connsiteY760" fmla="*/ 1638741 h 1806328"/>
              <a:gd name="connsiteX761" fmla="*/ 683090 w 896496"/>
              <a:gd name="connsiteY761" fmla="*/ 1639693 h 1806328"/>
              <a:gd name="connsiteX762" fmla="*/ 675468 w 896496"/>
              <a:gd name="connsiteY762" fmla="*/ 1636837 h 1806328"/>
              <a:gd name="connsiteX763" fmla="*/ 681185 w 896496"/>
              <a:gd name="connsiteY763" fmla="*/ 1643502 h 1806328"/>
              <a:gd name="connsiteX764" fmla="*/ 682137 w 896496"/>
              <a:gd name="connsiteY764" fmla="*/ 1650167 h 1806328"/>
              <a:gd name="connsiteX765" fmla="*/ 671658 w 896496"/>
              <a:gd name="connsiteY765" fmla="*/ 1673973 h 1806328"/>
              <a:gd name="connsiteX766" fmla="*/ 670705 w 896496"/>
              <a:gd name="connsiteY766" fmla="*/ 1678734 h 1806328"/>
              <a:gd name="connsiteX767" fmla="*/ 670705 w 896496"/>
              <a:gd name="connsiteY767" fmla="*/ 1683495 h 1806328"/>
              <a:gd name="connsiteX768" fmla="*/ 673563 w 896496"/>
              <a:gd name="connsiteY768" fmla="*/ 1686351 h 1806328"/>
              <a:gd name="connsiteX769" fmla="*/ 677374 w 896496"/>
              <a:gd name="connsiteY769" fmla="*/ 1686351 h 1806328"/>
              <a:gd name="connsiteX770" fmla="*/ 681185 w 896496"/>
              <a:gd name="connsiteY770" fmla="*/ 1684447 h 1806328"/>
              <a:gd name="connsiteX771" fmla="*/ 683090 w 896496"/>
              <a:gd name="connsiteY771" fmla="*/ 1681590 h 1806328"/>
              <a:gd name="connsiteX772" fmla="*/ 684043 w 896496"/>
              <a:gd name="connsiteY772" fmla="*/ 1677781 h 1806328"/>
              <a:gd name="connsiteX773" fmla="*/ 682137 w 896496"/>
              <a:gd name="connsiteY773" fmla="*/ 1668259 h 1806328"/>
              <a:gd name="connsiteX774" fmla="*/ 683090 w 896496"/>
              <a:gd name="connsiteY774" fmla="*/ 1663498 h 1806328"/>
              <a:gd name="connsiteX775" fmla="*/ 686901 w 896496"/>
              <a:gd name="connsiteY775" fmla="*/ 1659690 h 1806328"/>
              <a:gd name="connsiteX776" fmla="*/ 687853 w 896496"/>
              <a:gd name="connsiteY776" fmla="*/ 1659690 h 1806328"/>
              <a:gd name="connsiteX777" fmla="*/ 688806 w 896496"/>
              <a:gd name="connsiteY777" fmla="*/ 1662546 h 1806328"/>
              <a:gd name="connsiteX778" fmla="*/ 689759 w 896496"/>
              <a:gd name="connsiteY778" fmla="*/ 1668259 h 1806328"/>
              <a:gd name="connsiteX779" fmla="*/ 689759 w 896496"/>
              <a:gd name="connsiteY779" fmla="*/ 1676829 h 1806328"/>
              <a:gd name="connsiteX780" fmla="*/ 683090 w 896496"/>
              <a:gd name="connsiteY780" fmla="*/ 1703491 h 1806328"/>
              <a:gd name="connsiteX781" fmla="*/ 692617 w 896496"/>
              <a:gd name="connsiteY781" fmla="*/ 1736818 h 1806328"/>
              <a:gd name="connsiteX782" fmla="*/ 691664 w 896496"/>
              <a:gd name="connsiteY782" fmla="*/ 1746340 h 1806328"/>
              <a:gd name="connsiteX783" fmla="*/ 693570 w 896496"/>
              <a:gd name="connsiteY783" fmla="*/ 1750149 h 1806328"/>
              <a:gd name="connsiteX784" fmla="*/ 695475 w 896496"/>
              <a:gd name="connsiteY784" fmla="*/ 1767289 h 1806328"/>
              <a:gd name="connsiteX785" fmla="*/ 696428 w 896496"/>
              <a:gd name="connsiteY785" fmla="*/ 1770145 h 1806328"/>
              <a:gd name="connsiteX786" fmla="*/ 698333 w 896496"/>
              <a:gd name="connsiteY786" fmla="*/ 1773954 h 1806328"/>
              <a:gd name="connsiteX787" fmla="*/ 704049 w 896496"/>
              <a:gd name="connsiteY787" fmla="*/ 1788237 h 1806328"/>
              <a:gd name="connsiteX788" fmla="*/ 785030 w 896496"/>
              <a:gd name="connsiteY788" fmla="*/ 763667 h 1806328"/>
              <a:gd name="connsiteX789" fmla="*/ 779314 w 896496"/>
              <a:gd name="connsiteY789" fmla="*/ 773189 h 1806328"/>
              <a:gd name="connsiteX790" fmla="*/ 776456 w 896496"/>
              <a:gd name="connsiteY790" fmla="*/ 777950 h 1806328"/>
              <a:gd name="connsiteX791" fmla="*/ 777408 w 896496"/>
              <a:gd name="connsiteY791" fmla="*/ 782711 h 1806328"/>
              <a:gd name="connsiteX792" fmla="*/ 777408 w 896496"/>
              <a:gd name="connsiteY792" fmla="*/ 787472 h 1806328"/>
              <a:gd name="connsiteX793" fmla="*/ 777408 w 896496"/>
              <a:gd name="connsiteY793" fmla="*/ 790328 h 1806328"/>
              <a:gd name="connsiteX794" fmla="*/ 782172 w 896496"/>
              <a:gd name="connsiteY794" fmla="*/ 789376 h 1806328"/>
              <a:gd name="connsiteX795" fmla="*/ 782172 w 896496"/>
              <a:gd name="connsiteY795" fmla="*/ 793185 h 1806328"/>
              <a:gd name="connsiteX796" fmla="*/ 780266 w 896496"/>
              <a:gd name="connsiteY796" fmla="*/ 797946 h 1806328"/>
              <a:gd name="connsiteX797" fmla="*/ 777408 w 896496"/>
              <a:gd name="connsiteY797" fmla="*/ 800803 h 1806328"/>
              <a:gd name="connsiteX798" fmla="*/ 773597 w 896496"/>
              <a:gd name="connsiteY798" fmla="*/ 800803 h 1806328"/>
              <a:gd name="connsiteX799" fmla="*/ 771692 w 896496"/>
              <a:gd name="connsiteY799" fmla="*/ 797946 h 1806328"/>
              <a:gd name="connsiteX800" fmla="*/ 770739 w 896496"/>
              <a:gd name="connsiteY800" fmla="*/ 792233 h 1806328"/>
              <a:gd name="connsiteX801" fmla="*/ 767881 w 896496"/>
              <a:gd name="connsiteY801" fmla="*/ 789376 h 1806328"/>
              <a:gd name="connsiteX802" fmla="*/ 758354 w 896496"/>
              <a:gd name="connsiteY802" fmla="*/ 791281 h 1806328"/>
              <a:gd name="connsiteX803" fmla="*/ 755496 w 896496"/>
              <a:gd name="connsiteY803" fmla="*/ 791281 h 1806328"/>
              <a:gd name="connsiteX804" fmla="*/ 751685 w 896496"/>
              <a:gd name="connsiteY804" fmla="*/ 790328 h 1806328"/>
              <a:gd name="connsiteX805" fmla="*/ 747874 w 896496"/>
              <a:gd name="connsiteY805" fmla="*/ 789376 h 1806328"/>
              <a:gd name="connsiteX806" fmla="*/ 747874 w 896496"/>
              <a:gd name="connsiteY806" fmla="*/ 787472 h 1806328"/>
              <a:gd name="connsiteX807" fmla="*/ 751685 w 896496"/>
              <a:gd name="connsiteY807" fmla="*/ 785567 h 1806328"/>
              <a:gd name="connsiteX808" fmla="*/ 746921 w 896496"/>
              <a:gd name="connsiteY808" fmla="*/ 782711 h 1806328"/>
              <a:gd name="connsiteX809" fmla="*/ 750732 w 896496"/>
              <a:gd name="connsiteY809" fmla="*/ 781759 h 1806328"/>
              <a:gd name="connsiteX810" fmla="*/ 752638 w 896496"/>
              <a:gd name="connsiteY810" fmla="*/ 778902 h 1806328"/>
              <a:gd name="connsiteX811" fmla="*/ 753590 w 896496"/>
              <a:gd name="connsiteY811" fmla="*/ 776045 h 1806328"/>
              <a:gd name="connsiteX812" fmla="*/ 751685 w 896496"/>
              <a:gd name="connsiteY812" fmla="*/ 773189 h 1806328"/>
              <a:gd name="connsiteX813" fmla="*/ 749779 w 896496"/>
              <a:gd name="connsiteY813" fmla="*/ 773189 h 1806328"/>
              <a:gd name="connsiteX814" fmla="*/ 745969 w 896496"/>
              <a:gd name="connsiteY814" fmla="*/ 773189 h 1806328"/>
              <a:gd name="connsiteX815" fmla="*/ 739300 w 896496"/>
              <a:gd name="connsiteY815" fmla="*/ 773189 h 1806328"/>
              <a:gd name="connsiteX816" fmla="*/ 737394 w 896496"/>
              <a:gd name="connsiteY816" fmla="*/ 772237 h 1806328"/>
              <a:gd name="connsiteX817" fmla="*/ 733584 w 896496"/>
              <a:gd name="connsiteY817" fmla="*/ 771284 h 1806328"/>
              <a:gd name="connsiteX818" fmla="*/ 730725 w 896496"/>
              <a:gd name="connsiteY818" fmla="*/ 772237 h 1806328"/>
              <a:gd name="connsiteX819" fmla="*/ 730725 w 896496"/>
              <a:gd name="connsiteY819" fmla="*/ 774141 h 1806328"/>
              <a:gd name="connsiteX820" fmla="*/ 732631 w 896496"/>
              <a:gd name="connsiteY820" fmla="*/ 777950 h 1806328"/>
              <a:gd name="connsiteX821" fmla="*/ 731678 w 896496"/>
              <a:gd name="connsiteY821" fmla="*/ 790328 h 1806328"/>
              <a:gd name="connsiteX822" fmla="*/ 729773 w 896496"/>
              <a:gd name="connsiteY822" fmla="*/ 791281 h 1806328"/>
              <a:gd name="connsiteX823" fmla="*/ 727867 w 896496"/>
              <a:gd name="connsiteY823" fmla="*/ 793185 h 1806328"/>
              <a:gd name="connsiteX824" fmla="*/ 725962 w 896496"/>
              <a:gd name="connsiteY824" fmla="*/ 797946 h 1806328"/>
              <a:gd name="connsiteX825" fmla="*/ 725009 w 896496"/>
              <a:gd name="connsiteY825" fmla="*/ 802707 h 1806328"/>
              <a:gd name="connsiteX826" fmla="*/ 725009 w 896496"/>
              <a:gd name="connsiteY826" fmla="*/ 806516 h 1806328"/>
              <a:gd name="connsiteX827" fmla="*/ 723104 w 896496"/>
              <a:gd name="connsiteY827" fmla="*/ 808420 h 1806328"/>
              <a:gd name="connsiteX828" fmla="*/ 718340 w 896496"/>
              <a:gd name="connsiteY828" fmla="*/ 806516 h 1806328"/>
              <a:gd name="connsiteX829" fmla="*/ 711671 w 896496"/>
              <a:gd name="connsiteY829" fmla="*/ 803659 h 1806328"/>
              <a:gd name="connsiteX830" fmla="*/ 707861 w 896496"/>
              <a:gd name="connsiteY830" fmla="*/ 803659 h 1806328"/>
              <a:gd name="connsiteX831" fmla="*/ 705003 w 896496"/>
              <a:gd name="connsiteY831" fmla="*/ 805564 h 1806328"/>
              <a:gd name="connsiteX832" fmla="*/ 700239 w 896496"/>
              <a:gd name="connsiteY832" fmla="*/ 809372 h 1806328"/>
              <a:gd name="connsiteX833" fmla="*/ 705003 w 896496"/>
              <a:gd name="connsiteY833" fmla="*/ 807468 h 1806328"/>
              <a:gd name="connsiteX834" fmla="*/ 706907 w 896496"/>
              <a:gd name="connsiteY834" fmla="*/ 807468 h 1806328"/>
              <a:gd name="connsiteX835" fmla="*/ 711671 w 896496"/>
              <a:gd name="connsiteY835" fmla="*/ 808420 h 1806328"/>
              <a:gd name="connsiteX836" fmla="*/ 715482 w 896496"/>
              <a:gd name="connsiteY836" fmla="*/ 811277 h 1806328"/>
              <a:gd name="connsiteX837" fmla="*/ 720246 w 896496"/>
              <a:gd name="connsiteY837" fmla="*/ 812229 h 1806328"/>
              <a:gd name="connsiteX838" fmla="*/ 724057 w 896496"/>
              <a:gd name="connsiteY838" fmla="*/ 811277 h 1806328"/>
              <a:gd name="connsiteX839" fmla="*/ 726915 w 896496"/>
              <a:gd name="connsiteY839" fmla="*/ 813181 h 1806328"/>
              <a:gd name="connsiteX840" fmla="*/ 729773 w 896496"/>
              <a:gd name="connsiteY840" fmla="*/ 822703 h 1806328"/>
              <a:gd name="connsiteX841" fmla="*/ 732631 w 896496"/>
              <a:gd name="connsiteY841" fmla="*/ 834130 h 1806328"/>
              <a:gd name="connsiteX842" fmla="*/ 732631 w 896496"/>
              <a:gd name="connsiteY842" fmla="*/ 841747 h 1806328"/>
              <a:gd name="connsiteX843" fmla="*/ 731678 w 896496"/>
              <a:gd name="connsiteY843" fmla="*/ 845556 h 1806328"/>
              <a:gd name="connsiteX844" fmla="*/ 726915 w 896496"/>
              <a:gd name="connsiteY844" fmla="*/ 852222 h 1806328"/>
              <a:gd name="connsiteX845" fmla="*/ 724057 w 896496"/>
              <a:gd name="connsiteY845" fmla="*/ 885549 h 1806328"/>
              <a:gd name="connsiteX846" fmla="*/ 720246 w 896496"/>
              <a:gd name="connsiteY846" fmla="*/ 893166 h 1806328"/>
              <a:gd name="connsiteX847" fmla="*/ 715482 w 896496"/>
              <a:gd name="connsiteY847" fmla="*/ 900784 h 1806328"/>
              <a:gd name="connsiteX848" fmla="*/ 713577 w 896496"/>
              <a:gd name="connsiteY848" fmla="*/ 902688 h 1806328"/>
              <a:gd name="connsiteX849" fmla="*/ 718340 w 896496"/>
              <a:gd name="connsiteY849" fmla="*/ 900784 h 1806328"/>
              <a:gd name="connsiteX850" fmla="*/ 723104 w 896496"/>
              <a:gd name="connsiteY850" fmla="*/ 899832 h 1806328"/>
              <a:gd name="connsiteX851" fmla="*/ 725009 w 896496"/>
              <a:gd name="connsiteY851" fmla="*/ 899832 h 1806328"/>
              <a:gd name="connsiteX852" fmla="*/ 725009 w 896496"/>
              <a:gd name="connsiteY852" fmla="*/ 902688 h 1806328"/>
              <a:gd name="connsiteX853" fmla="*/ 726915 w 896496"/>
              <a:gd name="connsiteY853" fmla="*/ 904593 h 1806328"/>
              <a:gd name="connsiteX854" fmla="*/ 729773 w 896496"/>
              <a:gd name="connsiteY854" fmla="*/ 907449 h 1806328"/>
              <a:gd name="connsiteX855" fmla="*/ 731678 w 896496"/>
              <a:gd name="connsiteY855" fmla="*/ 907449 h 1806328"/>
              <a:gd name="connsiteX856" fmla="*/ 735489 w 896496"/>
              <a:gd name="connsiteY856" fmla="*/ 908401 h 1806328"/>
              <a:gd name="connsiteX857" fmla="*/ 739300 w 896496"/>
              <a:gd name="connsiteY857" fmla="*/ 910306 h 1806328"/>
              <a:gd name="connsiteX858" fmla="*/ 744063 w 896496"/>
              <a:gd name="connsiteY858" fmla="*/ 912210 h 1806328"/>
              <a:gd name="connsiteX859" fmla="*/ 749779 w 896496"/>
              <a:gd name="connsiteY859" fmla="*/ 916019 h 1806328"/>
              <a:gd name="connsiteX860" fmla="*/ 750732 w 896496"/>
              <a:gd name="connsiteY860" fmla="*/ 917924 h 1806328"/>
              <a:gd name="connsiteX861" fmla="*/ 751685 w 896496"/>
              <a:gd name="connsiteY861" fmla="*/ 920780 h 1806328"/>
              <a:gd name="connsiteX862" fmla="*/ 751685 w 896496"/>
              <a:gd name="connsiteY862" fmla="*/ 926493 h 1806328"/>
              <a:gd name="connsiteX863" fmla="*/ 747874 w 896496"/>
              <a:gd name="connsiteY863" fmla="*/ 923637 h 1806328"/>
              <a:gd name="connsiteX864" fmla="*/ 745016 w 896496"/>
              <a:gd name="connsiteY864" fmla="*/ 923637 h 1806328"/>
              <a:gd name="connsiteX865" fmla="*/ 743111 w 896496"/>
              <a:gd name="connsiteY865" fmla="*/ 926493 h 1806328"/>
              <a:gd name="connsiteX866" fmla="*/ 745016 w 896496"/>
              <a:gd name="connsiteY866" fmla="*/ 930302 h 1806328"/>
              <a:gd name="connsiteX867" fmla="*/ 741205 w 896496"/>
              <a:gd name="connsiteY867" fmla="*/ 936968 h 1806328"/>
              <a:gd name="connsiteX868" fmla="*/ 739300 w 896496"/>
              <a:gd name="connsiteY868" fmla="*/ 938872 h 1806328"/>
              <a:gd name="connsiteX869" fmla="*/ 735489 w 896496"/>
              <a:gd name="connsiteY869" fmla="*/ 939824 h 1806328"/>
              <a:gd name="connsiteX870" fmla="*/ 720246 w 896496"/>
              <a:gd name="connsiteY870" fmla="*/ 939824 h 1806328"/>
              <a:gd name="connsiteX871" fmla="*/ 719293 w 896496"/>
              <a:gd name="connsiteY871" fmla="*/ 942681 h 1806328"/>
              <a:gd name="connsiteX872" fmla="*/ 719293 w 896496"/>
              <a:gd name="connsiteY872" fmla="*/ 948394 h 1806328"/>
              <a:gd name="connsiteX873" fmla="*/ 721198 w 896496"/>
              <a:gd name="connsiteY873" fmla="*/ 953155 h 1806328"/>
              <a:gd name="connsiteX874" fmla="*/ 724057 w 896496"/>
              <a:gd name="connsiteY874" fmla="*/ 955059 h 1806328"/>
              <a:gd name="connsiteX875" fmla="*/ 727867 w 896496"/>
              <a:gd name="connsiteY875" fmla="*/ 956012 h 1806328"/>
              <a:gd name="connsiteX876" fmla="*/ 727867 w 896496"/>
              <a:gd name="connsiteY876" fmla="*/ 957916 h 1806328"/>
              <a:gd name="connsiteX877" fmla="*/ 725962 w 896496"/>
              <a:gd name="connsiteY877" fmla="*/ 959820 h 1806328"/>
              <a:gd name="connsiteX878" fmla="*/ 725009 w 896496"/>
              <a:gd name="connsiteY878" fmla="*/ 963629 h 1806328"/>
              <a:gd name="connsiteX879" fmla="*/ 729773 w 896496"/>
              <a:gd name="connsiteY879" fmla="*/ 976960 h 1806328"/>
              <a:gd name="connsiteX880" fmla="*/ 731678 w 896496"/>
              <a:gd name="connsiteY880" fmla="*/ 985530 h 1806328"/>
              <a:gd name="connsiteX881" fmla="*/ 727867 w 896496"/>
              <a:gd name="connsiteY881" fmla="*/ 989339 h 1806328"/>
              <a:gd name="connsiteX882" fmla="*/ 725009 w 896496"/>
              <a:gd name="connsiteY882" fmla="*/ 993147 h 1806328"/>
              <a:gd name="connsiteX883" fmla="*/ 727867 w 896496"/>
              <a:gd name="connsiteY883" fmla="*/ 1000765 h 1806328"/>
              <a:gd name="connsiteX884" fmla="*/ 732631 w 896496"/>
              <a:gd name="connsiteY884" fmla="*/ 1002670 h 1806328"/>
              <a:gd name="connsiteX885" fmla="*/ 734536 w 896496"/>
              <a:gd name="connsiteY885" fmla="*/ 994100 h 1806328"/>
              <a:gd name="connsiteX886" fmla="*/ 736442 w 896496"/>
              <a:gd name="connsiteY886" fmla="*/ 994100 h 1806328"/>
              <a:gd name="connsiteX887" fmla="*/ 736442 w 896496"/>
              <a:gd name="connsiteY887" fmla="*/ 1000765 h 1806328"/>
              <a:gd name="connsiteX888" fmla="*/ 734536 w 896496"/>
              <a:gd name="connsiteY888" fmla="*/ 1018857 h 1806328"/>
              <a:gd name="connsiteX889" fmla="*/ 724057 w 896496"/>
              <a:gd name="connsiteY889" fmla="*/ 1053136 h 1806328"/>
              <a:gd name="connsiteX890" fmla="*/ 722151 w 896496"/>
              <a:gd name="connsiteY890" fmla="*/ 1065515 h 1806328"/>
              <a:gd name="connsiteX891" fmla="*/ 721198 w 896496"/>
              <a:gd name="connsiteY891" fmla="*/ 1067420 h 1806328"/>
              <a:gd name="connsiteX892" fmla="*/ 718340 w 896496"/>
              <a:gd name="connsiteY892" fmla="*/ 1066467 h 1806328"/>
              <a:gd name="connsiteX893" fmla="*/ 714530 w 896496"/>
              <a:gd name="connsiteY893" fmla="*/ 1063610 h 1806328"/>
              <a:gd name="connsiteX894" fmla="*/ 712624 w 896496"/>
              <a:gd name="connsiteY894" fmla="*/ 1062659 h 1806328"/>
              <a:gd name="connsiteX895" fmla="*/ 709766 w 896496"/>
              <a:gd name="connsiteY895" fmla="*/ 1055041 h 1806328"/>
              <a:gd name="connsiteX896" fmla="*/ 706907 w 896496"/>
              <a:gd name="connsiteY896" fmla="*/ 1052184 h 1806328"/>
              <a:gd name="connsiteX897" fmla="*/ 705955 w 896496"/>
              <a:gd name="connsiteY897" fmla="*/ 1052184 h 1806328"/>
              <a:gd name="connsiteX898" fmla="*/ 706907 w 896496"/>
              <a:gd name="connsiteY898" fmla="*/ 1050280 h 1806328"/>
              <a:gd name="connsiteX899" fmla="*/ 708813 w 896496"/>
              <a:gd name="connsiteY899" fmla="*/ 1048375 h 1806328"/>
              <a:gd name="connsiteX900" fmla="*/ 707861 w 896496"/>
              <a:gd name="connsiteY900" fmla="*/ 1045519 h 1806328"/>
              <a:gd name="connsiteX901" fmla="*/ 707861 w 896496"/>
              <a:gd name="connsiteY901" fmla="*/ 1042662 h 1806328"/>
              <a:gd name="connsiteX902" fmla="*/ 706907 w 896496"/>
              <a:gd name="connsiteY902" fmla="*/ 1040758 h 1806328"/>
              <a:gd name="connsiteX903" fmla="*/ 704049 w 896496"/>
              <a:gd name="connsiteY903" fmla="*/ 1039805 h 1806328"/>
              <a:gd name="connsiteX904" fmla="*/ 701191 w 896496"/>
              <a:gd name="connsiteY904" fmla="*/ 1042662 h 1806328"/>
              <a:gd name="connsiteX905" fmla="*/ 697380 w 896496"/>
              <a:gd name="connsiteY905" fmla="*/ 1043614 h 1806328"/>
              <a:gd name="connsiteX906" fmla="*/ 693570 w 896496"/>
              <a:gd name="connsiteY906" fmla="*/ 1041710 h 1806328"/>
              <a:gd name="connsiteX907" fmla="*/ 689759 w 896496"/>
              <a:gd name="connsiteY907" fmla="*/ 1039805 h 1806328"/>
              <a:gd name="connsiteX908" fmla="*/ 691664 w 896496"/>
              <a:gd name="connsiteY908" fmla="*/ 1044566 h 1806328"/>
              <a:gd name="connsiteX909" fmla="*/ 689759 w 896496"/>
              <a:gd name="connsiteY909" fmla="*/ 1047423 h 1806328"/>
              <a:gd name="connsiteX910" fmla="*/ 685948 w 896496"/>
              <a:gd name="connsiteY910" fmla="*/ 1049327 h 1806328"/>
              <a:gd name="connsiteX911" fmla="*/ 683090 w 896496"/>
              <a:gd name="connsiteY911" fmla="*/ 1052184 h 1806328"/>
              <a:gd name="connsiteX912" fmla="*/ 684043 w 896496"/>
              <a:gd name="connsiteY912" fmla="*/ 1056945 h 1806328"/>
              <a:gd name="connsiteX913" fmla="*/ 685948 w 896496"/>
              <a:gd name="connsiteY913" fmla="*/ 1059802 h 1806328"/>
              <a:gd name="connsiteX914" fmla="*/ 688806 w 896496"/>
              <a:gd name="connsiteY914" fmla="*/ 1059802 h 1806328"/>
              <a:gd name="connsiteX915" fmla="*/ 691664 w 896496"/>
              <a:gd name="connsiteY915" fmla="*/ 1056945 h 1806328"/>
              <a:gd name="connsiteX916" fmla="*/ 687853 w 896496"/>
              <a:gd name="connsiteY916" fmla="*/ 1070276 h 1806328"/>
              <a:gd name="connsiteX917" fmla="*/ 687853 w 896496"/>
              <a:gd name="connsiteY917" fmla="*/ 1076942 h 1806328"/>
              <a:gd name="connsiteX918" fmla="*/ 689759 w 896496"/>
              <a:gd name="connsiteY918" fmla="*/ 1082655 h 1806328"/>
              <a:gd name="connsiteX919" fmla="*/ 693570 w 896496"/>
              <a:gd name="connsiteY919" fmla="*/ 1085511 h 1806328"/>
              <a:gd name="connsiteX920" fmla="*/ 699286 w 896496"/>
              <a:gd name="connsiteY920" fmla="*/ 1086464 h 1806328"/>
              <a:gd name="connsiteX921" fmla="*/ 705003 w 896496"/>
              <a:gd name="connsiteY921" fmla="*/ 1086464 h 1806328"/>
              <a:gd name="connsiteX922" fmla="*/ 709766 w 896496"/>
              <a:gd name="connsiteY922" fmla="*/ 1083607 h 1806328"/>
              <a:gd name="connsiteX923" fmla="*/ 713577 w 896496"/>
              <a:gd name="connsiteY923" fmla="*/ 1078846 h 1806328"/>
              <a:gd name="connsiteX924" fmla="*/ 718340 w 896496"/>
              <a:gd name="connsiteY924" fmla="*/ 1075037 h 1806328"/>
              <a:gd name="connsiteX925" fmla="*/ 723104 w 896496"/>
              <a:gd name="connsiteY925" fmla="*/ 1074085 h 1806328"/>
              <a:gd name="connsiteX926" fmla="*/ 725009 w 896496"/>
              <a:gd name="connsiteY926" fmla="*/ 1080750 h 1806328"/>
              <a:gd name="connsiteX927" fmla="*/ 724057 w 896496"/>
              <a:gd name="connsiteY927" fmla="*/ 1086464 h 1806328"/>
              <a:gd name="connsiteX928" fmla="*/ 721198 w 896496"/>
              <a:gd name="connsiteY928" fmla="*/ 1097890 h 1806328"/>
              <a:gd name="connsiteX929" fmla="*/ 717388 w 896496"/>
              <a:gd name="connsiteY929" fmla="*/ 1158831 h 1806328"/>
              <a:gd name="connsiteX930" fmla="*/ 714530 w 896496"/>
              <a:gd name="connsiteY930" fmla="*/ 1171210 h 1806328"/>
              <a:gd name="connsiteX931" fmla="*/ 713577 w 896496"/>
              <a:gd name="connsiteY931" fmla="*/ 1189301 h 1806328"/>
              <a:gd name="connsiteX932" fmla="*/ 711671 w 896496"/>
              <a:gd name="connsiteY932" fmla="*/ 1195015 h 1806328"/>
              <a:gd name="connsiteX933" fmla="*/ 709766 w 896496"/>
              <a:gd name="connsiteY933" fmla="*/ 1199776 h 1806328"/>
              <a:gd name="connsiteX934" fmla="*/ 708813 w 896496"/>
              <a:gd name="connsiteY934" fmla="*/ 1197871 h 1806328"/>
              <a:gd name="connsiteX935" fmla="*/ 707861 w 896496"/>
              <a:gd name="connsiteY935" fmla="*/ 1195967 h 1806328"/>
              <a:gd name="connsiteX936" fmla="*/ 706907 w 896496"/>
              <a:gd name="connsiteY936" fmla="*/ 1193110 h 1806328"/>
              <a:gd name="connsiteX937" fmla="*/ 705955 w 896496"/>
              <a:gd name="connsiteY937" fmla="*/ 1190254 h 1806328"/>
              <a:gd name="connsiteX938" fmla="*/ 704049 w 896496"/>
              <a:gd name="connsiteY938" fmla="*/ 1190254 h 1806328"/>
              <a:gd name="connsiteX939" fmla="*/ 703097 w 896496"/>
              <a:gd name="connsiteY939" fmla="*/ 1199776 h 1806328"/>
              <a:gd name="connsiteX940" fmla="*/ 705003 w 896496"/>
              <a:gd name="connsiteY940" fmla="*/ 1206441 h 1806328"/>
              <a:gd name="connsiteX941" fmla="*/ 707861 w 896496"/>
              <a:gd name="connsiteY941" fmla="*/ 1209298 h 1806328"/>
              <a:gd name="connsiteX942" fmla="*/ 709766 w 896496"/>
              <a:gd name="connsiteY942" fmla="*/ 1204537 h 1806328"/>
              <a:gd name="connsiteX943" fmla="*/ 712624 w 896496"/>
              <a:gd name="connsiteY943" fmla="*/ 1212154 h 1806328"/>
              <a:gd name="connsiteX944" fmla="*/ 711671 w 896496"/>
              <a:gd name="connsiteY944" fmla="*/ 1221676 h 1806328"/>
              <a:gd name="connsiteX945" fmla="*/ 709766 w 896496"/>
              <a:gd name="connsiteY945" fmla="*/ 1231198 h 1806328"/>
              <a:gd name="connsiteX946" fmla="*/ 705955 w 896496"/>
              <a:gd name="connsiteY946" fmla="*/ 1237864 h 1806328"/>
              <a:gd name="connsiteX947" fmla="*/ 710719 w 896496"/>
              <a:gd name="connsiteY947" fmla="*/ 1244529 h 1806328"/>
              <a:gd name="connsiteX948" fmla="*/ 712624 w 896496"/>
              <a:gd name="connsiteY948" fmla="*/ 1258812 h 1806328"/>
              <a:gd name="connsiteX949" fmla="*/ 714530 w 896496"/>
              <a:gd name="connsiteY949" fmla="*/ 1287378 h 1806328"/>
              <a:gd name="connsiteX950" fmla="*/ 716435 w 896496"/>
              <a:gd name="connsiteY950" fmla="*/ 1283569 h 1806328"/>
              <a:gd name="connsiteX951" fmla="*/ 725962 w 896496"/>
              <a:gd name="connsiteY951" fmla="*/ 1142643 h 1806328"/>
              <a:gd name="connsiteX952" fmla="*/ 732631 w 896496"/>
              <a:gd name="connsiteY952" fmla="*/ 1097890 h 1806328"/>
              <a:gd name="connsiteX953" fmla="*/ 739300 w 896496"/>
              <a:gd name="connsiteY953" fmla="*/ 1041710 h 1806328"/>
              <a:gd name="connsiteX954" fmla="*/ 753590 w 896496"/>
              <a:gd name="connsiteY954" fmla="*/ 987434 h 1806328"/>
              <a:gd name="connsiteX955" fmla="*/ 760259 w 896496"/>
              <a:gd name="connsiteY955" fmla="*/ 944585 h 1806328"/>
              <a:gd name="connsiteX956" fmla="*/ 764070 w 896496"/>
              <a:gd name="connsiteY956" fmla="*/ 933159 h 1806328"/>
              <a:gd name="connsiteX957" fmla="*/ 765975 w 896496"/>
              <a:gd name="connsiteY957" fmla="*/ 929350 h 1806328"/>
              <a:gd name="connsiteX958" fmla="*/ 767881 w 896496"/>
              <a:gd name="connsiteY958" fmla="*/ 925541 h 1806328"/>
              <a:gd name="connsiteX959" fmla="*/ 768833 w 896496"/>
              <a:gd name="connsiteY959" fmla="*/ 922685 h 1806328"/>
              <a:gd name="connsiteX960" fmla="*/ 769786 w 896496"/>
              <a:gd name="connsiteY960" fmla="*/ 910306 h 1806328"/>
              <a:gd name="connsiteX961" fmla="*/ 770739 w 896496"/>
              <a:gd name="connsiteY961" fmla="*/ 907449 h 1806328"/>
              <a:gd name="connsiteX962" fmla="*/ 777408 w 896496"/>
              <a:gd name="connsiteY962" fmla="*/ 896975 h 1806328"/>
              <a:gd name="connsiteX963" fmla="*/ 777408 w 896496"/>
              <a:gd name="connsiteY963" fmla="*/ 890310 h 1806328"/>
              <a:gd name="connsiteX964" fmla="*/ 776456 w 896496"/>
              <a:gd name="connsiteY964" fmla="*/ 882692 h 1806328"/>
              <a:gd name="connsiteX965" fmla="*/ 776456 w 896496"/>
              <a:gd name="connsiteY965" fmla="*/ 876027 h 1806328"/>
              <a:gd name="connsiteX966" fmla="*/ 785983 w 896496"/>
              <a:gd name="connsiteY966" fmla="*/ 857935 h 1806328"/>
              <a:gd name="connsiteX967" fmla="*/ 785030 w 896496"/>
              <a:gd name="connsiteY967" fmla="*/ 855078 h 1806328"/>
              <a:gd name="connsiteX968" fmla="*/ 790746 w 896496"/>
              <a:gd name="connsiteY968" fmla="*/ 828417 h 1806328"/>
              <a:gd name="connsiteX969" fmla="*/ 792651 w 896496"/>
              <a:gd name="connsiteY969" fmla="*/ 828417 h 1806328"/>
              <a:gd name="connsiteX970" fmla="*/ 792651 w 896496"/>
              <a:gd name="connsiteY970" fmla="*/ 835082 h 1806328"/>
              <a:gd name="connsiteX971" fmla="*/ 805989 w 896496"/>
              <a:gd name="connsiteY971" fmla="*/ 812229 h 1806328"/>
              <a:gd name="connsiteX972" fmla="*/ 811705 w 896496"/>
              <a:gd name="connsiteY972" fmla="*/ 798898 h 1806328"/>
              <a:gd name="connsiteX973" fmla="*/ 811705 w 896496"/>
              <a:gd name="connsiteY973" fmla="*/ 788424 h 1806328"/>
              <a:gd name="connsiteX974" fmla="*/ 810753 w 896496"/>
              <a:gd name="connsiteY974" fmla="*/ 785567 h 1806328"/>
              <a:gd name="connsiteX975" fmla="*/ 810753 w 896496"/>
              <a:gd name="connsiteY975" fmla="*/ 781759 h 1806328"/>
              <a:gd name="connsiteX976" fmla="*/ 810753 w 896496"/>
              <a:gd name="connsiteY976" fmla="*/ 776998 h 1806328"/>
              <a:gd name="connsiteX977" fmla="*/ 811705 w 896496"/>
              <a:gd name="connsiteY977" fmla="*/ 775093 h 1806328"/>
              <a:gd name="connsiteX978" fmla="*/ 810753 w 896496"/>
              <a:gd name="connsiteY978" fmla="*/ 772237 h 1806328"/>
              <a:gd name="connsiteX979" fmla="*/ 808847 w 896496"/>
              <a:gd name="connsiteY979" fmla="*/ 769380 h 1806328"/>
              <a:gd name="connsiteX980" fmla="*/ 807895 w 896496"/>
              <a:gd name="connsiteY980" fmla="*/ 765571 h 1806328"/>
              <a:gd name="connsiteX981" fmla="*/ 809800 w 896496"/>
              <a:gd name="connsiteY981" fmla="*/ 764619 h 1806328"/>
              <a:gd name="connsiteX982" fmla="*/ 816469 w 896496"/>
              <a:gd name="connsiteY982" fmla="*/ 762715 h 1806328"/>
              <a:gd name="connsiteX983" fmla="*/ 817422 w 896496"/>
              <a:gd name="connsiteY983" fmla="*/ 757954 h 1806328"/>
              <a:gd name="connsiteX984" fmla="*/ 814564 w 896496"/>
              <a:gd name="connsiteY984" fmla="*/ 754145 h 1806328"/>
              <a:gd name="connsiteX985" fmla="*/ 803131 w 896496"/>
              <a:gd name="connsiteY985" fmla="*/ 752240 h 1806328"/>
              <a:gd name="connsiteX986" fmla="*/ 800273 w 896496"/>
              <a:gd name="connsiteY986" fmla="*/ 750336 h 1806328"/>
              <a:gd name="connsiteX987" fmla="*/ 798368 w 896496"/>
              <a:gd name="connsiteY987" fmla="*/ 748432 h 1806328"/>
              <a:gd name="connsiteX988" fmla="*/ 796462 w 896496"/>
              <a:gd name="connsiteY988" fmla="*/ 746527 h 1806328"/>
              <a:gd name="connsiteX989" fmla="*/ 784077 w 896496"/>
              <a:gd name="connsiteY989" fmla="*/ 739861 h 1806328"/>
              <a:gd name="connsiteX990" fmla="*/ 777408 w 896496"/>
              <a:gd name="connsiteY990" fmla="*/ 743671 h 1806328"/>
              <a:gd name="connsiteX991" fmla="*/ 777408 w 896496"/>
              <a:gd name="connsiteY991" fmla="*/ 750336 h 1806328"/>
              <a:gd name="connsiteX992" fmla="*/ 782172 w 896496"/>
              <a:gd name="connsiteY992" fmla="*/ 756049 h 1806328"/>
              <a:gd name="connsiteX993" fmla="*/ 787888 w 896496"/>
              <a:gd name="connsiteY993" fmla="*/ 757954 h 1806328"/>
              <a:gd name="connsiteX994" fmla="*/ 785030 w 896496"/>
              <a:gd name="connsiteY994" fmla="*/ 763667 h 18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</a:cxnLst>
            <a:rect l="l" t="t" r="r" b="b"/>
            <a:pathLst>
              <a:path w="896496" h="1806328">
                <a:moveTo>
                  <a:pt x="693570" y="1651120"/>
                </a:moveTo>
                <a:lnTo>
                  <a:pt x="684995" y="1654929"/>
                </a:lnTo>
                <a:lnTo>
                  <a:pt x="686901" y="1651120"/>
                </a:lnTo>
                <a:lnTo>
                  <a:pt x="691664" y="1646359"/>
                </a:lnTo>
                <a:lnTo>
                  <a:pt x="693570" y="1643502"/>
                </a:lnTo>
                <a:lnTo>
                  <a:pt x="699286" y="1629219"/>
                </a:lnTo>
                <a:lnTo>
                  <a:pt x="702144" y="1625410"/>
                </a:lnTo>
                <a:lnTo>
                  <a:pt x="703097" y="1632076"/>
                </a:lnTo>
                <a:lnTo>
                  <a:pt x="699286" y="1642550"/>
                </a:lnTo>
                <a:lnTo>
                  <a:pt x="693570" y="1651120"/>
                </a:lnTo>
                <a:close/>
                <a:moveTo>
                  <a:pt x="704049" y="1788237"/>
                </a:moveTo>
                <a:lnTo>
                  <a:pt x="702144" y="1790141"/>
                </a:lnTo>
                <a:lnTo>
                  <a:pt x="693570" y="1795855"/>
                </a:lnTo>
                <a:lnTo>
                  <a:pt x="690712" y="1796807"/>
                </a:lnTo>
                <a:lnTo>
                  <a:pt x="687853" y="1798711"/>
                </a:lnTo>
                <a:lnTo>
                  <a:pt x="685948" y="1802520"/>
                </a:lnTo>
                <a:lnTo>
                  <a:pt x="683090" y="1805377"/>
                </a:lnTo>
                <a:lnTo>
                  <a:pt x="679279" y="1806329"/>
                </a:lnTo>
                <a:lnTo>
                  <a:pt x="676421" y="1802520"/>
                </a:lnTo>
                <a:lnTo>
                  <a:pt x="673563" y="1798711"/>
                </a:lnTo>
                <a:lnTo>
                  <a:pt x="670705" y="1795855"/>
                </a:lnTo>
                <a:lnTo>
                  <a:pt x="664989" y="1790141"/>
                </a:lnTo>
                <a:lnTo>
                  <a:pt x="664036" y="1785380"/>
                </a:lnTo>
                <a:lnTo>
                  <a:pt x="667847" y="1781572"/>
                </a:lnTo>
                <a:lnTo>
                  <a:pt x="669752" y="1777763"/>
                </a:lnTo>
                <a:lnTo>
                  <a:pt x="665941" y="1773954"/>
                </a:lnTo>
                <a:lnTo>
                  <a:pt x="661178" y="1771097"/>
                </a:lnTo>
                <a:lnTo>
                  <a:pt x="655462" y="1767289"/>
                </a:lnTo>
                <a:lnTo>
                  <a:pt x="649745" y="1763480"/>
                </a:lnTo>
                <a:lnTo>
                  <a:pt x="644982" y="1762528"/>
                </a:lnTo>
                <a:lnTo>
                  <a:pt x="637360" y="1762528"/>
                </a:lnTo>
                <a:lnTo>
                  <a:pt x="629739" y="1759671"/>
                </a:lnTo>
                <a:lnTo>
                  <a:pt x="622117" y="1756814"/>
                </a:lnTo>
                <a:lnTo>
                  <a:pt x="615448" y="1756814"/>
                </a:lnTo>
                <a:lnTo>
                  <a:pt x="610684" y="1755862"/>
                </a:lnTo>
                <a:lnTo>
                  <a:pt x="605921" y="1752053"/>
                </a:lnTo>
                <a:lnTo>
                  <a:pt x="600205" y="1747292"/>
                </a:lnTo>
                <a:lnTo>
                  <a:pt x="595441" y="1743484"/>
                </a:lnTo>
                <a:lnTo>
                  <a:pt x="589725" y="1738723"/>
                </a:lnTo>
                <a:lnTo>
                  <a:pt x="586867" y="1730152"/>
                </a:lnTo>
                <a:lnTo>
                  <a:pt x="584961" y="1723487"/>
                </a:lnTo>
                <a:lnTo>
                  <a:pt x="579245" y="1721583"/>
                </a:lnTo>
                <a:lnTo>
                  <a:pt x="575434" y="1722535"/>
                </a:lnTo>
                <a:lnTo>
                  <a:pt x="572576" y="1724439"/>
                </a:lnTo>
                <a:lnTo>
                  <a:pt x="569718" y="1726344"/>
                </a:lnTo>
                <a:lnTo>
                  <a:pt x="566860" y="1727296"/>
                </a:lnTo>
                <a:lnTo>
                  <a:pt x="563049" y="1728248"/>
                </a:lnTo>
                <a:lnTo>
                  <a:pt x="562097" y="1728248"/>
                </a:lnTo>
                <a:lnTo>
                  <a:pt x="560191" y="1727296"/>
                </a:lnTo>
                <a:lnTo>
                  <a:pt x="556380" y="1725391"/>
                </a:lnTo>
                <a:lnTo>
                  <a:pt x="551617" y="1725391"/>
                </a:lnTo>
                <a:lnTo>
                  <a:pt x="549711" y="1732057"/>
                </a:lnTo>
                <a:lnTo>
                  <a:pt x="549711" y="1739674"/>
                </a:lnTo>
                <a:lnTo>
                  <a:pt x="548759" y="1745388"/>
                </a:lnTo>
                <a:lnTo>
                  <a:pt x="545901" y="1747292"/>
                </a:lnTo>
                <a:lnTo>
                  <a:pt x="541137" y="1747292"/>
                </a:lnTo>
                <a:lnTo>
                  <a:pt x="537326" y="1746340"/>
                </a:lnTo>
                <a:lnTo>
                  <a:pt x="533515" y="1744436"/>
                </a:lnTo>
                <a:lnTo>
                  <a:pt x="528752" y="1747292"/>
                </a:lnTo>
                <a:lnTo>
                  <a:pt x="526846" y="1743484"/>
                </a:lnTo>
                <a:lnTo>
                  <a:pt x="524941" y="1738723"/>
                </a:lnTo>
                <a:lnTo>
                  <a:pt x="522083" y="1739674"/>
                </a:lnTo>
                <a:lnTo>
                  <a:pt x="517319" y="1743484"/>
                </a:lnTo>
                <a:lnTo>
                  <a:pt x="514461" y="1742531"/>
                </a:lnTo>
                <a:lnTo>
                  <a:pt x="511603" y="1739674"/>
                </a:lnTo>
                <a:lnTo>
                  <a:pt x="506839" y="1736818"/>
                </a:lnTo>
                <a:lnTo>
                  <a:pt x="504934" y="1737770"/>
                </a:lnTo>
                <a:lnTo>
                  <a:pt x="503981" y="1738723"/>
                </a:lnTo>
                <a:lnTo>
                  <a:pt x="503029" y="1739674"/>
                </a:lnTo>
                <a:lnTo>
                  <a:pt x="498265" y="1735866"/>
                </a:lnTo>
                <a:lnTo>
                  <a:pt x="496360" y="1735866"/>
                </a:lnTo>
                <a:lnTo>
                  <a:pt x="495407" y="1736818"/>
                </a:lnTo>
                <a:lnTo>
                  <a:pt x="493502" y="1736818"/>
                </a:lnTo>
                <a:lnTo>
                  <a:pt x="483975" y="1735866"/>
                </a:lnTo>
                <a:lnTo>
                  <a:pt x="474448" y="1737770"/>
                </a:lnTo>
                <a:lnTo>
                  <a:pt x="463967" y="1739674"/>
                </a:lnTo>
                <a:lnTo>
                  <a:pt x="453488" y="1741579"/>
                </a:lnTo>
                <a:lnTo>
                  <a:pt x="449677" y="1739674"/>
                </a:lnTo>
                <a:lnTo>
                  <a:pt x="446819" y="1737770"/>
                </a:lnTo>
                <a:lnTo>
                  <a:pt x="443961" y="1735866"/>
                </a:lnTo>
                <a:lnTo>
                  <a:pt x="441103" y="1733962"/>
                </a:lnTo>
                <a:lnTo>
                  <a:pt x="436339" y="1740627"/>
                </a:lnTo>
                <a:lnTo>
                  <a:pt x="427765" y="1743484"/>
                </a:lnTo>
                <a:lnTo>
                  <a:pt x="417285" y="1744436"/>
                </a:lnTo>
                <a:lnTo>
                  <a:pt x="408711" y="1745388"/>
                </a:lnTo>
                <a:lnTo>
                  <a:pt x="403947" y="1748245"/>
                </a:lnTo>
                <a:lnTo>
                  <a:pt x="401089" y="1752053"/>
                </a:lnTo>
                <a:lnTo>
                  <a:pt x="398231" y="1755862"/>
                </a:lnTo>
                <a:lnTo>
                  <a:pt x="394420" y="1759671"/>
                </a:lnTo>
                <a:lnTo>
                  <a:pt x="388704" y="1760623"/>
                </a:lnTo>
                <a:lnTo>
                  <a:pt x="381082" y="1760623"/>
                </a:lnTo>
                <a:lnTo>
                  <a:pt x="372508" y="1758719"/>
                </a:lnTo>
                <a:lnTo>
                  <a:pt x="366792" y="1757767"/>
                </a:lnTo>
                <a:lnTo>
                  <a:pt x="356312" y="1756814"/>
                </a:lnTo>
                <a:lnTo>
                  <a:pt x="346785" y="1753958"/>
                </a:lnTo>
                <a:lnTo>
                  <a:pt x="338211" y="1750149"/>
                </a:lnTo>
                <a:lnTo>
                  <a:pt x="327731" y="1746340"/>
                </a:lnTo>
                <a:lnTo>
                  <a:pt x="324873" y="1745388"/>
                </a:lnTo>
                <a:lnTo>
                  <a:pt x="316298" y="1743484"/>
                </a:lnTo>
                <a:lnTo>
                  <a:pt x="307724" y="1740627"/>
                </a:lnTo>
                <a:lnTo>
                  <a:pt x="299149" y="1738723"/>
                </a:lnTo>
                <a:lnTo>
                  <a:pt x="290575" y="1736818"/>
                </a:lnTo>
                <a:lnTo>
                  <a:pt x="282953" y="1735866"/>
                </a:lnTo>
                <a:lnTo>
                  <a:pt x="276285" y="1734913"/>
                </a:lnTo>
                <a:lnTo>
                  <a:pt x="269616" y="1733009"/>
                </a:lnTo>
                <a:lnTo>
                  <a:pt x="263899" y="1728248"/>
                </a:lnTo>
                <a:lnTo>
                  <a:pt x="258183" y="1721583"/>
                </a:lnTo>
                <a:lnTo>
                  <a:pt x="254372" y="1713965"/>
                </a:lnTo>
                <a:lnTo>
                  <a:pt x="251514" y="1706347"/>
                </a:lnTo>
                <a:lnTo>
                  <a:pt x="247704" y="1698730"/>
                </a:lnTo>
                <a:lnTo>
                  <a:pt x="243893" y="1689208"/>
                </a:lnTo>
                <a:lnTo>
                  <a:pt x="233413" y="1671116"/>
                </a:lnTo>
                <a:lnTo>
                  <a:pt x="228649" y="1662546"/>
                </a:lnTo>
                <a:lnTo>
                  <a:pt x="227696" y="1660642"/>
                </a:lnTo>
                <a:lnTo>
                  <a:pt x="226744" y="1658737"/>
                </a:lnTo>
                <a:lnTo>
                  <a:pt x="223886" y="1654929"/>
                </a:lnTo>
                <a:lnTo>
                  <a:pt x="217217" y="1665403"/>
                </a:lnTo>
                <a:lnTo>
                  <a:pt x="213406" y="1669212"/>
                </a:lnTo>
                <a:lnTo>
                  <a:pt x="208642" y="1671116"/>
                </a:lnTo>
                <a:lnTo>
                  <a:pt x="202926" y="1667307"/>
                </a:lnTo>
                <a:lnTo>
                  <a:pt x="198163" y="1660642"/>
                </a:lnTo>
                <a:lnTo>
                  <a:pt x="192446" y="1653976"/>
                </a:lnTo>
                <a:lnTo>
                  <a:pt x="188636" y="1648263"/>
                </a:lnTo>
                <a:lnTo>
                  <a:pt x="182919" y="1643502"/>
                </a:lnTo>
                <a:lnTo>
                  <a:pt x="179109" y="1640645"/>
                </a:lnTo>
                <a:lnTo>
                  <a:pt x="176251" y="1639693"/>
                </a:lnTo>
                <a:lnTo>
                  <a:pt x="173392" y="1640645"/>
                </a:lnTo>
                <a:lnTo>
                  <a:pt x="173392" y="1641598"/>
                </a:lnTo>
                <a:lnTo>
                  <a:pt x="174345" y="1643502"/>
                </a:lnTo>
                <a:lnTo>
                  <a:pt x="175298" y="1647311"/>
                </a:lnTo>
                <a:lnTo>
                  <a:pt x="176251" y="1652072"/>
                </a:lnTo>
                <a:lnTo>
                  <a:pt x="179109" y="1660642"/>
                </a:lnTo>
                <a:lnTo>
                  <a:pt x="180061" y="1665403"/>
                </a:lnTo>
                <a:lnTo>
                  <a:pt x="180061" y="1673973"/>
                </a:lnTo>
                <a:lnTo>
                  <a:pt x="177203" y="1676829"/>
                </a:lnTo>
                <a:lnTo>
                  <a:pt x="171487" y="1675877"/>
                </a:lnTo>
                <a:lnTo>
                  <a:pt x="163865" y="1673020"/>
                </a:lnTo>
                <a:lnTo>
                  <a:pt x="152433" y="1669212"/>
                </a:lnTo>
                <a:lnTo>
                  <a:pt x="146716" y="1667307"/>
                </a:lnTo>
                <a:lnTo>
                  <a:pt x="141000" y="1665403"/>
                </a:lnTo>
                <a:lnTo>
                  <a:pt x="125757" y="1658737"/>
                </a:lnTo>
                <a:lnTo>
                  <a:pt x="109561" y="1652072"/>
                </a:lnTo>
                <a:lnTo>
                  <a:pt x="93365" y="1645406"/>
                </a:lnTo>
                <a:lnTo>
                  <a:pt x="78121" y="1639693"/>
                </a:lnTo>
                <a:lnTo>
                  <a:pt x="71453" y="1636837"/>
                </a:lnTo>
                <a:lnTo>
                  <a:pt x="57162" y="1630171"/>
                </a:lnTo>
                <a:lnTo>
                  <a:pt x="50493" y="1627315"/>
                </a:lnTo>
                <a:lnTo>
                  <a:pt x="46682" y="1626362"/>
                </a:lnTo>
                <a:lnTo>
                  <a:pt x="41919" y="1624458"/>
                </a:lnTo>
                <a:lnTo>
                  <a:pt x="38108" y="1622554"/>
                </a:lnTo>
                <a:lnTo>
                  <a:pt x="36203" y="1620649"/>
                </a:lnTo>
                <a:lnTo>
                  <a:pt x="35250" y="1614936"/>
                </a:lnTo>
                <a:lnTo>
                  <a:pt x="34297" y="1611127"/>
                </a:lnTo>
                <a:lnTo>
                  <a:pt x="33345" y="1607318"/>
                </a:lnTo>
                <a:lnTo>
                  <a:pt x="30486" y="1603510"/>
                </a:lnTo>
                <a:lnTo>
                  <a:pt x="27628" y="1598749"/>
                </a:lnTo>
                <a:lnTo>
                  <a:pt x="25723" y="1594940"/>
                </a:lnTo>
                <a:lnTo>
                  <a:pt x="26676" y="1591131"/>
                </a:lnTo>
                <a:lnTo>
                  <a:pt x="30486" y="1587322"/>
                </a:lnTo>
                <a:lnTo>
                  <a:pt x="37155" y="1582561"/>
                </a:lnTo>
                <a:lnTo>
                  <a:pt x="44777" y="1580657"/>
                </a:lnTo>
                <a:lnTo>
                  <a:pt x="51446" y="1577800"/>
                </a:lnTo>
                <a:lnTo>
                  <a:pt x="58115" y="1573039"/>
                </a:lnTo>
                <a:lnTo>
                  <a:pt x="60973" y="1570183"/>
                </a:lnTo>
                <a:lnTo>
                  <a:pt x="62878" y="1566374"/>
                </a:lnTo>
                <a:lnTo>
                  <a:pt x="64784" y="1561613"/>
                </a:lnTo>
                <a:lnTo>
                  <a:pt x="65736" y="1556852"/>
                </a:lnTo>
                <a:lnTo>
                  <a:pt x="63831" y="1546377"/>
                </a:lnTo>
                <a:lnTo>
                  <a:pt x="57162" y="1537808"/>
                </a:lnTo>
                <a:lnTo>
                  <a:pt x="48588" y="1530190"/>
                </a:lnTo>
                <a:lnTo>
                  <a:pt x="40966" y="1521620"/>
                </a:lnTo>
                <a:lnTo>
                  <a:pt x="38108" y="1515907"/>
                </a:lnTo>
                <a:lnTo>
                  <a:pt x="37155" y="1510194"/>
                </a:lnTo>
                <a:lnTo>
                  <a:pt x="37155" y="1504481"/>
                </a:lnTo>
                <a:lnTo>
                  <a:pt x="36203" y="1497815"/>
                </a:lnTo>
                <a:lnTo>
                  <a:pt x="31439" y="1496863"/>
                </a:lnTo>
                <a:lnTo>
                  <a:pt x="23818" y="1501624"/>
                </a:lnTo>
                <a:lnTo>
                  <a:pt x="16196" y="1508289"/>
                </a:lnTo>
                <a:lnTo>
                  <a:pt x="11432" y="1513050"/>
                </a:lnTo>
                <a:lnTo>
                  <a:pt x="13338" y="1502576"/>
                </a:lnTo>
                <a:lnTo>
                  <a:pt x="19054" y="1483532"/>
                </a:lnTo>
                <a:lnTo>
                  <a:pt x="20959" y="1473058"/>
                </a:lnTo>
                <a:lnTo>
                  <a:pt x="23818" y="1454966"/>
                </a:lnTo>
                <a:lnTo>
                  <a:pt x="20959" y="1449253"/>
                </a:lnTo>
                <a:lnTo>
                  <a:pt x="14291" y="1444492"/>
                </a:lnTo>
                <a:lnTo>
                  <a:pt x="6668" y="1439731"/>
                </a:lnTo>
                <a:lnTo>
                  <a:pt x="0" y="1435922"/>
                </a:lnTo>
                <a:lnTo>
                  <a:pt x="8574" y="1428304"/>
                </a:lnTo>
                <a:lnTo>
                  <a:pt x="16196" y="1420687"/>
                </a:lnTo>
                <a:lnTo>
                  <a:pt x="24770" y="1416878"/>
                </a:lnTo>
                <a:lnTo>
                  <a:pt x="35250" y="1418782"/>
                </a:lnTo>
                <a:lnTo>
                  <a:pt x="41919" y="1421639"/>
                </a:lnTo>
                <a:lnTo>
                  <a:pt x="50493" y="1425448"/>
                </a:lnTo>
                <a:lnTo>
                  <a:pt x="58115" y="1427352"/>
                </a:lnTo>
                <a:lnTo>
                  <a:pt x="65736" y="1429257"/>
                </a:lnTo>
                <a:lnTo>
                  <a:pt x="59067" y="1404499"/>
                </a:lnTo>
                <a:lnTo>
                  <a:pt x="56209" y="1392120"/>
                </a:lnTo>
                <a:lnTo>
                  <a:pt x="52399" y="1379742"/>
                </a:lnTo>
                <a:lnTo>
                  <a:pt x="52399" y="1375933"/>
                </a:lnTo>
                <a:lnTo>
                  <a:pt x="54304" y="1372124"/>
                </a:lnTo>
                <a:lnTo>
                  <a:pt x="58115" y="1365459"/>
                </a:lnTo>
                <a:lnTo>
                  <a:pt x="60973" y="1356889"/>
                </a:lnTo>
                <a:lnTo>
                  <a:pt x="64784" y="1349271"/>
                </a:lnTo>
                <a:lnTo>
                  <a:pt x="68594" y="1340702"/>
                </a:lnTo>
                <a:lnTo>
                  <a:pt x="72405" y="1333084"/>
                </a:lnTo>
                <a:lnTo>
                  <a:pt x="75263" y="1327371"/>
                </a:lnTo>
                <a:lnTo>
                  <a:pt x="78121" y="1320705"/>
                </a:lnTo>
                <a:lnTo>
                  <a:pt x="81932" y="1314040"/>
                </a:lnTo>
                <a:lnTo>
                  <a:pt x="85744" y="1310231"/>
                </a:lnTo>
                <a:lnTo>
                  <a:pt x="88602" y="1308327"/>
                </a:lnTo>
                <a:lnTo>
                  <a:pt x="91460" y="1307374"/>
                </a:lnTo>
                <a:lnTo>
                  <a:pt x="98129" y="1306422"/>
                </a:lnTo>
                <a:lnTo>
                  <a:pt x="106703" y="1306422"/>
                </a:lnTo>
                <a:lnTo>
                  <a:pt x="115277" y="1306422"/>
                </a:lnTo>
                <a:lnTo>
                  <a:pt x="124804" y="1305470"/>
                </a:lnTo>
                <a:lnTo>
                  <a:pt x="132426" y="1303566"/>
                </a:lnTo>
                <a:lnTo>
                  <a:pt x="141000" y="1302613"/>
                </a:lnTo>
                <a:lnTo>
                  <a:pt x="149574" y="1302613"/>
                </a:lnTo>
                <a:lnTo>
                  <a:pt x="158149" y="1301661"/>
                </a:lnTo>
                <a:lnTo>
                  <a:pt x="162913" y="1295948"/>
                </a:lnTo>
                <a:lnTo>
                  <a:pt x="187683" y="1260717"/>
                </a:lnTo>
                <a:lnTo>
                  <a:pt x="190541" y="1258812"/>
                </a:lnTo>
                <a:lnTo>
                  <a:pt x="195305" y="1259764"/>
                </a:lnTo>
                <a:lnTo>
                  <a:pt x="199115" y="1260717"/>
                </a:lnTo>
                <a:lnTo>
                  <a:pt x="202926" y="1260717"/>
                </a:lnTo>
                <a:lnTo>
                  <a:pt x="202926" y="1257860"/>
                </a:lnTo>
                <a:lnTo>
                  <a:pt x="201973" y="1253099"/>
                </a:lnTo>
                <a:lnTo>
                  <a:pt x="201021" y="1245481"/>
                </a:lnTo>
                <a:lnTo>
                  <a:pt x="199115" y="1238816"/>
                </a:lnTo>
                <a:lnTo>
                  <a:pt x="195305" y="1234055"/>
                </a:lnTo>
                <a:lnTo>
                  <a:pt x="190541" y="1229294"/>
                </a:lnTo>
                <a:lnTo>
                  <a:pt x="184825" y="1225485"/>
                </a:lnTo>
                <a:lnTo>
                  <a:pt x="179109" y="1221676"/>
                </a:lnTo>
                <a:lnTo>
                  <a:pt x="174345" y="1216915"/>
                </a:lnTo>
                <a:lnTo>
                  <a:pt x="164818" y="1207393"/>
                </a:lnTo>
                <a:lnTo>
                  <a:pt x="160055" y="1203584"/>
                </a:lnTo>
                <a:lnTo>
                  <a:pt x="155291" y="1194062"/>
                </a:lnTo>
                <a:lnTo>
                  <a:pt x="153385" y="1179779"/>
                </a:lnTo>
                <a:lnTo>
                  <a:pt x="153385" y="1163592"/>
                </a:lnTo>
                <a:lnTo>
                  <a:pt x="154338" y="1152166"/>
                </a:lnTo>
                <a:lnTo>
                  <a:pt x="157197" y="1143596"/>
                </a:lnTo>
                <a:lnTo>
                  <a:pt x="159101" y="1135026"/>
                </a:lnTo>
                <a:lnTo>
                  <a:pt x="161007" y="1126456"/>
                </a:lnTo>
                <a:lnTo>
                  <a:pt x="163865" y="1117886"/>
                </a:lnTo>
                <a:lnTo>
                  <a:pt x="165771" y="1111221"/>
                </a:lnTo>
                <a:lnTo>
                  <a:pt x="165771" y="1105508"/>
                </a:lnTo>
                <a:lnTo>
                  <a:pt x="164818" y="1099794"/>
                </a:lnTo>
                <a:lnTo>
                  <a:pt x="163865" y="1092177"/>
                </a:lnTo>
                <a:lnTo>
                  <a:pt x="160055" y="1073133"/>
                </a:lnTo>
                <a:lnTo>
                  <a:pt x="156243" y="1055993"/>
                </a:lnTo>
                <a:lnTo>
                  <a:pt x="124804" y="1069324"/>
                </a:lnTo>
                <a:lnTo>
                  <a:pt x="119088" y="1052184"/>
                </a:lnTo>
                <a:lnTo>
                  <a:pt x="117183" y="1043614"/>
                </a:lnTo>
                <a:lnTo>
                  <a:pt x="117183" y="1036949"/>
                </a:lnTo>
                <a:lnTo>
                  <a:pt x="127662" y="1027427"/>
                </a:lnTo>
                <a:lnTo>
                  <a:pt x="132426" y="1022666"/>
                </a:lnTo>
                <a:lnTo>
                  <a:pt x="138142" y="1017905"/>
                </a:lnTo>
                <a:lnTo>
                  <a:pt x="142906" y="1014096"/>
                </a:lnTo>
                <a:lnTo>
                  <a:pt x="149574" y="1011239"/>
                </a:lnTo>
                <a:lnTo>
                  <a:pt x="156243" y="1009335"/>
                </a:lnTo>
                <a:lnTo>
                  <a:pt x="161960" y="1007431"/>
                </a:lnTo>
                <a:lnTo>
                  <a:pt x="163865" y="1008383"/>
                </a:lnTo>
                <a:lnTo>
                  <a:pt x="166724" y="1009335"/>
                </a:lnTo>
                <a:lnTo>
                  <a:pt x="168629" y="1012192"/>
                </a:lnTo>
                <a:lnTo>
                  <a:pt x="171487" y="1012192"/>
                </a:lnTo>
                <a:lnTo>
                  <a:pt x="173392" y="1012192"/>
                </a:lnTo>
                <a:lnTo>
                  <a:pt x="176251" y="1010287"/>
                </a:lnTo>
                <a:lnTo>
                  <a:pt x="178156" y="1007431"/>
                </a:lnTo>
                <a:lnTo>
                  <a:pt x="180061" y="1005526"/>
                </a:lnTo>
                <a:lnTo>
                  <a:pt x="183872" y="1004574"/>
                </a:lnTo>
                <a:lnTo>
                  <a:pt x="185778" y="1003622"/>
                </a:lnTo>
                <a:lnTo>
                  <a:pt x="187683" y="1002670"/>
                </a:lnTo>
                <a:lnTo>
                  <a:pt x="188636" y="998861"/>
                </a:lnTo>
                <a:lnTo>
                  <a:pt x="189588" y="993147"/>
                </a:lnTo>
                <a:lnTo>
                  <a:pt x="189588" y="988386"/>
                </a:lnTo>
                <a:lnTo>
                  <a:pt x="190541" y="984578"/>
                </a:lnTo>
                <a:lnTo>
                  <a:pt x="194352" y="980769"/>
                </a:lnTo>
                <a:lnTo>
                  <a:pt x="196257" y="979817"/>
                </a:lnTo>
                <a:lnTo>
                  <a:pt x="201021" y="978864"/>
                </a:lnTo>
                <a:lnTo>
                  <a:pt x="202926" y="978864"/>
                </a:lnTo>
                <a:lnTo>
                  <a:pt x="205784" y="976960"/>
                </a:lnTo>
                <a:lnTo>
                  <a:pt x="206737" y="976008"/>
                </a:lnTo>
                <a:lnTo>
                  <a:pt x="207690" y="974103"/>
                </a:lnTo>
                <a:lnTo>
                  <a:pt x="208642" y="972199"/>
                </a:lnTo>
                <a:lnTo>
                  <a:pt x="213406" y="967438"/>
                </a:lnTo>
                <a:lnTo>
                  <a:pt x="218169" y="966486"/>
                </a:lnTo>
                <a:lnTo>
                  <a:pt x="223886" y="967438"/>
                </a:lnTo>
                <a:lnTo>
                  <a:pt x="230554" y="966486"/>
                </a:lnTo>
                <a:lnTo>
                  <a:pt x="234365" y="965534"/>
                </a:lnTo>
                <a:lnTo>
                  <a:pt x="237223" y="964581"/>
                </a:lnTo>
                <a:lnTo>
                  <a:pt x="240081" y="961725"/>
                </a:lnTo>
                <a:lnTo>
                  <a:pt x="242940" y="958868"/>
                </a:lnTo>
                <a:lnTo>
                  <a:pt x="246751" y="954107"/>
                </a:lnTo>
                <a:lnTo>
                  <a:pt x="249609" y="952203"/>
                </a:lnTo>
                <a:lnTo>
                  <a:pt x="253420" y="953155"/>
                </a:lnTo>
                <a:lnTo>
                  <a:pt x="259136" y="957916"/>
                </a:lnTo>
                <a:lnTo>
                  <a:pt x="265805" y="961725"/>
                </a:lnTo>
                <a:lnTo>
                  <a:pt x="273426" y="964581"/>
                </a:lnTo>
                <a:lnTo>
                  <a:pt x="282001" y="967438"/>
                </a:lnTo>
                <a:lnTo>
                  <a:pt x="288670" y="969342"/>
                </a:lnTo>
                <a:lnTo>
                  <a:pt x="288670" y="965534"/>
                </a:lnTo>
                <a:lnTo>
                  <a:pt x="288670" y="962677"/>
                </a:lnTo>
                <a:lnTo>
                  <a:pt x="287717" y="959820"/>
                </a:lnTo>
                <a:lnTo>
                  <a:pt x="286764" y="956964"/>
                </a:lnTo>
                <a:lnTo>
                  <a:pt x="282953" y="950298"/>
                </a:lnTo>
                <a:lnTo>
                  <a:pt x="280095" y="942681"/>
                </a:lnTo>
                <a:lnTo>
                  <a:pt x="280095" y="935063"/>
                </a:lnTo>
                <a:lnTo>
                  <a:pt x="283906" y="928398"/>
                </a:lnTo>
                <a:lnTo>
                  <a:pt x="286764" y="924589"/>
                </a:lnTo>
                <a:lnTo>
                  <a:pt x="290575" y="920780"/>
                </a:lnTo>
                <a:lnTo>
                  <a:pt x="293433" y="916019"/>
                </a:lnTo>
                <a:lnTo>
                  <a:pt x="295339" y="912210"/>
                </a:lnTo>
                <a:lnTo>
                  <a:pt x="293433" y="909354"/>
                </a:lnTo>
                <a:lnTo>
                  <a:pt x="289622" y="904593"/>
                </a:lnTo>
                <a:lnTo>
                  <a:pt x="285812" y="899832"/>
                </a:lnTo>
                <a:lnTo>
                  <a:pt x="282953" y="896023"/>
                </a:lnTo>
                <a:lnTo>
                  <a:pt x="282001" y="892214"/>
                </a:lnTo>
                <a:lnTo>
                  <a:pt x="285812" y="890310"/>
                </a:lnTo>
                <a:lnTo>
                  <a:pt x="290575" y="889357"/>
                </a:lnTo>
                <a:lnTo>
                  <a:pt x="295339" y="890310"/>
                </a:lnTo>
                <a:lnTo>
                  <a:pt x="293433" y="884596"/>
                </a:lnTo>
                <a:lnTo>
                  <a:pt x="292480" y="879835"/>
                </a:lnTo>
                <a:lnTo>
                  <a:pt x="294386" y="876979"/>
                </a:lnTo>
                <a:lnTo>
                  <a:pt x="300102" y="878883"/>
                </a:lnTo>
                <a:lnTo>
                  <a:pt x="305818" y="878883"/>
                </a:lnTo>
                <a:lnTo>
                  <a:pt x="308676" y="874122"/>
                </a:lnTo>
                <a:lnTo>
                  <a:pt x="310582" y="870313"/>
                </a:lnTo>
                <a:lnTo>
                  <a:pt x="316298" y="868409"/>
                </a:lnTo>
                <a:lnTo>
                  <a:pt x="320109" y="861744"/>
                </a:lnTo>
                <a:lnTo>
                  <a:pt x="323920" y="856030"/>
                </a:lnTo>
                <a:lnTo>
                  <a:pt x="327731" y="855078"/>
                </a:lnTo>
                <a:lnTo>
                  <a:pt x="332494" y="861744"/>
                </a:lnTo>
                <a:lnTo>
                  <a:pt x="337258" y="868409"/>
                </a:lnTo>
                <a:lnTo>
                  <a:pt x="343927" y="871266"/>
                </a:lnTo>
                <a:lnTo>
                  <a:pt x="351548" y="871266"/>
                </a:lnTo>
                <a:lnTo>
                  <a:pt x="359170" y="869361"/>
                </a:lnTo>
                <a:lnTo>
                  <a:pt x="365839" y="868409"/>
                </a:lnTo>
                <a:lnTo>
                  <a:pt x="371555" y="866505"/>
                </a:lnTo>
                <a:lnTo>
                  <a:pt x="377271" y="861744"/>
                </a:lnTo>
                <a:lnTo>
                  <a:pt x="383940" y="856983"/>
                </a:lnTo>
                <a:lnTo>
                  <a:pt x="400137" y="842700"/>
                </a:lnTo>
                <a:lnTo>
                  <a:pt x="416332" y="829369"/>
                </a:lnTo>
                <a:lnTo>
                  <a:pt x="448724" y="801755"/>
                </a:lnTo>
                <a:lnTo>
                  <a:pt x="480164" y="775093"/>
                </a:lnTo>
                <a:lnTo>
                  <a:pt x="490644" y="766523"/>
                </a:lnTo>
                <a:lnTo>
                  <a:pt x="495407" y="762715"/>
                </a:lnTo>
                <a:lnTo>
                  <a:pt x="501123" y="758906"/>
                </a:lnTo>
                <a:lnTo>
                  <a:pt x="504934" y="754145"/>
                </a:lnTo>
                <a:lnTo>
                  <a:pt x="503981" y="741766"/>
                </a:lnTo>
                <a:lnTo>
                  <a:pt x="503029" y="738910"/>
                </a:lnTo>
                <a:lnTo>
                  <a:pt x="501123" y="737957"/>
                </a:lnTo>
                <a:lnTo>
                  <a:pt x="496360" y="737005"/>
                </a:lnTo>
                <a:lnTo>
                  <a:pt x="483975" y="737957"/>
                </a:lnTo>
                <a:lnTo>
                  <a:pt x="476353" y="737957"/>
                </a:lnTo>
                <a:lnTo>
                  <a:pt x="471590" y="736053"/>
                </a:lnTo>
                <a:lnTo>
                  <a:pt x="469684" y="727483"/>
                </a:lnTo>
                <a:lnTo>
                  <a:pt x="469684" y="713200"/>
                </a:lnTo>
                <a:lnTo>
                  <a:pt x="471590" y="697965"/>
                </a:lnTo>
                <a:lnTo>
                  <a:pt x="471590" y="688443"/>
                </a:lnTo>
                <a:lnTo>
                  <a:pt x="471590" y="619884"/>
                </a:lnTo>
                <a:lnTo>
                  <a:pt x="471590" y="607505"/>
                </a:lnTo>
                <a:lnTo>
                  <a:pt x="472542" y="589414"/>
                </a:lnTo>
                <a:lnTo>
                  <a:pt x="471590" y="571322"/>
                </a:lnTo>
                <a:lnTo>
                  <a:pt x="467778" y="562752"/>
                </a:lnTo>
                <a:lnTo>
                  <a:pt x="437292" y="554182"/>
                </a:lnTo>
                <a:lnTo>
                  <a:pt x="418238" y="549421"/>
                </a:lnTo>
                <a:lnTo>
                  <a:pt x="411569" y="546564"/>
                </a:lnTo>
                <a:lnTo>
                  <a:pt x="403947" y="543708"/>
                </a:lnTo>
                <a:lnTo>
                  <a:pt x="395373" y="541803"/>
                </a:lnTo>
                <a:lnTo>
                  <a:pt x="388704" y="541803"/>
                </a:lnTo>
                <a:lnTo>
                  <a:pt x="383940" y="547517"/>
                </a:lnTo>
                <a:lnTo>
                  <a:pt x="379177" y="555134"/>
                </a:lnTo>
                <a:lnTo>
                  <a:pt x="375366" y="564656"/>
                </a:lnTo>
                <a:lnTo>
                  <a:pt x="371555" y="571322"/>
                </a:lnTo>
                <a:lnTo>
                  <a:pt x="363933" y="564656"/>
                </a:lnTo>
                <a:lnTo>
                  <a:pt x="356312" y="557039"/>
                </a:lnTo>
                <a:lnTo>
                  <a:pt x="348690" y="548469"/>
                </a:lnTo>
                <a:lnTo>
                  <a:pt x="341069" y="540851"/>
                </a:lnTo>
                <a:lnTo>
                  <a:pt x="336305" y="535138"/>
                </a:lnTo>
                <a:lnTo>
                  <a:pt x="332494" y="531329"/>
                </a:lnTo>
                <a:lnTo>
                  <a:pt x="326778" y="528473"/>
                </a:lnTo>
                <a:lnTo>
                  <a:pt x="320109" y="529425"/>
                </a:lnTo>
                <a:lnTo>
                  <a:pt x="318204" y="530377"/>
                </a:lnTo>
                <a:lnTo>
                  <a:pt x="315346" y="535138"/>
                </a:lnTo>
                <a:lnTo>
                  <a:pt x="314393" y="536090"/>
                </a:lnTo>
                <a:lnTo>
                  <a:pt x="311534" y="536090"/>
                </a:lnTo>
                <a:lnTo>
                  <a:pt x="307724" y="535138"/>
                </a:lnTo>
                <a:lnTo>
                  <a:pt x="305818" y="535138"/>
                </a:lnTo>
                <a:lnTo>
                  <a:pt x="302960" y="537042"/>
                </a:lnTo>
                <a:lnTo>
                  <a:pt x="300102" y="540851"/>
                </a:lnTo>
                <a:lnTo>
                  <a:pt x="298197" y="542756"/>
                </a:lnTo>
                <a:lnTo>
                  <a:pt x="292480" y="534186"/>
                </a:lnTo>
                <a:lnTo>
                  <a:pt x="290575" y="515142"/>
                </a:lnTo>
                <a:lnTo>
                  <a:pt x="289622" y="494193"/>
                </a:lnTo>
                <a:lnTo>
                  <a:pt x="287717" y="478006"/>
                </a:lnTo>
                <a:lnTo>
                  <a:pt x="285812" y="468484"/>
                </a:lnTo>
                <a:lnTo>
                  <a:pt x="283906" y="465627"/>
                </a:lnTo>
                <a:lnTo>
                  <a:pt x="280095" y="464675"/>
                </a:lnTo>
                <a:lnTo>
                  <a:pt x="270568" y="465627"/>
                </a:lnTo>
                <a:lnTo>
                  <a:pt x="265805" y="465627"/>
                </a:lnTo>
                <a:lnTo>
                  <a:pt x="261994" y="463723"/>
                </a:lnTo>
                <a:lnTo>
                  <a:pt x="248656" y="446583"/>
                </a:lnTo>
                <a:lnTo>
                  <a:pt x="245798" y="442774"/>
                </a:lnTo>
                <a:lnTo>
                  <a:pt x="242940" y="438965"/>
                </a:lnTo>
                <a:lnTo>
                  <a:pt x="240081" y="434204"/>
                </a:lnTo>
                <a:lnTo>
                  <a:pt x="238177" y="429443"/>
                </a:lnTo>
                <a:lnTo>
                  <a:pt x="234365" y="430396"/>
                </a:lnTo>
                <a:lnTo>
                  <a:pt x="227696" y="436109"/>
                </a:lnTo>
                <a:lnTo>
                  <a:pt x="220075" y="439918"/>
                </a:lnTo>
                <a:lnTo>
                  <a:pt x="215311" y="434204"/>
                </a:lnTo>
                <a:lnTo>
                  <a:pt x="212453" y="428491"/>
                </a:lnTo>
                <a:lnTo>
                  <a:pt x="210548" y="423730"/>
                </a:lnTo>
                <a:lnTo>
                  <a:pt x="210548" y="418017"/>
                </a:lnTo>
                <a:lnTo>
                  <a:pt x="210548" y="411352"/>
                </a:lnTo>
                <a:lnTo>
                  <a:pt x="211500" y="406591"/>
                </a:lnTo>
                <a:lnTo>
                  <a:pt x="212453" y="403734"/>
                </a:lnTo>
                <a:lnTo>
                  <a:pt x="216264" y="398973"/>
                </a:lnTo>
                <a:lnTo>
                  <a:pt x="220075" y="390403"/>
                </a:lnTo>
                <a:lnTo>
                  <a:pt x="222933" y="380881"/>
                </a:lnTo>
                <a:lnTo>
                  <a:pt x="222933" y="371359"/>
                </a:lnTo>
                <a:lnTo>
                  <a:pt x="221027" y="361837"/>
                </a:lnTo>
                <a:lnTo>
                  <a:pt x="214359" y="353267"/>
                </a:lnTo>
                <a:lnTo>
                  <a:pt x="203879" y="346602"/>
                </a:lnTo>
                <a:lnTo>
                  <a:pt x="193399" y="342793"/>
                </a:lnTo>
                <a:lnTo>
                  <a:pt x="183872" y="338984"/>
                </a:lnTo>
                <a:lnTo>
                  <a:pt x="180061" y="337080"/>
                </a:lnTo>
                <a:lnTo>
                  <a:pt x="175298" y="334223"/>
                </a:lnTo>
                <a:lnTo>
                  <a:pt x="170534" y="332319"/>
                </a:lnTo>
                <a:lnTo>
                  <a:pt x="166724" y="332319"/>
                </a:lnTo>
                <a:lnTo>
                  <a:pt x="161007" y="332319"/>
                </a:lnTo>
                <a:lnTo>
                  <a:pt x="154338" y="333271"/>
                </a:lnTo>
                <a:lnTo>
                  <a:pt x="148622" y="333271"/>
                </a:lnTo>
                <a:lnTo>
                  <a:pt x="141953" y="333271"/>
                </a:lnTo>
                <a:lnTo>
                  <a:pt x="147669" y="326605"/>
                </a:lnTo>
                <a:lnTo>
                  <a:pt x="152433" y="321844"/>
                </a:lnTo>
                <a:lnTo>
                  <a:pt x="155291" y="316131"/>
                </a:lnTo>
                <a:lnTo>
                  <a:pt x="155291" y="307561"/>
                </a:lnTo>
                <a:lnTo>
                  <a:pt x="156243" y="299944"/>
                </a:lnTo>
                <a:lnTo>
                  <a:pt x="160055" y="294231"/>
                </a:lnTo>
                <a:lnTo>
                  <a:pt x="164818" y="287565"/>
                </a:lnTo>
                <a:lnTo>
                  <a:pt x="169582" y="281852"/>
                </a:lnTo>
                <a:lnTo>
                  <a:pt x="166724" y="280900"/>
                </a:lnTo>
                <a:lnTo>
                  <a:pt x="164818" y="278995"/>
                </a:lnTo>
                <a:lnTo>
                  <a:pt x="163865" y="276139"/>
                </a:lnTo>
                <a:lnTo>
                  <a:pt x="162913" y="274234"/>
                </a:lnTo>
                <a:lnTo>
                  <a:pt x="159101" y="272330"/>
                </a:lnTo>
                <a:lnTo>
                  <a:pt x="155291" y="270426"/>
                </a:lnTo>
                <a:lnTo>
                  <a:pt x="152433" y="268521"/>
                </a:lnTo>
                <a:lnTo>
                  <a:pt x="148622" y="265665"/>
                </a:lnTo>
                <a:lnTo>
                  <a:pt x="147669" y="265665"/>
                </a:lnTo>
                <a:lnTo>
                  <a:pt x="142906" y="264712"/>
                </a:lnTo>
                <a:lnTo>
                  <a:pt x="137189" y="263760"/>
                </a:lnTo>
                <a:lnTo>
                  <a:pt x="135284" y="262808"/>
                </a:lnTo>
                <a:lnTo>
                  <a:pt x="133379" y="261856"/>
                </a:lnTo>
                <a:lnTo>
                  <a:pt x="131473" y="260904"/>
                </a:lnTo>
                <a:lnTo>
                  <a:pt x="127662" y="260904"/>
                </a:lnTo>
                <a:lnTo>
                  <a:pt x="118135" y="249477"/>
                </a:lnTo>
                <a:lnTo>
                  <a:pt x="119088" y="228529"/>
                </a:lnTo>
                <a:lnTo>
                  <a:pt x="125757" y="206628"/>
                </a:lnTo>
                <a:lnTo>
                  <a:pt x="131473" y="190441"/>
                </a:lnTo>
                <a:lnTo>
                  <a:pt x="134331" y="180919"/>
                </a:lnTo>
                <a:lnTo>
                  <a:pt x="135284" y="174253"/>
                </a:lnTo>
                <a:lnTo>
                  <a:pt x="133379" y="169492"/>
                </a:lnTo>
                <a:lnTo>
                  <a:pt x="126710" y="163779"/>
                </a:lnTo>
                <a:lnTo>
                  <a:pt x="124804" y="159018"/>
                </a:lnTo>
                <a:lnTo>
                  <a:pt x="122899" y="151400"/>
                </a:lnTo>
                <a:lnTo>
                  <a:pt x="120993" y="137117"/>
                </a:lnTo>
                <a:lnTo>
                  <a:pt x="119088" y="121882"/>
                </a:lnTo>
                <a:lnTo>
                  <a:pt x="116230" y="97125"/>
                </a:lnTo>
                <a:lnTo>
                  <a:pt x="111466" y="74272"/>
                </a:lnTo>
                <a:lnTo>
                  <a:pt x="104798" y="63798"/>
                </a:lnTo>
                <a:lnTo>
                  <a:pt x="66689" y="57132"/>
                </a:lnTo>
                <a:lnTo>
                  <a:pt x="64784" y="54276"/>
                </a:lnTo>
                <a:lnTo>
                  <a:pt x="63831" y="45706"/>
                </a:lnTo>
                <a:lnTo>
                  <a:pt x="63831" y="38088"/>
                </a:lnTo>
                <a:lnTo>
                  <a:pt x="64784" y="33327"/>
                </a:lnTo>
                <a:lnTo>
                  <a:pt x="79074" y="23805"/>
                </a:lnTo>
                <a:lnTo>
                  <a:pt x="93365" y="15235"/>
                </a:lnTo>
                <a:lnTo>
                  <a:pt x="108608" y="7618"/>
                </a:lnTo>
                <a:lnTo>
                  <a:pt x="124804" y="0"/>
                </a:lnTo>
                <a:lnTo>
                  <a:pt x="126710" y="1904"/>
                </a:lnTo>
                <a:lnTo>
                  <a:pt x="127662" y="3809"/>
                </a:lnTo>
                <a:lnTo>
                  <a:pt x="138142" y="3809"/>
                </a:lnTo>
                <a:lnTo>
                  <a:pt x="140047" y="5713"/>
                </a:lnTo>
                <a:lnTo>
                  <a:pt x="143858" y="11426"/>
                </a:lnTo>
                <a:lnTo>
                  <a:pt x="144811" y="12379"/>
                </a:lnTo>
                <a:lnTo>
                  <a:pt x="147669" y="12379"/>
                </a:lnTo>
                <a:lnTo>
                  <a:pt x="154338" y="8570"/>
                </a:lnTo>
                <a:lnTo>
                  <a:pt x="158149" y="7618"/>
                </a:lnTo>
                <a:lnTo>
                  <a:pt x="161007" y="9522"/>
                </a:lnTo>
                <a:lnTo>
                  <a:pt x="164818" y="16187"/>
                </a:lnTo>
                <a:lnTo>
                  <a:pt x="166724" y="17140"/>
                </a:lnTo>
                <a:lnTo>
                  <a:pt x="171487" y="19044"/>
                </a:lnTo>
                <a:lnTo>
                  <a:pt x="177203" y="21901"/>
                </a:lnTo>
                <a:lnTo>
                  <a:pt x="183872" y="27614"/>
                </a:lnTo>
                <a:lnTo>
                  <a:pt x="185778" y="32375"/>
                </a:lnTo>
                <a:lnTo>
                  <a:pt x="185778" y="46658"/>
                </a:lnTo>
                <a:lnTo>
                  <a:pt x="184825" y="54276"/>
                </a:lnTo>
                <a:lnTo>
                  <a:pt x="184825" y="57132"/>
                </a:lnTo>
                <a:lnTo>
                  <a:pt x="186730" y="59037"/>
                </a:lnTo>
                <a:lnTo>
                  <a:pt x="191494" y="59037"/>
                </a:lnTo>
                <a:lnTo>
                  <a:pt x="194352" y="60941"/>
                </a:lnTo>
                <a:lnTo>
                  <a:pt x="195305" y="63798"/>
                </a:lnTo>
                <a:lnTo>
                  <a:pt x="196257" y="68559"/>
                </a:lnTo>
                <a:lnTo>
                  <a:pt x="196257" y="69511"/>
                </a:lnTo>
                <a:lnTo>
                  <a:pt x="196257" y="81889"/>
                </a:lnTo>
                <a:lnTo>
                  <a:pt x="195305" y="86650"/>
                </a:lnTo>
                <a:lnTo>
                  <a:pt x="192446" y="94268"/>
                </a:lnTo>
                <a:lnTo>
                  <a:pt x="191494" y="100933"/>
                </a:lnTo>
                <a:lnTo>
                  <a:pt x="190541" y="105694"/>
                </a:lnTo>
                <a:lnTo>
                  <a:pt x="189588" y="108551"/>
                </a:lnTo>
                <a:lnTo>
                  <a:pt x="188636" y="112360"/>
                </a:lnTo>
                <a:lnTo>
                  <a:pt x="183872" y="118073"/>
                </a:lnTo>
                <a:lnTo>
                  <a:pt x="181967" y="120930"/>
                </a:lnTo>
                <a:lnTo>
                  <a:pt x="190541" y="124738"/>
                </a:lnTo>
                <a:lnTo>
                  <a:pt x="192446" y="125691"/>
                </a:lnTo>
                <a:lnTo>
                  <a:pt x="192446" y="126643"/>
                </a:lnTo>
                <a:lnTo>
                  <a:pt x="193399" y="129500"/>
                </a:lnTo>
                <a:lnTo>
                  <a:pt x="194352" y="130452"/>
                </a:lnTo>
                <a:lnTo>
                  <a:pt x="197210" y="132356"/>
                </a:lnTo>
                <a:lnTo>
                  <a:pt x="198163" y="133308"/>
                </a:lnTo>
                <a:lnTo>
                  <a:pt x="202926" y="138069"/>
                </a:lnTo>
                <a:lnTo>
                  <a:pt x="205784" y="143783"/>
                </a:lnTo>
                <a:lnTo>
                  <a:pt x="207690" y="149496"/>
                </a:lnTo>
                <a:lnTo>
                  <a:pt x="208642" y="156161"/>
                </a:lnTo>
                <a:lnTo>
                  <a:pt x="207690" y="162827"/>
                </a:lnTo>
                <a:lnTo>
                  <a:pt x="202926" y="177110"/>
                </a:lnTo>
                <a:lnTo>
                  <a:pt x="201973" y="184727"/>
                </a:lnTo>
                <a:lnTo>
                  <a:pt x="202926" y="185680"/>
                </a:lnTo>
                <a:lnTo>
                  <a:pt x="203879" y="187584"/>
                </a:lnTo>
                <a:lnTo>
                  <a:pt x="205784" y="190441"/>
                </a:lnTo>
                <a:lnTo>
                  <a:pt x="205784" y="193297"/>
                </a:lnTo>
                <a:lnTo>
                  <a:pt x="205784" y="196154"/>
                </a:lnTo>
                <a:lnTo>
                  <a:pt x="199115" y="207580"/>
                </a:lnTo>
                <a:lnTo>
                  <a:pt x="198163" y="210437"/>
                </a:lnTo>
                <a:lnTo>
                  <a:pt x="198163" y="213293"/>
                </a:lnTo>
                <a:lnTo>
                  <a:pt x="201021" y="218054"/>
                </a:lnTo>
                <a:lnTo>
                  <a:pt x="201973" y="219959"/>
                </a:lnTo>
                <a:lnTo>
                  <a:pt x="205784" y="221863"/>
                </a:lnTo>
                <a:lnTo>
                  <a:pt x="212453" y="223768"/>
                </a:lnTo>
                <a:lnTo>
                  <a:pt x="218169" y="226624"/>
                </a:lnTo>
                <a:lnTo>
                  <a:pt x="217217" y="231385"/>
                </a:lnTo>
                <a:lnTo>
                  <a:pt x="213406" y="238051"/>
                </a:lnTo>
                <a:lnTo>
                  <a:pt x="217217" y="242812"/>
                </a:lnTo>
                <a:lnTo>
                  <a:pt x="228649" y="248525"/>
                </a:lnTo>
                <a:lnTo>
                  <a:pt x="231507" y="253286"/>
                </a:lnTo>
                <a:lnTo>
                  <a:pt x="233413" y="259951"/>
                </a:lnTo>
                <a:lnTo>
                  <a:pt x="235318" y="275187"/>
                </a:lnTo>
                <a:lnTo>
                  <a:pt x="234365" y="279948"/>
                </a:lnTo>
                <a:lnTo>
                  <a:pt x="232460" y="283756"/>
                </a:lnTo>
                <a:lnTo>
                  <a:pt x="230554" y="286613"/>
                </a:lnTo>
                <a:lnTo>
                  <a:pt x="228649" y="290422"/>
                </a:lnTo>
                <a:lnTo>
                  <a:pt x="230554" y="297087"/>
                </a:lnTo>
                <a:lnTo>
                  <a:pt x="229602" y="299944"/>
                </a:lnTo>
                <a:lnTo>
                  <a:pt x="226744" y="298992"/>
                </a:lnTo>
                <a:lnTo>
                  <a:pt x="225791" y="297087"/>
                </a:lnTo>
                <a:lnTo>
                  <a:pt x="225791" y="292326"/>
                </a:lnTo>
                <a:lnTo>
                  <a:pt x="224838" y="288517"/>
                </a:lnTo>
                <a:lnTo>
                  <a:pt x="222933" y="285661"/>
                </a:lnTo>
                <a:lnTo>
                  <a:pt x="219122" y="285661"/>
                </a:lnTo>
                <a:lnTo>
                  <a:pt x="216264" y="287565"/>
                </a:lnTo>
                <a:lnTo>
                  <a:pt x="214359" y="291374"/>
                </a:lnTo>
                <a:lnTo>
                  <a:pt x="214359" y="295183"/>
                </a:lnTo>
                <a:lnTo>
                  <a:pt x="220075" y="295183"/>
                </a:lnTo>
                <a:lnTo>
                  <a:pt x="223886" y="301848"/>
                </a:lnTo>
                <a:lnTo>
                  <a:pt x="227696" y="306609"/>
                </a:lnTo>
                <a:lnTo>
                  <a:pt x="236271" y="302800"/>
                </a:lnTo>
                <a:lnTo>
                  <a:pt x="238177" y="299944"/>
                </a:lnTo>
                <a:lnTo>
                  <a:pt x="239129" y="297087"/>
                </a:lnTo>
                <a:lnTo>
                  <a:pt x="240081" y="294231"/>
                </a:lnTo>
                <a:lnTo>
                  <a:pt x="241035" y="290422"/>
                </a:lnTo>
                <a:lnTo>
                  <a:pt x="242940" y="286613"/>
                </a:lnTo>
                <a:lnTo>
                  <a:pt x="245798" y="283756"/>
                </a:lnTo>
                <a:lnTo>
                  <a:pt x="251514" y="278995"/>
                </a:lnTo>
                <a:lnTo>
                  <a:pt x="256278" y="282804"/>
                </a:lnTo>
                <a:lnTo>
                  <a:pt x="257231" y="284709"/>
                </a:lnTo>
                <a:lnTo>
                  <a:pt x="258183" y="287565"/>
                </a:lnTo>
                <a:lnTo>
                  <a:pt x="259136" y="289470"/>
                </a:lnTo>
                <a:lnTo>
                  <a:pt x="261041" y="289470"/>
                </a:lnTo>
                <a:lnTo>
                  <a:pt x="261994" y="290422"/>
                </a:lnTo>
                <a:lnTo>
                  <a:pt x="261994" y="294231"/>
                </a:lnTo>
                <a:lnTo>
                  <a:pt x="261994" y="307561"/>
                </a:lnTo>
                <a:lnTo>
                  <a:pt x="261994" y="312322"/>
                </a:lnTo>
                <a:lnTo>
                  <a:pt x="265805" y="322797"/>
                </a:lnTo>
                <a:lnTo>
                  <a:pt x="265805" y="328510"/>
                </a:lnTo>
                <a:lnTo>
                  <a:pt x="264852" y="343745"/>
                </a:lnTo>
                <a:lnTo>
                  <a:pt x="265805" y="347554"/>
                </a:lnTo>
                <a:lnTo>
                  <a:pt x="261994" y="345650"/>
                </a:lnTo>
                <a:lnTo>
                  <a:pt x="258183" y="342793"/>
                </a:lnTo>
                <a:lnTo>
                  <a:pt x="255325" y="341841"/>
                </a:lnTo>
                <a:lnTo>
                  <a:pt x="253420" y="344697"/>
                </a:lnTo>
                <a:lnTo>
                  <a:pt x="254372" y="348506"/>
                </a:lnTo>
                <a:lnTo>
                  <a:pt x="260089" y="356124"/>
                </a:lnTo>
                <a:lnTo>
                  <a:pt x="261994" y="359933"/>
                </a:lnTo>
                <a:lnTo>
                  <a:pt x="264852" y="367550"/>
                </a:lnTo>
                <a:lnTo>
                  <a:pt x="274379" y="371359"/>
                </a:lnTo>
                <a:lnTo>
                  <a:pt x="286764" y="372311"/>
                </a:lnTo>
                <a:lnTo>
                  <a:pt x="286764" y="373264"/>
                </a:lnTo>
                <a:lnTo>
                  <a:pt x="288670" y="380881"/>
                </a:lnTo>
                <a:lnTo>
                  <a:pt x="296291" y="383738"/>
                </a:lnTo>
                <a:lnTo>
                  <a:pt x="303913" y="385642"/>
                </a:lnTo>
                <a:lnTo>
                  <a:pt x="306771" y="390403"/>
                </a:lnTo>
                <a:lnTo>
                  <a:pt x="310582" y="399925"/>
                </a:lnTo>
                <a:lnTo>
                  <a:pt x="311534" y="404686"/>
                </a:lnTo>
                <a:lnTo>
                  <a:pt x="309629" y="408495"/>
                </a:lnTo>
                <a:lnTo>
                  <a:pt x="307724" y="412304"/>
                </a:lnTo>
                <a:lnTo>
                  <a:pt x="305818" y="417065"/>
                </a:lnTo>
                <a:lnTo>
                  <a:pt x="305818" y="419921"/>
                </a:lnTo>
                <a:lnTo>
                  <a:pt x="312488" y="425635"/>
                </a:lnTo>
                <a:lnTo>
                  <a:pt x="318204" y="426587"/>
                </a:lnTo>
                <a:lnTo>
                  <a:pt x="323920" y="425635"/>
                </a:lnTo>
                <a:lnTo>
                  <a:pt x="329636" y="425635"/>
                </a:lnTo>
                <a:lnTo>
                  <a:pt x="331542" y="426587"/>
                </a:lnTo>
                <a:lnTo>
                  <a:pt x="333447" y="430396"/>
                </a:lnTo>
                <a:lnTo>
                  <a:pt x="335352" y="430396"/>
                </a:lnTo>
                <a:lnTo>
                  <a:pt x="337258" y="430396"/>
                </a:lnTo>
                <a:lnTo>
                  <a:pt x="342021" y="428491"/>
                </a:lnTo>
                <a:lnTo>
                  <a:pt x="349643" y="428491"/>
                </a:lnTo>
                <a:lnTo>
                  <a:pt x="351548" y="430396"/>
                </a:lnTo>
                <a:lnTo>
                  <a:pt x="354406" y="435157"/>
                </a:lnTo>
                <a:lnTo>
                  <a:pt x="359170" y="430396"/>
                </a:lnTo>
                <a:lnTo>
                  <a:pt x="370602" y="438965"/>
                </a:lnTo>
                <a:lnTo>
                  <a:pt x="377271" y="437061"/>
                </a:lnTo>
                <a:lnTo>
                  <a:pt x="380129" y="438965"/>
                </a:lnTo>
                <a:lnTo>
                  <a:pt x="382987" y="439918"/>
                </a:lnTo>
                <a:lnTo>
                  <a:pt x="385846" y="439918"/>
                </a:lnTo>
                <a:lnTo>
                  <a:pt x="387751" y="437061"/>
                </a:lnTo>
                <a:lnTo>
                  <a:pt x="390610" y="438965"/>
                </a:lnTo>
                <a:lnTo>
                  <a:pt x="393468" y="438965"/>
                </a:lnTo>
                <a:lnTo>
                  <a:pt x="395373" y="437061"/>
                </a:lnTo>
                <a:lnTo>
                  <a:pt x="398231" y="437061"/>
                </a:lnTo>
                <a:lnTo>
                  <a:pt x="399184" y="438965"/>
                </a:lnTo>
                <a:lnTo>
                  <a:pt x="403947" y="444679"/>
                </a:lnTo>
                <a:lnTo>
                  <a:pt x="414427" y="450392"/>
                </a:lnTo>
                <a:lnTo>
                  <a:pt x="417285" y="455153"/>
                </a:lnTo>
                <a:lnTo>
                  <a:pt x="416332" y="460866"/>
                </a:lnTo>
                <a:lnTo>
                  <a:pt x="420143" y="459914"/>
                </a:lnTo>
                <a:lnTo>
                  <a:pt x="423954" y="460866"/>
                </a:lnTo>
                <a:lnTo>
                  <a:pt x="427765" y="461818"/>
                </a:lnTo>
                <a:lnTo>
                  <a:pt x="430623" y="464675"/>
                </a:lnTo>
                <a:lnTo>
                  <a:pt x="426812" y="469436"/>
                </a:lnTo>
                <a:lnTo>
                  <a:pt x="427765" y="471340"/>
                </a:lnTo>
                <a:lnTo>
                  <a:pt x="430623" y="471340"/>
                </a:lnTo>
                <a:lnTo>
                  <a:pt x="432528" y="472293"/>
                </a:lnTo>
                <a:lnTo>
                  <a:pt x="439197" y="478006"/>
                </a:lnTo>
                <a:lnTo>
                  <a:pt x="442055" y="479910"/>
                </a:lnTo>
                <a:lnTo>
                  <a:pt x="445866" y="480862"/>
                </a:lnTo>
                <a:lnTo>
                  <a:pt x="463967" y="474197"/>
                </a:lnTo>
                <a:lnTo>
                  <a:pt x="472542" y="478958"/>
                </a:lnTo>
                <a:lnTo>
                  <a:pt x="482069" y="481815"/>
                </a:lnTo>
                <a:lnTo>
                  <a:pt x="490644" y="484671"/>
                </a:lnTo>
                <a:lnTo>
                  <a:pt x="496360" y="492289"/>
                </a:lnTo>
                <a:lnTo>
                  <a:pt x="501123" y="486576"/>
                </a:lnTo>
                <a:lnTo>
                  <a:pt x="509698" y="489432"/>
                </a:lnTo>
                <a:lnTo>
                  <a:pt x="519225" y="495145"/>
                </a:lnTo>
                <a:lnTo>
                  <a:pt x="527799" y="497050"/>
                </a:lnTo>
                <a:lnTo>
                  <a:pt x="524941" y="503715"/>
                </a:lnTo>
                <a:lnTo>
                  <a:pt x="524941" y="507524"/>
                </a:lnTo>
                <a:lnTo>
                  <a:pt x="528752" y="508476"/>
                </a:lnTo>
                <a:lnTo>
                  <a:pt x="536373" y="508476"/>
                </a:lnTo>
                <a:lnTo>
                  <a:pt x="538279" y="510381"/>
                </a:lnTo>
                <a:lnTo>
                  <a:pt x="544947" y="521807"/>
                </a:lnTo>
                <a:lnTo>
                  <a:pt x="547806" y="524664"/>
                </a:lnTo>
                <a:lnTo>
                  <a:pt x="571624" y="537042"/>
                </a:lnTo>
                <a:lnTo>
                  <a:pt x="583056" y="539899"/>
                </a:lnTo>
                <a:lnTo>
                  <a:pt x="593536" y="540851"/>
                </a:lnTo>
                <a:lnTo>
                  <a:pt x="607826" y="537042"/>
                </a:lnTo>
                <a:lnTo>
                  <a:pt x="613542" y="537995"/>
                </a:lnTo>
                <a:lnTo>
                  <a:pt x="615448" y="546564"/>
                </a:lnTo>
                <a:lnTo>
                  <a:pt x="618306" y="547517"/>
                </a:lnTo>
                <a:lnTo>
                  <a:pt x="624975" y="545612"/>
                </a:lnTo>
                <a:lnTo>
                  <a:pt x="634502" y="540851"/>
                </a:lnTo>
                <a:lnTo>
                  <a:pt x="638313" y="540851"/>
                </a:lnTo>
                <a:lnTo>
                  <a:pt x="655462" y="542756"/>
                </a:lnTo>
                <a:lnTo>
                  <a:pt x="674516" y="540851"/>
                </a:lnTo>
                <a:lnTo>
                  <a:pt x="697380" y="540851"/>
                </a:lnTo>
                <a:lnTo>
                  <a:pt x="704049" y="542756"/>
                </a:lnTo>
                <a:lnTo>
                  <a:pt x="704049" y="547517"/>
                </a:lnTo>
                <a:lnTo>
                  <a:pt x="708813" y="548469"/>
                </a:lnTo>
                <a:lnTo>
                  <a:pt x="734536" y="550373"/>
                </a:lnTo>
                <a:lnTo>
                  <a:pt x="740252" y="551325"/>
                </a:lnTo>
                <a:lnTo>
                  <a:pt x="745969" y="554182"/>
                </a:lnTo>
                <a:lnTo>
                  <a:pt x="751685" y="558943"/>
                </a:lnTo>
                <a:lnTo>
                  <a:pt x="754543" y="563704"/>
                </a:lnTo>
                <a:lnTo>
                  <a:pt x="757401" y="568465"/>
                </a:lnTo>
                <a:lnTo>
                  <a:pt x="760259" y="573226"/>
                </a:lnTo>
                <a:lnTo>
                  <a:pt x="768833" y="577035"/>
                </a:lnTo>
                <a:lnTo>
                  <a:pt x="782172" y="591318"/>
                </a:lnTo>
                <a:lnTo>
                  <a:pt x="787888" y="595127"/>
                </a:lnTo>
                <a:lnTo>
                  <a:pt x="792651" y="597031"/>
                </a:lnTo>
                <a:lnTo>
                  <a:pt x="797415" y="597983"/>
                </a:lnTo>
                <a:lnTo>
                  <a:pt x="804084" y="597983"/>
                </a:lnTo>
                <a:lnTo>
                  <a:pt x="805989" y="600840"/>
                </a:lnTo>
                <a:lnTo>
                  <a:pt x="807895" y="605601"/>
                </a:lnTo>
                <a:lnTo>
                  <a:pt x="810753" y="610362"/>
                </a:lnTo>
                <a:lnTo>
                  <a:pt x="817422" y="611314"/>
                </a:lnTo>
                <a:lnTo>
                  <a:pt x="818374" y="610362"/>
                </a:lnTo>
                <a:lnTo>
                  <a:pt x="818374" y="608458"/>
                </a:lnTo>
                <a:lnTo>
                  <a:pt x="819327" y="606553"/>
                </a:lnTo>
                <a:lnTo>
                  <a:pt x="821232" y="606553"/>
                </a:lnTo>
                <a:lnTo>
                  <a:pt x="823138" y="608458"/>
                </a:lnTo>
                <a:lnTo>
                  <a:pt x="824091" y="611314"/>
                </a:lnTo>
                <a:lnTo>
                  <a:pt x="825996" y="613219"/>
                </a:lnTo>
                <a:lnTo>
                  <a:pt x="828854" y="614171"/>
                </a:lnTo>
                <a:lnTo>
                  <a:pt x="834570" y="611314"/>
                </a:lnTo>
                <a:lnTo>
                  <a:pt x="834570" y="604649"/>
                </a:lnTo>
                <a:lnTo>
                  <a:pt x="832665" y="597031"/>
                </a:lnTo>
                <a:lnTo>
                  <a:pt x="831712" y="591318"/>
                </a:lnTo>
                <a:lnTo>
                  <a:pt x="833618" y="589414"/>
                </a:lnTo>
                <a:lnTo>
                  <a:pt x="840286" y="584653"/>
                </a:lnTo>
                <a:lnTo>
                  <a:pt x="845050" y="587509"/>
                </a:lnTo>
                <a:lnTo>
                  <a:pt x="852672" y="585605"/>
                </a:lnTo>
                <a:lnTo>
                  <a:pt x="857436" y="580844"/>
                </a:lnTo>
                <a:lnTo>
                  <a:pt x="858388" y="575130"/>
                </a:lnTo>
                <a:lnTo>
                  <a:pt x="862199" y="574178"/>
                </a:lnTo>
                <a:lnTo>
                  <a:pt x="877442" y="575130"/>
                </a:lnTo>
                <a:lnTo>
                  <a:pt x="896496" y="573226"/>
                </a:lnTo>
                <a:lnTo>
                  <a:pt x="887922" y="618932"/>
                </a:lnTo>
                <a:lnTo>
                  <a:pt x="891733" y="632263"/>
                </a:lnTo>
                <a:lnTo>
                  <a:pt x="888875" y="638928"/>
                </a:lnTo>
                <a:lnTo>
                  <a:pt x="888875" y="654163"/>
                </a:lnTo>
                <a:lnTo>
                  <a:pt x="886017" y="660829"/>
                </a:lnTo>
                <a:lnTo>
                  <a:pt x="883158" y="666542"/>
                </a:lnTo>
                <a:lnTo>
                  <a:pt x="879348" y="679873"/>
                </a:lnTo>
                <a:lnTo>
                  <a:pt x="860294" y="728435"/>
                </a:lnTo>
                <a:lnTo>
                  <a:pt x="843145" y="765571"/>
                </a:lnTo>
                <a:lnTo>
                  <a:pt x="801226" y="835082"/>
                </a:lnTo>
                <a:lnTo>
                  <a:pt x="771692" y="945537"/>
                </a:lnTo>
                <a:lnTo>
                  <a:pt x="743111" y="1055041"/>
                </a:lnTo>
                <a:lnTo>
                  <a:pt x="725962" y="1196919"/>
                </a:lnTo>
                <a:lnTo>
                  <a:pt x="725009" y="1208345"/>
                </a:lnTo>
                <a:lnTo>
                  <a:pt x="723104" y="1221676"/>
                </a:lnTo>
                <a:lnTo>
                  <a:pt x="721198" y="1288330"/>
                </a:lnTo>
                <a:lnTo>
                  <a:pt x="718340" y="1294044"/>
                </a:lnTo>
                <a:lnTo>
                  <a:pt x="713577" y="1295948"/>
                </a:lnTo>
                <a:lnTo>
                  <a:pt x="691664" y="1294044"/>
                </a:lnTo>
                <a:lnTo>
                  <a:pt x="691664" y="1295948"/>
                </a:lnTo>
                <a:lnTo>
                  <a:pt x="700239" y="1295948"/>
                </a:lnTo>
                <a:lnTo>
                  <a:pt x="706907" y="1296900"/>
                </a:lnTo>
                <a:lnTo>
                  <a:pt x="710719" y="1300709"/>
                </a:lnTo>
                <a:lnTo>
                  <a:pt x="712624" y="1309279"/>
                </a:lnTo>
                <a:lnTo>
                  <a:pt x="710719" y="1338797"/>
                </a:lnTo>
                <a:lnTo>
                  <a:pt x="712624" y="1338797"/>
                </a:lnTo>
                <a:lnTo>
                  <a:pt x="714530" y="1330227"/>
                </a:lnTo>
                <a:lnTo>
                  <a:pt x="715482" y="1308327"/>
                </a:lnTo>
                <a:lnTo>
                  <a:pt x="718340" y="1298805"/>
                </a:lnTo>
                <a:lnTo>
                  <a:pt x="722151" y="1310231"/>
                </a:lnTo>
                <a:lnTo>
                  <a:pt x="715482" y="1376885"/>
                </a:lnTo>
                <a:lnTo>
                  <a:pt x="710719" y="1408308"/>
                </a:lnTo>
                <a:lnTo>
                  <a:pt x="707861" y="1467345"/>
                </a:lnTo>
                <a:lnTo>
                  <a:pt x="715482" y="1561613"/>
                </a:lnTo>
                <a:lnTo>
                  <a:pt x="712624" y="1601605"/>
                </a:lnTo>
                <a:lnTo>
                  <a:pt x="712624" y="1582561"/>
                </a:lnTo>
                <a:lnTo>
                  <a:pt x="712624" y="1576848"/>
                </a:lnTo>
                <a:lnTo>
                  <a:pt x="708813" y="1580657"/>
                </a:lnTo>
                <a:lnTo>
                  <a:pt x="700239" y="1614936"/>
                </a:lnTo>
                <a:lnTo>
                  <a:pt x="697380" y="1619697"/>
                </a:lnTo>
                <a:lnTo>
                  <a:pt x="687853" y="1630171"/>
                </a:lnTo>
                <a:lnTo>
                  <a:pt x="686901" y="1632076"/>
                </a:lnTo>
                <a:lnTo>
                  <a:pt x="686901" y="1636837"/>
                </a:lnTo>
                <a:lnTo>
                  <a:pt x="684995" y="1638741"/>
                </a:lnTo>
                <a:lnTo>
                  <a:pt x="683090" y="1639693"/>
                </a:lnTo>
                <a:lnTo>
                  <a:pt x="675468" y="1636837"/>
                </a:lnTo>
                <a:lnTo>
                  <a:pt x="681185" y="1643502"/>
                </a:lnTo>
                <a:lnTo>
                  <a:pt x="682137" y="1650167"/>
                </a:lnTo>
                <a:lnTo>
                  <a:pt x="671658" y="1673973"/>
                </a:lnTo>
                <a:lnTo>
                  <a:pt x="670705" y="1678734"/>
                </a:lnTo>
                <a:lnTo>
                  <a:pt x="670705" y="1683495"/>
                </a:lnTo>
                <a:lnTo>
                  <a:pt x="673563" y="1686351"/>
                </a:lnTo>
                <a:lnTo>
                  <a:pt x="677374" y="1686351"/>
                </a:lnTo>
                <a:lnTo>
                  <a:pt x="681185" y="1684447"/>
                </a:lnTo>
                <a:lnTo>
                  <a:pt x="683090" y="1681590"/>
                </a:lnTo>
                <a:lnTo>
                  <a:pt x="684043" y="1677781"/>
                </a:lnTo>
                <a:lnTo>
                  <a:pt x="682137" y="1668259"/>
                </a:lnTo>
                <a:lnTo>
                  <a:pt x="683090" y="1663498"/>
                </a:lnTo>
                <a:lnTo>
                  <a:pt x="686901" y="1659690"/>
                </a:lnTo>
                <a:lnTo>
                  <a:pt x="687853" y="1659690"/>
                </a:lnTo>
                <a:lnTo>
                  <a:pt x="688806" y="1662546"/>
                </a:lnTo>
                <a:lnTo>
                  <a:pt x="689759" y="1668259"/>
                </a:lnTo>
                <a:lnTo>
                  <a:pt x="689759" y="1676829"/>
                </a:lnTo>
                <a:lnTo>
                  <a:pt x="683090" y="1703491"/>
                </a:lnTo>
                <a:lnTo>
                  <a:pt x="692617" y="1736818"/>
                </a:lnTo>
                <a:lnTo>
                  <a:pt x="691664" y="1746340"/>
                </a:lnTo>
                <a:lnTo>
                  <a:pt x="693570" y="1750149"/>
                </a:lnTo>
                <a:lnTo>
                  <a:pt x="695475" y="1767289"/>
                </a:lnTo>
                <a:lnTo>
                  <a:pt x="696428" y="1770145"/>
                </a:lnTo>
                <a:lnTo>
                  <a:pt x="698333" y="1773954"/>
                </a:lnTo>
                <a:lnTo>
                  <a:pt x="704049" y="1788237"/>
                </a:lnTo>
                <a:close/>
                <a:moveTo>
                  <a:pt x="785030" y="763667"/>
                </a:moveTo>
                <a:lnTo>
                  <a:pt x="779314" y="773189"/>
                </a:lnTo>
                <a:lnTo>
                  <a:pt x="776456" y="777950"/>
                </a:lnTo>
                <a:lnTo>
                  <a:pt x="777408" y="782711"/>
                </a:lnTo>
                <a:lnTo>
                  <a:pt x="777408" y="787472"/>
                </a:lnTo>
                <a:lnTo>
                  <a:pt x="777408" y="790328"/>
                </a:lnTo>
                <a:lnTo>
                  <a:pt x="782172" y="789376"/>
                </a:lnTo>
                <a:lnTo>
                  <a:pt x="782172" y="793185"/>
                </a:lnTo>
                <a:lnTo>
                  <a:pt x="780266" y="797946"/>
                </a:lnTo>
                <a:lnTo>
                  <a:pt x="777408" y="800803"/>
                </a:lnTo>
                <a:lnTo>
                  <a:pt x="773597" y="800803"/>
                </a:lnTo>
                <a:lnTo>
                  <a:pt x="771692" y="797946"/>
                </a:lnTo>
                <a:lnTo>
                  <a:pt x="770739" y="792233"/>
                </a:lnTo>
                <a:lnTo>
                  <a:pt x="767881" y="789376"/>
                </a:lnTo>
                <a:lnTo>
                  <a:pt x="758354" y="791281"/>
                </a:lnTo>
                <a:lnTo>
                  <a:pt x="755496" y="791281"/>
                </a:lnTo>
                <a:lnTo>
                  <a:pt x="751685" y="790328"/>
                </a:lnTo>
                <a:lnTo>
                  <a:pt x="747874" y="789376"/>
                </a:lnTo>
                <a:lnTo>
                  <a:pt x="747874" y="787472"/>
                </a:lnTo>
                <a:lnTo>
                  <a:pt x="751685" y="785567"/>
                </a:lnTo>
                <a:lnTo>
                  <a:pt x="746921" y="782711"/>
                </a:lnTo>
                <a:lnTo>
                  <a:pt x="750732" y="781759"/>
                </a:lnTo>
                <a:lnTo>
                  <a:pt x="752638" y="778902"/>
                </a:lnTo>
                <a:lnTo>
                  <a:pt x="753590" y="776045"/>
                </a:lnTo>
                <a:lnTo>
                  <a:pt x="751685" y="773189"/>
                </a:lnTo>
                <a:lnTo>
                  <a:pt x="749779" y="773189"/>
                </a:lnTo>
                <a:lnTo>
                  <a:pt x="745969" y="773189"/>
                </a:lnTo>
                <a:lnTo>
                  <a:pt x="739300" y="773189"/>
                </a:lnTo>
                <a:lnTo>
                  <a:pt x="737394" y="772237"/>
                </a:lnTo>
                <a:lnTo>
                  <a:pt x="733584" y="771284"/>
                </a:lnTo>
                <a:lnTo>
                  <a:pt x="730725" y="772237"/>
                </a:lnTo>
                <a:lnTo>
                  <a:pt x="730725" y="774141"/>
                </a:lnTo>
                <a:lnTo>
                  <a:pt x="732631" y="777950"/>
                </a:lnTo>
                <a:lnTo>
                  <a:pt x="731678" y="790328"/>
                </a:lnTo>
                <a:lnTo>
                  <a:pt x="729773" y="791281"/>
                </a:lnTo>
                <a:lnTo>
                  <a:pt x="727867" y="793185"/>
                </a:lnTo>
                <a:lnTo>
                  <a:pt x="725962" y="797946"/>
                </a:lnTo>
                <a:lnTo>
                  <a:pt x="725009" y="802707"/>
                </a:lnTo>
                <a:lnTo>
                  <a:pt x="725009" y="806516"/>
                </a:lnTo>
                <a:lnTo>
                  <a:pt x="723104" y="808420"/>
                </a:lnTo>
                <a:lnTo>
                  <a:pt x="718340" y="806516"/>
                </a:lnTo>
                <a:lnTo>
                  <a:pt x="711671" y="803659"/>
                </a:lnTo>
                <a:lnTo>
                  <a:pt x="707861" y="803659"/>
                </a:lnTo>
                <a:lnTo>
                  <a:pt x="705003" y="805564"/>
                </a:lnTo>
                <a:lnTo>
                  <a:pt x="700239" y="809372"/>
                </a:lnTo>
                <a:lnTo>
                  <a:pt x="705003" y="807468"/>
                </a:lnTo>
                <a:lnTo>
                  <a:pt x="706907" y="807468"/>
                </a:lnTo>
                <a:lnTo>
                  <a:pt x="711671" y="808420"/>
                </a:lnTo>
                <a:lnTo>
                  <a:pt x="715482" y="811277"/>
                </a:lnTo>
                <a:lnTo>
                  <a:pt x="720246" y="812229"/>
                </a:lnTo>
                <a:lnTo>
                  <a:pt x="724057" y="811277"/>
                </a:lnTo>
                <a:lnTo>
                  <a:pt x="726915" y="813181"/>
                </a:lnTo>
                <a:lnTo>
                  <a:pt x="729773" y="822703"/>
                </a:lnTo>
                <a:lnTo>
                  <a:pt x="732631" y="834130"/>
                </a:lnTo>
                <a:lnTo>
                  <a:pt x="732631" y="841747"/>
                </a:lnTo>
                <a:lnTo>
                  <a:pt x="731678" y="845556"/>
                </a:lnTo>
                <a:lnTo>
                  <a:pt x="726915" y="852222"/>
                </a:lnTo>
                <a:lnTo>
                  <a:pt x="724057" y="885549"/>
                </a:lnTo>
                <a:lnTo>
                  <a:pt x="720246" y="893166"/>
                </a:lnTo>
                <a:lnTo>
                  <a:pt x="715482" y="900784"/>
                </a:lnTo>
                <a:lnTo>
                  <a:pt x="713577" y="902688"/>
                </a:lnTo>
                <a:lnTo>
                  <a:pt x="718340" y="900784"/>
                </a:lnTo>
                <a:lnTo>
                  <a:pt x="723104" y="899832"/>
                </a:lnTo>
                <a:lnTo>
                  <a:pt x="725009" y="899832"/>
                </a:lnTo>
                <a:lnTo>
                  <a:pt x="725009" y="902688"/>
                </a:lnTo>
                <a:lnTo>
                  <a:pt x="726915" y="904593"/>
                </a:lnTo>
                <a:lnTo>
                  <a:pt x="729773" y="907449"/>
                </a:lnTo>
                <a:lnTo>
                  <a:pt x="731678" y="907449"/>
                </a:lnTo>
                <a:lnTo>
                  <a:pt x="735489" y="908401"/>
                </a:lnTo>
                <a:lnTo>
                  <a:pt x="739300" y="910306"/>
                </a:lnTo>
                <a:lnTo>
                  <a:pt x="744063" y="912210"/>
                </a:lnTo>
                <a:lnTo>
                  <a:pt x="749779" y="916019"/>
                </a:lnTo>
                <a:lnTo>
                  <a:pt x="750732" y="917924"/>
                </a:lnTo>
                <a:lnTo>
                  <a:pt x="751685" y="920780"/>
                </a:lnTo>
                <a:lnTo>
                  <a:pt x="751685" y="926493"/>
                </a:lnTo>
                <a:lnTo>
                  <a:pt x="747874" y="923637"/>
                </a:lnTo>
                <a:lnTo>
                  <a:pt x="745016" y="923637"/>
                </a:lnTo>
                <a:lnTo>
                  <a:pt x="743111" y="926493"/>
                </a:lnTo>
                <a:lnTo>
                  <a:pt x="745016" y="930302"/>
                </a:lnTo>
                <a:lnTo>
                  <a:pt x="741205" y="936968"/>
                </a:lnTo>
                <a:lnTo>
                  <a:pt x="739300" y="938872"/>
                </a:lnTo>
                <a:lnTo>
                  <a:pt x="735489" y="939824"/>
                </a:lnTo>
                <a:lnTo>
                  <a:pt x="720246" y="939824"/>
                </a:lnTo>
                <a:lnTo>
                  <a:pt x="719293" y="942681"/>
                </a:lnTo>
                <a:lnTo>
                  <a:pt x="719293" y="948394"/>
                </a:lnTo>
                <a:lnTo>
                  <a:pt x="721198" y="953155"/>
                </a:lnTo>
                <a:lnTo>
                  <a:pt x="724057" y="955059"/>
                </a:lnTo>
                <a:lnTo>
                  <a:pt x="727867" y="956012"/>
                </a:lnTo>
                <a:lnTo>
                  <a:pt x="727867" y="957916"/>
                </a:lnTo>
                <a:lnTo>
                  <a:pt x="725962" y="959820"/>
                </a:lnTo>
                <a:lnTo>
                  <a:pt x="725009" y="963629"/>
                </a:lnTo>
                <a:lnTo>
                  <a:pt x="729773" y="976960"/>
                </a:lnTo>
                <a:lnTo>
                  <a:pt x="731678" y="985530"/>
                </a:lnTo>
                <a:lnTo>
                  <a:pt x="727867" y="989339"/>
                </a:lnTo>
                <a:lnTo>
                  <a:pt x="725009" y="993147"/>
                </a:lnTo>
                <a:lnTo>
                  <a:pt x="727867" y="1000765"/>
                </a:lnTo>
                <a:lnTo>
                  <a:pt x="732631" y="1002670"/>
                </a:lnTo>
                <a:lnTo>
                  <a:pt x="734536" y="994100"/>
                </a:lnTo>
                <a:lnTo>
                  <a:pt x="736442" y="994100"/>
                </a:lnTo>
                <a:lnTo>
                  <a:pt x="736442" y="1000765"/>
                </a:lnTo>
                <a:lnTo>
                  <a:pt x="734536" y="1018857"/>
                </a:lnTo>
                <a:lnTo>
                  <a:pt x="724057" y="1053136"/>
                </a:lnTo>
                <a:lnTo>
                  <a:pt x="722151" y="1065515"/>
                </a:lnTo>
                <a:lnTo>
                  <a:pt x="721198" y="1067420"/>
                </a:lnTo>
                <a:lnTo>
                  <a:pt x="718340" y="1066467"/>
                </a:lnTo>
                <a:lnTo>
                  <a:pt x="714530" y="1063610"/>
                </a:lnTo>
                <a:lnTo>
                  <a:pt x="712624" y="1062659"/>
                </a:lnTo>
                <a:lnTo>
                  <a:pt x="709766" y="1055041"/>
                </a:lnTo>
                <a:lnTo>
                  <a:pt x="706907" y="1052184"/>
                </a:lnTo>
                <a:lnTo>
                  <a:pt x="705955" y="1052184"/>
                </a:lnTo>
                <a:lnTo>
                  <a:pt x="706907" y="1050280"/>
                </a:lnTo>
                <a:lnTo>
                  <a:pt x="708813" y="1048375"/>
                </a:lnTo>
                <a:lnTo>
                  <a:pt x="707861" y="1045519"/>
                </a:lnTo>
                <a:lnTo>
                  <a:pt x="707861" y="1042662"/>
                </a:lnTo>
                <a:lnTo>
                  <a:pt x="706907" y="1040758"/>
                </a:lnTo>
                <a:lnTo>
                  <a:pt x="704049" y="1039805"/>
                </a:lnTo>
                <a:lnTo>
                  <a:pt x="701191" y="1042662"/>
                </a:lnTo>
                <a:lnTo>
                  <a:pt x="697380" y="1043614"/>
                </a:lnTo>
                <a:lnTo>
                  <a:pt x="693570" y="1041710"/>
                </a:lnTo>
                <a:lnTo>
                  <a:pt x="689759" y="1039805"/>
                </a:lnTo>
                <a:lnTo>
                  <a:pt x="691664" y="1044566"/>
                </a:lnTo>
                <a:lnTo>
                  <a:pt x="689759" y="1047423"/>
                </a:lnTo>
                <a:lnTo>
                  <a:pt x="685948" y="1049327"/>
                </a:lnTo>
                <a:lnTo>
                  <a:pt x="683090" y="1052184"/>
                </a:lnTo>
                <a:lnTo>
                  <a:pt x="684043" y="1056945"/>
                </a:lnTo>
                <a:lnTo>
                  <a:pt x="685948" y="1059802"/>
                </a:lnTo>
                <a:lnTo>
                  <a:pt x="688806" y="1059802"/>
                </a:lnTo>
                <a:lnTo>
                  <a:pt x="691664" y="1056945"/>
                </a:lnTo>
                <a:lnTo>
                  <a:pt x="687853" y="1070276"/>
                </a:lnTo>
                <a:lnTo>
                  <a:pt x="687853" y="1076942"/>
                </a:lnTo>
                <a:lnTo>
                  <a:pt x="689759" y="1082655"/>
                </a:lnTo>
                <a:lnTo>
                  <a:pt x="693570" y="1085511"/>
                </a:lnTo>
                <a:lnTo>
                  <a:pt x="699286" y="1086464"/>
                </a:lnTo>
                <a:lnTo>
                  <a:pt x="705003" y="1086464"/>
                </a:lnTo>
                <a:lnTo>
                  <a:pt x="709766" y="1083607"/>
                </a:lnTo>
                <a:lnTo>
                  <a:pt x="713577" y="1078846"/>
                </a:lnTo>
                <a:lnTo>
                  <a:pt x="718340" y="1075037"/>
                </a:lnTo>
                <a:lnTo>
                  <a:pt x="723104" y="1074085"/>
                </a:lnTo>
                <a:lnTo>
                  <a:pt x="725009" y="1080750"/>
                </a:lnTo>
                <a:lnTo>
                  <a:pt x="724057" y="1086464"/>
                </a:lnTo>
                <a:lnTo>
                  <a:pt x="721198" y="1097890"/>
                </a:lnTo>
                <a:lnTo>
                  <a:pt x="717388" y="1158831"/>
                </a:lnTo>
                <a:lnTo>
                  <a:pt x="714530" y="1171210"/>
                </a:lnTo>
                <a:lnTo>
                  <a:pt x="713577" y="1189301"/>
                </a:lnTo>
                <a:lnTo>
                  <a:pt x="711671" y="1195015"/>
                </a:lnTo>
                <a:lnTo>
                  <a:pt x="709766" y="1199776"/>
                </a:lnTo>
                <a:lnTo>
                  <a:pt x="708813" y="1197871"/>
                </a:lnTo>
                <a:lnTo>
                  <a:pt x="707861" y="1195967"/>
                </a:lnTo>
                <a:lnTo>
                  <a:pt x="706907" y="1193110"/>
                </a:lnTo>
                <a:lnTo>
                  <a:pt x="705955" y="1190254"/>
                </a:lnTo>
                <a:lnTo>
                  <a:pt x="704049" y="1190254"/>
                </a:lnTo>
                <a:lnTo>
                  <a:pt x="703097" y="1199776"/>
                </a:lnTo>
                <a:lnTo>
                  <a:pt x="705003" y="1206441"/>
                </a:lnTo>
                <a:lnTo>
                  <a:pt x="707861" y="1209298"/>
                </a:lnTo>
                <a:lnTo>
                  <a:pt x="709766" y="1204537"/>
                </a:lnTo>
                <a:lnTo>
                  <a:pt x="712624" y="1212154"/>
                </a:lnTo>
                <a:lnTo>
                  <a:pt x="711671" y="1221676"/>
                </a:lnTo>
                <a:lnTo>
                  <a:pt x="709766" y="1231198"/>
                </a:lnTo>
                <a:lnTo>
                  <a:pt x="705955" y="1237864"/>
                </a:lnTo>
                <a:lnTo>
                  <a:pt x="710719" y="1244529"/>
                </a:lnTo>
                <a:lnTo>
                  <a:pt x="712624" y="1258812"/>
                </a:lnTo>
                <a:lnTo>
                  <a:pt x="714530" y="1287378"/>
                </a:lnTo>
                <a:lnTo>
                  <a:pt x="716435" y="1283569"/>
                </a:lnTo>
                <a:lnTo>
                  <a:pt x="725962" y="1142643"/>
                </a:lnTo>
                <a:lnTo>
                  <a:pt x="732631" y="1097890"/>
                </a:lnTo>
                <a:lnTo>
                  <a:pt x="739300" y="1041710"/>
                </a:lnTo>
                <a:lnTo>
                  <a:pt x="753590" y="987434"/>
                </a:lnTo>
                <a:lnTo>
                  <a:pt x="760259" y="944585"/>
                </a:lnTo>
                <a:lnTo>
                  <a:pt x="764070" y="933159"/>
                </a:lnTo>
                <a:lnTo>
                  <a:pt x="765975" y="929350"/>
                </a:lnTo>
                <a:lnTo>
                  <a:pt x="767881" y="925541"/>
                </a:lnTo>
                <a:lnTo>
                  <a:pt x="768833" y="922685"/>
                </a:lnTo>
                <a:lnTo>
                  <a:pt x="769786" y="910306"/>
                </a:lnTo>
                <a:lnTo>
                  <a:pt x="770739" y="907449"/>
                </a:lnTo>
                <a:lnTo>
                  <a:pt x="777408" y="896975"/>
                </a:lnTo>
                <a:lnTo>
                  <a:pt x="777408" y="890310"/>
                </a:lnTo>
                <a:lnTo>
                  <a:pt x="776456" y="882692"/>
                </a:lnTo>
                <a:lnTo>
                  <a:pt x="776456" y="876027"/>
                </a:lnTo>
                <a:lnTo>
                  <a:pt x="785983" y="857935"/>
                </a:lnTo>
                <a:lnTo>
                  <a:pt x="785030" y="855078"/>
                </a:lnTo>
                <a:lnTo>
                  <a:pt x="790746" y="828417"/>
                </a:lnTo>
                <a:lnTo>
                  <a:pt x="792651" y="828417"/>
                </a:lnTo>
                <a:lnTo>
                  <a:pt x="792651" y="835082"/>
                </a:lnTo>
                <a:lnTo>
                  <a:pt x="805989" y="812229"/>
                </a:lnTo>
                <a:lnTo>
                  <a:pt x="811705" y="798898"/>
                </a:lnTo>
                <a:lnTo>
                  <a:pt x="811705" y="788424"/>
                </a:lnTo>
                <a:lnTo>
                  <a:pt x="810753" y="785567"/>
                </a:lnTo>
                <a:lnTo>
                  <a:pt x="810753" y="781759"/>
                </a:lnTo>
                <a:lnTo>
                  <a:pt x="810753" y="776998"/>
                </a:lnTo>
                <a:lnTo>
                  <a:pt x="811705" y="775093"/>
                </a:lnTo>
                <a:lnTo>
                  <a:pt x="810753" y="772237"/>
                </a:lnTo>
                <a:lnTo>
                  <a:pt x="808847" y="769380"/>
                </a:lnTo>
                <a:lnTo>
                  <a:pt x="807895" y="765571"/>
                </a:lnTo>
                <a:lnTo>
                  <a:pt x="809800" y="764619"/>
                </a:lnTo>
                <a:lnTo>
                  <a:pt x="816469" y="762715"/>
                </a:lnTo>
                <a:lnTo>
                  <a:pt x="817422" y="757954"/>
                </a:lnTo>
                <a:lnTo>
                  <a:pt x="814564" y="754145"/>
                </a:lnTo>
                <a:lnTo>
                  <a:pt x="803131" y="752240"/>
                </a:lnTo>
                <a:lnTo>
                  <a:pt x="800273" y="750336"/>
                </a:lnTo>
                <a:lnTo>
                  <a:pt x="798368" y="748432"/>
                </a:lnTo>
                <a:lnTo>
                  <a:pt x="796462" y="746527"/>
                </a:lnTo>
                <a:lnTo>
                  <a:pt x="784077" y="739861"/>
                </a:lnTo>
                <a:lnTo>
                  <a:pt x="777408" y="743671"/>
                </a:lnTo>
                <a:lnTo>
                  <a:pt x="777408" y="750336"/>
                </a:lnTo>
                <a:lnTo>
                  <a:pt x="782172" y="756049"/>
                </a:lnTo>
                <a:lnTo>
                  <a:pt x="787888" y="757954"/>
                </a:lnTo>
                <a:lnTo>
                  <a:pt x="785030" y="763667"/>
                </a:lnTo>
                <a:close/>
              </a:path>
            </a:pathLst>
          </a:custGeom>
          <a:solidFill>
            <a:srgbClr val="2F6063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3" name="Forma libre 19">
            <a:extLst>
              <a:ext uri="{FF2B5EF4-FFF2-40B4-BE49-F238E27FC236}">
                <a16:creationId xmlns:a16="http://schemas.microsoft.com/office/drawing/2014/main" id="{C3B2DC7D-020F-1559-A3F0-52983BC9A340}"/>
              </a:ext>
            </a:extLst>
          </p:cNvPr>
          <p:cNvSpPr/>
          <p:nvPr/>
        </p:nvSpPr>
        <p:spPr>
          <a:xfrm>
            <a:off x="8387987" y="3624650"/>
            <a:ext cx="227229" cy="192828"/>
          </a:xfrm>
          <a:custGeom>
            <a:avLst/>
            <a:gdLst>
              <a:gd name="connsiteX0" fmla="*/ 302961 w 302960"/>
              <a:gd name="connsiteY0" fmla="*/ 144735 h 257094"/>
              <a:gd name="connsiteX1" fmla="*/ 301055 w 302960"/>
              <a:gd name="connsiteY1" fmla="*/ 148544 h 257094"/>
              <a:gd name="connsiteX2" fmla="*/ 300103 w 302960"/>
              <a:gd name="connsiteY2" fmla="*/ 149496 h 257094"/>
              <a:gd name="connsiteX3" fmla="*/ 294386 w 302960"/>
              <a:gd name="connsiteY3" fmla="*/ 158066 h 257094"/>
              <a:gd name="connsiteX4" fmla="*/ 289623 w 302960"/>
              <a:gd name="connsiteY4" fmla="*/ 164731 h 257094"/>
              <a:gd name="connsiteX5" fmla="*/ 282954 w 302960"/>
              <a:gd name="connsiteY5" fmla="*/ 169492 h 257094"/>
              <a:gd name="connsiteX6" fmla="*/ 273426 w 302960"/>
              <a:gd name="connsiteY6" fmla="*/ 173301 h 257094"/>
              <a:gd name="connsiteX7" fmla="*/ 266758 w 302960"/>
              <a:gd name="connsiteY7" fmla="*/ 176158 h 257094"/>
              <a:gd name="connsiteX8" fmla="*/ 261994 w 302960"/>
              <a:gd name="connsiteY8" fmla="*/ 181871 h 257094"/>
              <a:gd name="connsiteX9" fmla="*/ 257231 w 302960"/>
              <a:gd name="connsiteY9" fmla="*/ 187584 h 257094"/>
              <a:gd name="connsiteX10" fmla="*/ 249609 w 302960"/>
              <a:gd name="connsiteY10" fmla="*/ 189488 h 257094"/>
              <a:gd name="connsiteX11" fmla="*/ 241987 w 302960"/>
              <a:gd name="connsiteY11" fmla="*/ 194249 h 257094"/>
              <a:gd name="connsiteX12" fmla="*/ 239129 w 302960"/>
              <a:gd name="connsiteY12" fmla="*/ 201867 h 257094"/>
              <a:gd name="connsiteX13" fmla="*/ 238177 w 302960"/>
              <a:gd name="connsiteY13" fmla="*/ 210437 h 257094"/>
              <a:gd name="connsiteX14" fmla="*/ 236271 w 302960"/>
              <a:gd name="connsiteY14" fmla="*/ 219007 h 257094"/>
              <a:gd name="connsiteX15" fmla="*/ 232460 w 302960"/>
              <a:gd name="connsiteY15" fmla="*/ 225672 h 257094"/>
              <a:gd name="connsiteX16" fmla="*/ 226744 w 302960"/>
              <a:gd name="connsiteY16" fmla="*/ 228529 h 257094"/>
              <a:gd name="connsiteX17" fmla="*/ 220075 w 302960"/>
              <a:gd name="connsiteY17" fmla="*/ 230433 h 257094"/>
              <a:gd name="connsiteX18" fmla="*/ 213406 w 302960"/>
              <a:gd name="connsiteY18" fmla="*/ 233290 h 257094"/>
              <a:gd name="connsiteX19" fmla="*/ 206737 w 302960"/>
              <a:gd name="connsiteY19" fmla="*/ 239003 h 257094"/>
              <a:gd name="connsiteX20" fmla="*/ 201021 w 302960"/>
              <a:gd name="connsiteY20" fmla="*/ 244716 h 257094"/>
              <a:gd name="connsiteX21" fmla="*/ 194352 w 302960"/>
              <a:gd name="connsiteY21" fmla="*/ 250430 h 257094"/>
              <a:gd name="connsiteX22" fmla="*/ 187683 w 302960"/>
              <a:gd name="connsiteY22" fmla="*/ 255191 h 257094"/>
              <a:gd name="connsiteX23" fmla="*/ 179109 w 302960"/>
              <a:gd name="connsiteY23" fmla="*/ 257095 h 257094"/>
              <a:gd name="connsiteX24" fmla="*/ 170534 w 302960"/>
              <a:gd name="connsiteY24" fmla="*/ 257095 h 257094"/>
              <a:gd name="connsiteX25" fmla="*/ 162913 w 302960"/>
              <a:gd name="connsiteY25" fmla="*/ 256143 h 257094"/>
              <a:gd name="connsiteX26" fmla="*/ 153386 w 302960"/>
              <a:gd name="connsiteY26" fmla="*/ 255191 h 257094"/>
              <a:gd name="connsiteX27" fmla="*/ 144811 w 302960"/>
              <a:gd name="connsiteY27" fmla="*/ 254238 h 257094"/>
              <a:gd name="connsiteX28" fmla="*/ 125757 w 302960"/>
              <a:gd name="connsiteY28" fmla="*/ 250430 h 257094"/>
              <a:gd name="connsiteX29" fmla="*/ 116230 w 302960"/>
              <a:gd name="connsiteY29" fmla="*/ 249477 h 257094"/>
              <a:gd name="connsiteX30" fmla="*/ 101940 w 302960"/>
              <a:gd name="connsiteY30" fmla="*/ 245669 h 257094"/>
              <a:gd name="connsiteX31" fmla="*/ 90507 w 302960"/>
              <a:gd name="connsiteY31" fmla="*/ 239003 h 257094"/>
              <a:gd name="connsiteX32" fmla="*/ 80027 w 302960"/>
              <a:gd name="connsiteY32" fmla="*/ 230433 h 257094"/>
              <a:gd name="connsiteX33" fmla="*/ 67642 w 302960"/>
              <a:gd name="connsiteY33" fmla="*/ 224720 h 257094"/>
              <a:gd name="connsiteX34" fmla="*/ 58115 w 302960"/>
              <a:gd name="connsiteY34" fmla="*/ 222815 h 257094"/>
              <a:gd name="connsiteX35" fmla="*/ 47635 w 302960"/>
              <a:gd name="connsiteY35" fmla="*/ 224720 h 257094"/>
              <a:gd name="connsiteX36" fmla="*/ 37155 w 302960"/>
              <a:gd name="connsiteY36" fmla="*/ 228529 h 257094"/>
              <a:gd name="connsiteX37" fmla="*/ 28581 w 302960"/>
              <a:gd name="connsiteY37" fmla="*/ 232337 h 257094"/>
              <a:gd name="connsiteX38" fmla="*/ 18101 w 302960"/>
              <a:gd name="connsiteY38" fmla="*/ 225672 h 257094"/>
              <a:gd name="connsiteX39" fmla="*/ 9527 w 302960"/>
              <a:gd name="connsiteY39" fmla="*/ 219959 h 257094"/>
              <a:gd name="connsiteX40" fmla="*/ 2858 w 302960"/>
              <a:gd name="connsiteY40" fmla="*/ 211389 h 257094"/>
              <a:gd name="connsiteX41" fmla="*/ 0 w 302960"/>
              <a:gd name="connsiteY41" fmla="*/ 199010 h 257094"/>
              <a:gd name="connsiteX42" fmla="*/ 0 w 302960"/>
              <a:gd name="connsiteY42" fmla="*/ 192345 h 257094"/>
              <a:gd name="connsiteX43" fmla="*/ 0 w 302960"/>
              <a:gd name="connsiteY43" fmla="*/ 185680 h 257094"/>
              <a:gd name="connsiteX44" fmla="*/ 1906 w 302960"/>
              <a:gd name="connsiteY44" fmla="*/ 179014 h 257094"/>
              <a:gd name="connsiteX45" fmla="*/ 3811 w 302960"/>
              <a:gd name="connsiteY45" fmla="*/ 172349 h 257094"/>
              <a:gd name="connsiteX46" fmla="*/ 7622 w 302960"/>
              <a:gd name="connsiteY46" fmla="*/ 166636 h 257094"/>
              <a:gd name="connsiteX47" fmla="*/ 11433 w 302960"/>
              <a:gd name="connsiteY47" fmla="*/ 160922 h 257094"/>
              <a:gd name="connsiteX48" fmla="*/ 15243 w 302960"/>
              <a:gd name="connsiteY48" fmla="*/ 155209 h 257094"/>
              <a:gd name="connsiteX49" fmla="*/ 20007 w 302960"/>
              <a:gd name="connsiteY49" fmla="*/ 149496 h 257094"/>
              <a:gd name="connsiteX50" fmla="*/ 23818 w 302960"/>
              <a:gd name="connsiteY50" fmla="*/ 141878 h 257094"/>
              <a:gd name="connsiteX51" fmla="*/ 28581 w 302960"/>
              <a:gd name="connsiteY51" fmla="*/ 133308 h 257094"/>
              <a:gd name="connsiteX52" fmla="*/ 33345 w 302960"/>
              <a:gd name="connsiteY52" fmla="*/ 125691 h 257094"/>
              <a:gd name="connsiteX53" fmla="*/ 39061 w 302960"/>
              <a:gd name="connsiteY53" fmla="*/ 119025 h 257094"/>
              <a:gd name="connsiteX54" fmla="*/ 44777 w 302960"/>
              <a:gd name="connsiteY54" fmla="*/ 112360 h 257094"/>
              <a:gd name="connsiteX55" fmla="*/ 51446 w 302960"/>
              <a:gd name="connsiteY55" fmla="*/ 105695 h 257094"/>
              <a:gd name="connsiteX56" fmla="*/ 57162 w 302960"/>
              <a:gd name="connsiteY56" fmla="*/ 98077 h 257094"/>
              <a:gd name="connsiteX57" fmla="*/ 60973 w 302960"/>
              <a:gd name="connsiteY57" fmla="*/ 90459 h 257094"/>
              <a:gd name="connsiteX58" fmla="*/ 61926 w 302960"/>
              <a:gd name="connsiteY58" fmla="*/ 81890 h 257094"/>
              <a:gd name="connsiteX59" fmla="*/ 59068 w 302960"/>
              <a:gd name="connsiteY59" fmla="*/ 76176 h 257094"/>
              <a:gd name="connsiteX60" fmla="*/ 54304 w 302960"/>
              <a:gd name="connsiteY60" fmla="*/ 71415 h 257094"/>
              <a:gd name="connsiteX61" fmla="*/ 53352 w 302960"/>
              <a:gd name="connsiteY61" fmla="*/ 66654 h 257094"/>
              <a:gd name="connsiteX62" fmla="*/ 60021 w 302960"/>
              <a:gd name="connsiteY62" fmla="*/ 56180 h 257094"/>
              <a:gd name="connsiteX63" fmla="*/ 70500 w 302960"/>
              <a:gd name="connsiteY63" fmla="*/ 51419 h 257094"/>
              <a:gd name="connsiteX64" fmla="*/ 81933 w 302960"/>
              <a:gd name="connsiteY64" fmla="*/ 50467 h 257094"/>
              <a:gd name="connsiteX65" fmla="*/ 92413 w 302960"/>
              <a:gd name="connsiteY65" fmla="*/ 51419 h 257094"/>
              <a:gd name="connsiteX66" fmla="*/ 97176 w 302960"/>
              <a:gd name="connsiteY66" fmla="*/ 51419 h 257094"/>
              <a:gd name="connsiteX67" fmla="*/ 102892 w 302960"/>
              <a:gd name="connsiteY67" fmla="*/ 51419 h 257094"/>
              <a:gd name="connsiteX68" fmla="*/ 108608 w 302960"/>
              <a:gd name="connsiteY68" fmla="*/ 51419 h 257094"/>
              <a:gd name="connsiteX69" fmla="*/ 113372 w 302960"/>
              <a:gd name="connsiteY69" fmla="*/ 48562 h 257094"/>
              <a:gd name="connsiteX70" fmla="*/ 115278 w 302960"/>
              <a:gd name="connsiteY70" fmla="*/ 44754 h 257094"/>
              <a:gd name="connsiteX71" fmla="*/ 117183 w 302960"/>
              <a:gd name="connsiteY71" fmla="*/ 37136 h 257094"/>
              <a:gd name="connsiteX72" fmla="*/ 120041 w 302960"/>
              <a:gd name="connsiteY72" fmla="*/ 34279 h 257094"/>
              <a:gd name="connsiteX73" fmla="*/ 121947 w 302960"/>
              <a:gd name="connsiteY73" fmla="*/ 33327 h 257094"/>
              <a:gd name="connsiteX74" fmla="*/ 123852 w 302960"/>
              <a:gd name="connsiteY74" fmla="*/ 33327 h 257094"/>
              <a:gd name="connsiteX75" fmla="*/ 126710 w 302960"/>
              <a:gd name="connsiteY75" fmla="*/ 33327 h 257094"/>
              <a:gd name="connsiteX76" fmla="*/ 129568 w 302960"/>
              <a:gd name="connsiteY76" fmla="*/ 33327 h 257094"/>
              <a:gd name="connsiteX77" fmla="*/ 132426 w 302960"/>
              <a:gd name="connsiteY77" fmla="*/ 33327 h 257094"/>
              <a:gd name="connsiteX78" fmla="*/ 135284 w 302960"/>
              <a:gd name="connsiteY78" fmla="*/ 33327 h 257094"/>
              <a:gd name="connsiteX79" fmla="*/ 138142 w 302960"/>
              <a:gd name="connsiteY79" fmla="*/ 30471 h 257094"/>
              <a:gd name="connsiteX80" fmla="*/ 141001 w 302960"/>
              <a:gd name="connsiteY80" fmla="*/ 26662 h 257094"/>
              <a:gd name="connsiteX81" fmla="*/ 143859 w 302960"/>
              <a:gd name="connsiteY81" fmla="*/ 23805 h 257094"/>
              <a:gd name="connsiteX82" fmla="*/ 147669 w 302960"/>
              <a:gd name="connsiteY82" fmla="*/ 21901 h 257094"/>
              <a:gd name="connsiteX83" fmla="*/ 153386 w 302960"/>
              <a:gd name="connsiteY83" fmla="*/ 21901 h 257094"/>
              <a:gd name="connsiteX84" fmla="*/ 157197 w 302960"/>
              <a:gd name="connsiteY84" fmla="*/ 18092 h 257094"/>
              <a:gd name="connsiteX85" fmla="*/ 161007 w 302960"/>
              <a:gd name="connsiteY85" fmla="*/ 11427 h 257094"/>
              <a:gd name="connsiteX86" fmla="*/ 163866 w 302960"/>
              <a:gd name="connsiteY86" fmla="*/ 5713 h 257094"/>
              <a:gd name="connsiteX87" fmla="*/ 169582 w 302960"/>
              <a:gd name="connsiteY87" fmla="*/ 0 h 257094"/>
              <a:gd name="connsiteX88" fmla="*/ 174345 w 302960"/>
              <a:gd name="connsiteY88" fmla="*/ 2857 h 257094"/>
              <a:gd name="connsiteX89" fmla="*/ 178156 w 302960"/>
              <a:gd name="connsiteY89" fmla="*/ 10474 h 257094"/>
              <a:gd name="connsiteX90" fmla="*/ 181014 w 302960"/>
              <a:gd name="connsiteY90" fmla="*/ 17140 h 257094"/>
              <a:gd name="connsiteX91" fmla="*/ 183872 w 302960"/>
              <a:gd name="connsiteY91" fmla="*/ 23805 h 257094"/>
              <a:gd name="connsiteX92" fmla="*/ 187683 w 302960"/>
              <a:gd name="connsiteY92" fmla="*/ 31423 h 257094"/>
              <a:gd name="connsiteX93" fmla="*/ 193400 w 302960"/>
              <a:gd name="connsiteY93" fmla="*/ 36184 h 257094"/>
              <a:gd name="connsiteX94" fmla="*/ 199116 w 302960"/>
              <a:gd name="connsiteY94" fmla="*/ 34279 h 257094"/>
              <a:gd name="connsiteX95" fmla="*/ 201021 w 302960"/>
              <a:gd name="connsiteY95" fmla="*/ 32375 h 257094"/>
              <a:gd name="connsiteX96" fmla="*/ 202927 w 302960"/>
              <a:gd name="connsiteY96" fmla="*/ 31423 h 257094"/>
              <a:gd name="connsiteX97" fmla="*/ 204832 w 302960"/>
              <a:gd name="connsiteY97" fmla="*/ 30471 h 257094"/>
              <a:gd name="connsiteX98" fmla="*/ 206737 w 302960"/>
              <a:gd name="connsiteY98" fmla="*/ 29518 h 257094"/>
              <a:gd name="connsiteX99" fmla="*/ 210548 w 302960"/>
              <a:gd name="connsiteY99" fmla="*/ 33327 h 257094"/>
              <a:gd name="connsiteX100" fmla="*/ 213406 w 302960"/>
              <a:gd name="connsiteY100" fmla="*/ 42849 h 257094"/>
              <a:gd name="connsiteX101" fmla="*/ 217217 w 302960"/>
              <a:gd name="connsiteY101" fmla="*/ 46658 h 257094"/>
              <a:gd name="connsiteX102" fmla="*/ 222933 w 302960"/>
              <a:gd name="connsiteY102" fmla="*/ 45706 h 257094"/>
              <a:gd name="connsiteX103" fmla="*/ 226744 w 302960"/>
              <a:gd name="connsiteY103" fmla="*/ 48562 h 257094"/>
              <a:gd name="connsiteX104" fmla="*/ 229602 w 302960"/>
              <a:gd name="connsiteY104" fmla="*/ 52371 h 257094"/>
              <a:gd name="connsiteX105" fmla="*/ 233413 w 302960"/>
              <a:gd name="connsiteY105" fmla="*/ 56180 h 257094"/>
              <a:gd name="connsiteX106" fmla="*/ 239129 w 302960"/>
              <a:gd name="connsiteY106" fmla="*/ 59037 h 257094"/>
              <a:gd name="connsiteX107" fmla="*/ 251514 w 302960"/>
              <a:gd name="connsiteY107" fmla="*/ 59037 h 257094"/>
              <a:gd name="connsiteX108" fmla="*/ 257231 w 302960"/>
              <a:gd name="connsiteY108" fmla="*/ 61893 h 257094"/>
              <a:gd name="connsiteX109" fmla="*/ 260089 w 302960"/>
              <a:gd name="connsiteY109" fmla="*/ 69511 h 257094"/>
              <a:gd name="connsiteX110" fmla="*/ 261041 w 302960"/>
              <a:gd name="connsiteY110" fmla="*/ 80937 h 257094"/>
              <a:gd name="connsiteX111" fmla="*/ 260089 w 302960"/>
              <a:gd name="connsiteY111" fmla="*/ 93316 h 257094"/>
              <a:gd name="connsiteX112" fmla="*/ 259136 w 302960"/>
              <a:gd name="connsiteY112" fmla="*/ 102838 h 257094"/>
              <a:gd name="connsiteX113" fmla="*/ 262947 w 302960"/>
              <a:gd name="connsiteY113" fmla="*/ 111408 h 257094"/>
              <a:gd name="connsiteX114" fmla="*/ 269616 w 302960"/>
              <a:gd name="connsiteY114" fmla="*/ 115217 h 257094"/>
              <a:gd name="connsiteX115" fmla="*/ 278190 w 302960"/>
              <a:gd name="connsiteY115" fmla="*/ 119025 h 257094"/>
              <a:gd name="connsiteX116" fmla="*/ 285812 w 302960"/>
              <a:gd name="connsiteY116" fmla="*/ 123786 h 257094"/>
              <a:gd name="connsiteX117" fmla="*/ 290576 w 302960"/>
              <a:gd name="connsiteY117" fmla="*/ 128547 h 257094"/>
              <a:gd name="connsiteX118" fmla="*/ 295339 w 302960"/>
              <a:gd name="connsiteY118" fmla="*/ 133308 h 257094"/>
              <a:gd name="connsiteX119" fmla="*/ 299150 w 302960"/>
              <a:gd name="connsiteY119" fmla="*/ 139022 h 257094"/>
              <a:gd name="connsiteX120" fmla="*/ 302961 w 302960"/>
              <a:gd name="connsiteY120" fmla="*/ 144735 h 25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02960" h="257094">
                <a:moveTo>
                  <a:pt x="302961" y="144735"/>
                </a:moveTo>
                <a:lnTo>
                  <a:pt x="301055" y="148544"/>
                </a:lnTo>
                <a:lnTo>
                  <a:pt x="300103" y="149496"/>
                </a:lnTo>
                <a:lnTo>
                  <a:pt x="294386" y="158066"/>
                </a:lnTo>
                <a:lnTo>
                  <a:pt x="289623" y="164731"/>
                </a:lnTo>
                <a:lnTo>
                  <a:pt x="282954" y="169492"/>
                </a:lnTo>
                <a:lnTo>
                  <a:pt x="273426" y="173301"/>
                </a:lnTo>
                <a:lnTo>
                  <a:pt x="266758" y="176158"/>
                </a:lnTo>
                <a:lnTo>
                  <a:pt x="261994" y="181871"/>
                </a:lnTo>
                <a:lnTo>
                  <a:pt x="257231" y="187584"/>
                </a:lnTo>
                <a:lnTo>
                  <a:pt x="249609" y="189488"/>
                </a:lnTo>
                <a:lnTo>
                  <a:pt x="241987" y="194249"/>
                </a:lnTo>
                <a:lnTo>
                  <a:pt x="239129" y="201867"/>
                </a:lnTo>
                <a:lnTo>
                  <a:pt x="238177" y="210437"/>
                </a:lnTo>
                <a:lnTo>
                  <a:pt x="236271" y="219007"/>
                </a:lnTo>
                <a:lnTo>
                  <a:pt x="232460" y="225672"/>
                </a:lnTo>
                <a:lnTo>
                  <a:pt x="226744" y="228529"/>
                </a:lnTo>
                <a:lnTo>
                  <a:pt x="220075" y="230433"/>
                </a:lnTo>
                <a:lnTo>
                  <a:pt x="213406" y="233290"/>
                </a:lnTo>
                <a:lnTo>
                  <a:pt x="206737" y="239003"/>
                </a:lnTo>
                <a:lnTo>
                  <a:pt x="201021" y="244716"/>
                </a:lnTo>
                <a:lnTo>
                  <a:pt x="194352" y="250430"/>
                </a:lnTo>
                <a:lnTo>
                  <a:pt x="187683" y="255191"/>
                </a:lnTo>
                <a:lnTo>
                  <a:pt x="179109" y="257095"/>
                </a:lnTo>
                <a:lnTo>
                  <a:pt x="170534" y="257095"/>
                </a:lnTo>
                <a:lnTo>
                  <a:pt x="162913" y="256143"/>
                </a:lnTo>
                <a:lnTo>
                  <a:pt x="153386" y="255191"/>
                </a:lnTo>
                <a:lnTo>
                  <a:pt x="144811" y="254238"/>
                </a:lnTo>
                <a:lnTo>
                  <a:pt x="125757" y="250430"/>
                </a:lnTo>
                <a:lnTo>
                  <a:pt x="116230" y="249477"/>
                </a:lnTo>
                <a:lnTo>
                  <a:pt x="101940" y="245669"/>
                </a:lnTo>
                <a:lnTo>
                  <a:pt x="90507" y="239003"/>
                </a:lnTo>
                <a:lnTo>
                  <a:pt x="80027" y="230433"/>
                </a:lnTo>
                <a:lnTo>
                  <a:pt x="67642" y="224720"/>
                </a:lnTo>
                <a:lnTo>
                  <a:pt x="58115" y="222815"/>
                </a:lnTo>
                <a:lnTo>
                  <a:pt x="47635" y="224720"/>
                </a:lnTo>
                <a:lnTo>
                  <a:pt x="37155" y="228529"/>
                </a:lnTo>
                <a:lnTo>
                  <a:pt x="28581" y="232337"/>
                </a:lnTo>
                <a:lnTo>
                  <a:pt x="18101" y="225672"/>
                </a:lnTo>
                <a:lnTo>
                  <a:pt x="9527" y="219959"/>
                </a:lnTo>
                <a:lnTo>
                  <a:pt x="2858" y="211389"/>
                </a:lnTo>
                <a:lnTo>
                  <a:pt x="0" y="199010"/>
                </a:lnTo>
                <a:lnTo>
                  <a:pt x="0" y="192345"/>
                </a:lnTo>
                <a:lnTo>
                  <a:pt x="0" y="185680"/>
                </a:lnTo>
                <a:lnTo>
                  <a:pt x="1906" y="179014"/>
                </a:lnTo>
                <a:lnTo>
                  <a:pt x="3811" y="172349"/>
                </a:lnTo>
                <a:lnTo>
                  <a:pt x="7622" y="166636"/>
                </a:lnTo>
                <a:lnTo>
                  <a:pt x="11433" y="160922"/>
                </a:lnTo>
                <a:lnTo>
                  <a:pt x="15243" y="155209"/>
                </a:lnTo>
                <a:lnTo>
                  <a:pt x="20007" y="149496"/>
                </a:lnTo>
                <a:lnTo>
                  <a:pt x="23818" y="141878"/>
                </a:lnTo>
                <a:lnTo>
                  <a:pt x="28581" y="133308"/>
                </a:lnTo>
                <a:lnTo>
                  <a:pt x="33345" y="125691"/>
                </a:lnTo>
                <a:lnTo>
                  <a:pt x="39061" y="119025"/>
                </a:lnTo>
                <a:lnTo>
                  <a:pt x="44777" y="112360"/>
                </a:lnTo>
                <a:lnTo>
                  <a:pt x="51446" y="105695"/>
                </a:lnTo>
                <a:lnTo>
                  <a:pt x="57162" y="98077"/>
                </a:lnTo>
                <a:lnTo>
                  <a:pt x="60973" y="90459"/>
                </a:lnTo>
                <a:lnTo>
                  <a:pt x="61926" y="81890"/>
                </a:lnTo>
                <a:lnTo>
                  <a:pt x="59068" y="76176"/>
                </a:lnTo>
                <a:lnTo>
                  <a:pt x="54304" y="71415"/>
                </a:lnTo>
                <a:lnTo>
                  <a:pt x="53352" y="66654"/>
                </a:lnTo>
                <a:lnTo>
                  <a:pt x="60021" y="56180"/>
                </a:lnTo>
                <a:lnTo>
                  <a:pt x="70500" y="51419"/>
                </a:lnTo>
                <a:lnTo>
                  <a:pt x="81933" y="50467"/>
                </a:lnTo>
                <a:lnTo>
                  <a:pt x="92413" y="51419"/>
                </a:lnTo>
                <a:lnTo>
                  <a:pt x="97176" y="51419"/>
                </a:lnTo>
                <a:lnTo>
                  <a:pt x="102892" y="51419"/>
                </a:lnTo>
                <a:lnTo>
                  <a:pt x="108608" y="51419"/>
                </a:lnTo>
                <a:lnTo>
                  <a:pt x="113372" y="48562"/>
                </a:lnTo>
                <a:lnTo>
                  <a:pt x="115278" y="44754"/>
                </a:lnTo>
                <a:lnTo>
                  <a:pt x="117183" y="37136"/>
                </a:lnTo>
                <a:lnTo>
                  <a:pt x="120041" y="34279"/>
                </a:lnTo>
                <a:lnTo>
                  <a:pt x="121947" y="33327"/>
                </a:lnTo>
                <a:lnTo>
                  <a:pt x="123852" y="33327"/>
                </a:lnTo>
                <a:lnTo>
                  <a:pt x="126710" y="33327"/>
                </a:lnTo>
                <a:lnTo>
                  <a:pt x="129568" y="33327"/>
                </a:lnTo>
                <a:lnTo>
                  <a:pt x="132426" y="33327"/>
                </a:lnTo>
                <a:lnTo>
                  <a:pt x="135284" y="33327"/>
                </a:lnTo>
                <a:lnTo>
                  <a:pt x="138142" y="30471"/>
                </a:lnTo>
                <a:lnTo>
                  <a:pt x="141001" y="26662"/>
                </a:lnTo>
                <a:lnTo>
                  <a:pt x="143859" y="23805"/>
                </a:lnTo>
                <a:lnTo>
                  <a:pt x="147669" y="21901"/>
                </a:lnTo>
                <a:lnTo>
                  <a:pt x="153386" y="21901"/>
                </a:lnTo>
                <a:lnTo>
                  <a:pt x="157197" y="18092"/>
                </a:lnTo>
                <a:lnTo>
                  <a:pt x="161007" y="11427"/>
                </a:lnTo>
                <a:lnTo>
                  <a:pt x="163866" y="5713"/>
                </a:lnTo>
                <a:lnTo>
                  <a:pt x="169582" y="0"/>
                </a:lnTo>
                <a:lnTo>
                  <a:pt x="174345" y="2857"/>
                </a:lnTo>
                <a:lnTo>
                  <a:pt x="178156" y="10474"/>
                </a:lnTo>
                <a:lnTo>
                  <a:pt x="181014" y="17140"/>
                </a:lnTo>
                <a:lnTo>
                  <a:pt x="183872" y="23805"/>
                </a:lnTo>
                <a:lnTo>
                  <a:pt x="187683" y="31423"/>
                </a:lnTo>
                <a:lnTo>
                  <a:pt x="193400" y="36184"/>
                </a:lnTo>
                <a:lnTo>
                  <a:pt x="199116" y="34279"/>
                </a:lnTo>
                <a:lnTo>
                  <a:pt x="201021" y="32375"/>
                </a:lnTo>
                <a:lnTo>
                  <a:pt x="202927" y="31423"/>
                </a:lnTo>
                <a:lnTo>
                  <a:pt x="204832" y="30471"/>
                </a:lnTo>
                <a:lnTo>
                  <a:pt x="206737" y="29518"/>
                </a:lnTo>
                <a:lnTo>
                  <a:pt x="210548" y="33327"/>
                </a:lnTo>
                <a:lnTo>
                  <a:pt x="213406" y="42849"/>
                </a:lnTo>
                <a:lnTo>
                  <a:pt x="217217" y="46658"/>
                </a:lnTo>
                <a:lnTo>
                  <a:pt x="222933" y="45706"/>
                </a:lnTo>
                <a:lnTo>
                  <a:pt x="226744" y="48562"/>
                </a:lnTo>
                <a:lnTo>
                  <a:pt x="229602" y="52371"/>
                </a:lnTo>
                <a:lnTo>
                  <a:pt x="233413" y="56180"/>
                </a:lnTo>
                <a:lnTo>
                  <a:pt x="239129" y="59037"/>
                </a:lnTo>
                <a:lnTo>
                  <a:pt x="251514" y="59037"/>
                </a:lnTo>
                <a:lnTo>
                  <a:pt x="257231" y="61893"/>
                </a:lnTo>
                <a:lnTo>
                  <a:pt x="260089" y="69511"/>
                </a:lnTo>
                <a:lnTo>
                  <a:pt x="261041" y="80937"/>
                </a:lnTo>
                <a:lnTo>
                  <a:pt x="260089" y="93316"/>
                </a:lnTo>
                <a:lnTo>
                  <a:pt x="259136" y="102838"/>
                </a:lnTo>
                <a:lnTo>
                  <a:pt x="262947" y="111408"/>
                </a:lnTo>
                <a:lnTo>
                  <a:pt x="269616" y="115217"/>
                </a:lnTo>
                <a:lnTo>
                  <a:pt x="278190" y="119025"/>
                </a:lnTo>
                <a:lnTo>
                  <a:pt x="285812" y="123786"/>
                </a:lnTo>
                <a:lnTo>
                  <a:pt x="290576" y="128547"/>
                </a:lnTo>
                <a:lnTo>
                  <a:pt x="295339" y="133308"/>
                </a:lnTo>
                <a:lnTo>
                  <a:pt x="299150" y="139022"/>
                </a:lnTo>
                <a:lnTo>
                  <a:pt x="302961" y="144735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4" name="Forma libre 21">
            <a:extLst>
              <a:ext uri="{FF2B5EF4-FFF2-40B4-BE49-F238E27FC236}">
                <a16:creationId xmlns:a16="http://schemas.microsoft.com/office/drawing/2014/main" id="{FF256901-6F5C-AD1E-4086-E2AC0D9E3EE5}"/>
              </a:ext>
            </a:extLst>
          </p:cNvPr>
          <p:cNvSpPr/>
          <p:nvPr/>
        </p:nvSpPr>
        <p:spPr>
          <a:xfrm>
            <a:off x="7747745" y="3549659"/>
            <a:ext cx="941071" cy="920576"/>
          </a:xfrm>
          <a:custGeom>
            <a:avLst/>
            <a:gdLst>
              <a:gd name="connsiteX0" fmla="*/ 882206 w 1254714"/>
              <a:gd name="connsiteY0" fmla="*/ 332319 h 1227389"/>
              <a:gd name="connsiteX1" fmla="*/ 890780 w 1254714"/>
              <a:gd name="connsiteY1" fmla="*/ 328510 h 1227389"/>
              <a:gd name="connsiteX2" fmla="*/ 901260 w 1254714"/>
              <a:gd name="connsiteY2" fmla="*/ 324701 h 1227389"/>
              <a:gd name="connsiteX3" fmla="*/ 911740 w 1254714"/>
              <a:gd name="connsiteY3" fmla="*/ 322797 h 1227389"/>
              <a:gd name="connsiteX4" fmla="*/ 921267 w 1254714"/>
              <a:gd name="connsiteY4" fmla="*/ 324701 h 1227389"/>
              <a:gd name="connsiteX5" fmla="*/ 933652 w 1254714"/>
              <a:gd name="connsiteY5" fmla="*/ 330415 h 1227389"/>
              <a:gd name="connsiteX6" fmla="*/ 944132 w 1254714"/>
              <a:gd name="connsiteY6" fmla="*/ 338984 h 1227389"/>
              <a:gd name="connsiteX7" fmla="*/ 955564 w 1254714"/>
              <a:gd name="connsiteY7" fmla="*/ 345650 h 1227389"/>
              <a:gd name="connsiteX8" fmla="*/ 969855 w 1254714"/>
              <a:gd name="connsiteY8" fmla="*/ 349459 h 1227389"/>
              <a:gd name="connsiteX9" fmla="*/ 979382 w 1254714"/>
              <a:gd name="connsiteY9" fmla="*/ 350411 h 1227389"/>
              <a:gd name="connsiteX10" fmla="*/ 998436 w 1254714"/>
              <a:gd name="connsiteY10" fmla="*/ 354220 h 1227389"/>
              <a:gd name="connsiteX11" fmla="*/ 1007010 w 1254714"/>
              <a:gd name="connsiteY11" fmla="*/ 355172 h 1227389"/>
              <a:gd name="connsiteX12" fmla="*/ 1016538 w 1254714"/>
              <a:gd name="connsiteY12" fmla="*/ 356124 h 1227389"/>
              <a:gd name="connsiteX13" fmla="*/ 1024159 w 1254714"/>
              <a:gd name="connsiteY13" fmla="*/ 357076 h 1227389"/>
              <a:gd name="connsiteX14" fmla="*/ 1032734 w 1254714"/>
              <a:gd name="connsiteY14" fmla="*/ 357076 h 1227389"/>
              <a:gd name="connsiteX15" fmla="*/ 1041308 w 1254714"/>
              <a:gd name="connsiteY15" fmla="*/ 355172 h 1227389"/>
              <a:gd name="connsiteX16" fmla="*/ 1047977 w 1254714"/>
              <a:gd name="connsiteY16" fmla="*/ 350411 h 1227389"/>
              <a:gd name="connsiteX17" fmla="*/ 1054646 w 1254714"/>
              <a:gd name="connsiteY17" fmla="*/ 344698 h 1227389"/>
              <a:gd name="connsiteX18" fmla="*/ 1060362 w 1254714"/>
              <a:gd name="connsiteY18" fmla="*/ 338984 h 1227389"/>
              <a:gd name="connsiteX19" fmla="*/ 1067031 w 1254714"/>
              <a:gd name="connsiteY19" fmla="*/ 333271 h 1227389"/>
              <a:gd name="connsiteX20" fmla="*/ 1073700 w 1254714"/>
              <a:gd name="connsiteY20" fmla="*/ 330415 h 1227389"/>
              <a:gd name="connsiteX21" fmla="*/ 1080369 w 1254714"/>
              <a:gd name="connsiteY21" fmla="*/ 328510 h 1227389"/>
              <a:gd name="connsiteX22" fmla="*/ 1086085 w 1254714"/>
              <a:gd name="connsiteY22" fmla="*/ 325654 h 1227389"/>
              <a:gd name="connsiteX23" fmla="*/ 1089896 w 1254714"/>
              <a:gd name="connsiteY23" fmla="*/ 318988 h 1227389"/>
              <a:gd name="connsiteX24" fmla="*/ 1091802 w 1254714"/>
              <a:gd name="connsiteY24" fmla="*/ 310418 h 1227389"/>
              <a:gd name="connsiteX25" fmla="*/ 1092754 w 1254714"/>
              <a:gd name="connsiteY25" fmla="*/ 301848 h 1227389"/>
              <a:gd name="connsiteX26" fmla="*/ 1095612 w 1254714"/>
              <a:gd name="connsiteY26" fmla="*/ 294231 h 1227389"/>
              <a:gd name="connsiteX27" fmla="*/ 1103234 w 1254714"/>
              <a:gd name="connsiteY27" fmla="*/ 289470 h 1227389"/>
              <a:gd name="connsiteX28" fmla="*/ 1110856 w 1254714"/>
              <a:gd name="connsiteY28" fmla="*/ 287565 h 1227389"/>
              <a:gd name="connsiteX29" fmla="*/ 1115619 w 1254714"/>
              <a:gd name="connsiteY29" fmla="*/ 281852 h 1227389"/>
              <a:gd name="connsiteX30" fmla="*/ 1120383 w 1254714"/>
              <a:gd name="connsiteY30" fmla="*/ 276139 h 1227389"/>
              <a:gd name="connsiteX31" fmla="*/ 1127051 w 1254714"/>
              <a:gd name="connsiteY31" fmla="*/ 273282 h 1227389"/>
              <a:gd name="connsiteX32" fmla="*/ 1136578 w 1254714"/>
              <a:gd name="connsiteY32" fmla="*/ 269474 h 1227389"/>
              <a:gd name="connsiteX33" fmla="*/ 1143247 w 1254714"/>
              <a:gd name="connsiteY33" fmla="*/ 264713 h 1227389"/>
              <a:gd name="connsiteX34" fmla="*/ 1148011 w 1254714"/>
              <a:gd name="connsiteY34" fmla="*/ 258047 h 1227389"/>
              <a:gd name="connsiteX35" fmla="*/ 1153727 w 1254714"/>
              <a:gd name="connsiteY35" fmla="*/ 249477 h 1227389"/>
              <a:gd name="connsiteX36" fmla="*/ 1154680 w 1254714"/>
              <a:gd name="connsiteY36" fmla="*/ 248525 h 1227389"/>
              <a:gd name="connsiteX37" fmla="*/ 1156586 w 1254714"/>
              <a:gd name="connsiteY37" fmla="*/ 244716 h 1227389"/>
              <a:gd name="connsiteX38" fmla="*/ 1161349 w 1254714"/>
              <a:gd name="connsiteY38" fmla="*/ 247573 h 1227389"/>
              <a:gd name="connsiteX39" fmla="*/ 1168018 w 1254714"/>
              <a:gd name="connsiteY39" fmla="*/ 252334 h 1227389"/>
              <a:gd name="connsiteX40" fmla="*/ 1174687 w 1254714"/>
              <a:gd name="connsiteY40" fmla="*/ 258047 h 1227389"/>
              <a:gd name="connsiteX41" fmla="*/ 1181356 w 1254714"/>
              <a:gd name="connsiteY41" fmla="*/ 262808 h 1227389"/>
              <a:gd name="connsiteX42" fmla="*/ 1188977 w 1254714"/>
              <a:gd name="connsiteY42" fmla="*/ 264713 h 1227389"/>
              <a:gd name="connsiteX43" fmla="*/ 1193741 w 1254714"/>
              <a:gd name="connsiteY43" fmla="*/ 263760 h 1227389"/>
              <a:gd name="connsiteX44" fmla="*/ 1197552 w 1254714"/>
              <a:gd name="connsiteY44" fmla="*/ 263760 h 1227389"/>
              <a:gd name="connsiteX45" fmla="*/ 1202315 w 1254714"/>
              <a:gd name="connsiteY45" fmla="*/ 262808 h 1227389"/>
              <a:gd name="connsiteX46" fmla="*/ 1207079 w 1254714"/>
              <a:gd name="connsiteY46" fmla="*/ 262808 h 1227389"/>
              <a:gd name="connsiteX47" fmla="*/ 1210890 w 1254714"/>
              <a:gd name="connsiteY47" fmla="*/ 264713 h 1227389"/>
              <a:gd name="connsiteX48" fmla="*/ 1215653 w 1254714"/>
              <a:gd name="connsiteY48" fmla="*/ 267569 h 1227389"/>
              <a:gd name="connsiteX49" fmla="*/ 1219464 w 1254714"/>
              <a:gd name="connsiteY49" fmla="*/ 270426 h 1227389"/>
              <a:gd name="connsiteX50" fmla="*/ 1223275 w 1254714"/>
              <a:gd name="connsiteY50" fmla="*/ 273282 h 1227389"/>
              <a:gd name="connsiteX51" fmla="*/ 1228038 w 1254714"/>
              <a:gd name="connsiteY51" fmla="*/ 278043 h 1227389"/>
              <a:gd name="connsiteX52" fmla="*/ 1232802 w 1254714"/>
              <a:gd name="connsiteY52" fmla="*/ 284709 h 1227389"/>
              <a:gd name="connsiteX53" fmla="*/ 1237566 w 1254714"/>
              <a:gd name="connsiteY53" fmla="*/ 289470 h 1227389"/>
              <a:gd name="connsiteX54" fmla="*/ 1242329 w 1254714"/>
              <a:gd name="connsiteY54" fmla="*/ 290422 h 1227389"/>
              <a:gd name="connsiteX55" fmla="*/ 1248045 w 1254714"/>
              <a:gd name="connsiteY55" fmla="*/ 289470 h 1227389"/>
              <a:gd name="connsiteX56" fmla="*/ 1251856 w 1254714"/>
              <a:gd name="connsiteY56" fmla="*/ 290422 h 1227389"/>
              <a:gd name="connsiteX57" fmla="*/ 1253762 w 1254714"/>
              <a:gd name="connsiteY57" fmla="*/ 295183 h 1227389"/>
              <a:gd name="connsiteX58" fmla="*/ 1254714 w 1254714"/>
              <a:gd name="connsiteY58" fmla="*/ 301848 h 1227389"/>
              <a:gd name="connsiteX59" fmla="*/ 1242329 w 1254714"/>
              <a:gd name="connsiteY59" fmla="*/ 315179 h 1227389"/>
              <a:gd name="connsiteX60" fmla="*/ 1236612 w 1254714"/>
              <a:gd name="connsiteY60" fmla="*/ 322797 h 1227389"/>
              <a:gd name="connsiteX61" fmla="*/ 1234708 w 1254714"/>
              <a:gd name="connsiteY61" fmla="*/ 330415 h 1227389"/>
              <a:gd name="connsiteX62" fmla="*/ 1236612 w 1254714"/>
              <a:gd name="connsiteY62" fmla="*/ 338032 h 1227389"/>
              <a:gd name="connsiteX63" fmla="*/ 1241376 w 1254714"/>
              <a:gd name="connsiteY63" fmla="*/ 344698 h 1227389"/>
              <a:gd name="connsiteX64" fmla="*/ 1246140 w 1254714"/>
              <a:gd name="connsiteY64" fmla="*/ 351363 h 1227389"/>
              <a:gd name="connsiteX65" fmla="*/ 1250903 w 1254714"/>
              <a:gd name="connsiteY65" fmla="*/ 358028 h 1227389"/>
              <a:gd name="connsiteX66" fmla="*/ 1248998 w 1254714"/>
              <a:gd name="connsiteY66" fmla="*/ 368503 h 1227389"/>
              <a:gd name="connsiteX67" fmla="*/ 1238518 w 1254714"/>
              <a:gd name="connsiteY67" fmla="*/ 377072 h 1227389"/>
              <a:gd name="connsiteX68" fmla="*/ 1226133 w 1254714"/>
              <a:gd name="connsiteY68" fmla="*/ 384690 h 1227389"/>
              <a:gd name="connsiteX69" fmla="*/ 1218511 w 1254714"/>
              <a:gd name="connsiteY69" fmla="*/ 395164 h 1227389"/>
              <a:gd name="connsiteX70" fmla="*/ 1219464 w 1254714"/>
              <a:gd name="connsiteY70" fmla="*/ 407543 h 1227389"/>
              <a:gd name="connsiteX71" fmla="*/ 1225180 w 1254714"/>
              <a:gd name="connsiteY71" fmla="*/ 417065 h 1227389"/>
              <a:gd name="connsiteX72" fmla="*/ 1231849 w 1254714"/>
              <a:gd name="connsiteY72" fmla="*/ 426587 h 1227389"/>
              <a:gd name="connsiteX73" fmla="*/ 1238518 w 1254714"/>
              <a:gd name="connsiteY73" fmla="*/ 437061 h 1227389"/>
              <a:gd name="connsiteX74" fmla="*/ 1240424 w 1254714"/>
              <a:gd name="connsiteY74" fmla="*/ 442774 h 1227389"/>
              <a:gd name="connsiteX75" fmla="*/ 1240424 w 1254714"/>
              <a:gd name="connsiteY75" fmla="*/ 449440 h 1227389"/>
              <a:gd name="connsiteX76" fmla="*/ 1240424 w 1254714"/>
              <a:gd name="connsiteY76" fmla="*/ 455153 h 1227389"/>
              <a:gd name="connsiteX77" fmla="*/ 1238518 w 1254714"/>
              <a:gd name="connsiteY77" fmla="*/ 461818 h 1227389"/>
              <a:gd name="connsiteX78" fmla="*/ 1233754 w 1254714"/>
              <a:gd name="connsiteY78" fmla="*/ 471340 h 1227389"/>
              <a:gd name="connsiteX79" fmla="*/ 1227085 w 1254714"/>
              <a:gd name="connsiteY79" fmla="*/ 478958 h 1227389"/>
              <a:gd name="connsiteX80" fmla="*/ 1219464 w 1254714"/>
              <a:gd name="connsiteY80" fmla="*/ 485623 h 1227389"/>
              <a:gd name="connsiteX81" fmla="*/ 1211842 w 1254714"/>
              <a:gd name="connsiteY81" fmla="*/ 492289 h 1227389"/>
              <a:gd name="connsiteX82" fmla="*/ 1208031 w 1254714"/>
              <a:gd name="connsiteY82" fmla="*/ 495145 h 1227389"/>
              <a:gd name="connsiteX83" fmla="*/ 1204221 w 1254714"/>
              <a:gd name="connsiteY83" fmla="*/ 498002 h 1227389"/>
              <a:gd name="connsiteX84" fmla="*/ 1200410 w 1254714"/>
              <a:gd name="connsiteY84" fmla="*/ 498954 h 1227389"/>
              <a:gd name="connsiteX85" fmla="*/ 1195646 w 1254714"/>
              <a:gd name="connsiteY85" fmla="*/ 498954 h 1227389"/>
              <a:gd name="connsiteX86" fmla="*/ 1190883 w 1254714"/>
              <a:gd name="connsiteY86" fmla="*/ 498954 h 1227389"/>
              <a:gd name="connsiteX87" fmla="*/ 1184214 w 1254714"/>
              <a:gd name="connsiteY87" fmla="*/ 498954 h 1227389"/>
              <a:gd name="connsiteX88" fmla="*/ 1178498 w 1254714"/>
              <a:gd name="connsiteY88" fmla="*/ 499907 h 1227389"/>
              <a:gd name="connsiteX89" fmla="*/ 1174687 w 1254714"/>
              <a:gd name="connsiteY89" fmla="*/ 501811 h 1227389"/>
              <a:gd name="connsiteX90" fmla="*/ 1172782 w 1254714"/>
              <a:gd name="connsiteY90" fmla="*/ 505620 h 1227389"/>
              <a:gd name="connsiteX91" fmla="*/ 1168971 w 1254714"/>
              <a:gd name="connsiteY91" fmla="*/ 513237 h 1227389"/>
              <a:gd name="connsiteX92" fmla="*/ 1166113 w 1254714"/>
              <a:gd name="connsiteY92" fmla="*/ 517046 h 1227389"/>
              <a:gd name="connsiteX93" fmla="*/ 1162302 w 1254714"/>
              <a:gd name="connsiteY93" fmla="*/ 519903 h 1227389"/>
              <a:gd name="connsiteX94" fmla="*/ 1158491 w 1254714"/>
              <a:gd name="connsiteY94" fmla="*/ 522759 h 1227389"/>
              <a:gd name="connsiteX95" fmla="*/ 1153727 w 1254714"/>
              <a:gd name="connsiteY95" fmla="*/ 525616 h 1227389"/>
              <a:gd name="connsiteX96" fmla="*/ 1150869 w 1254714"/>
              <a:gd name="connsiteY96" fmla="*/ 530377 h 1227389"/>
              <a:gd name="connsiteX97" fmla="*/ 1148964 w 1254714"/>
              <a:gd name="connsiteY97" fmla="*/ 536090 h 1227389"/>
              <a:gd name="connsiteX98" fmla="*/ 1147058 w 1254714"/>
              <a:gd name="connsiteY98" fmla="*/ 538947 h 1227389"/>
              <a:gd name="connsiteX99" fmla="*/ 1145153 w 1254714"/>
              <a:gd name="connsiteY99" fmla="*/ 541803 h 1227389"/>
              <a:gd name="connsiteX100" fmla="*/ 1134673 w 1254714"/>
              <a:gd name="connsiteY100" fmla="*/ 554182 h 1227389"/>
              <a:gd name="connsiteX101" fmla="*/ 1126099 w 1254714"/>
              <a:gd name="connsiteY101" fmla="*/ 566561 h 1227389"/>
              <a:gd name="connsiteX102" fmla="*/ 1117524 w 1254714"/>
              <a:gd name="connsiteY102" fmla="*/ 579892 h 1227389"/>
              <a:gd name="connsiteX103" fmla="*/ 1108950 w 1254714"/>
              <a:gd name="connsiteY103" fmla="*/ 593223 h 1227389"/>
              <a:gd name="connsiteX104" fmla="*/ 1096565 w 1254714"/>
              <a:gd name="connsiteY104" fmla="*/ 614171 h 1227389"/>
              <a:gd name="connsiteX105" fmla="*/ 1092754 w 1254714"/>
              <a:gd name="connsiteY105" fmla="*/ 621789 h 1227389"/>
              <a:gd name="connsiteX106" fmla="*/ 1087991 w 1254714"/>
              <a:gd name="connsiteY106" fmla="*/ 631311 h 1227389"/>
              <a:gd name="connsiteX107" fmla="*/ 1084179 w 1254714"/>
              <a:gd name="connsiteY107" fmla="*/ 640833 h 1227389"/>
              <a:gd name="connsiteX108" fmla="*/ 1082275 w 1254714"/>
              <a:gd name="connsiteY108" fmla="*/ 651307 h 1227389"/>
              <a:gd name="connsiteX109" fmla="*/ 1085133 w 1254714"/>
              <a:gd name="connsiteY109" fmla="*/ 660829 h 1227389"/>
              <a:gd name="connsiteX110" fmla="*/ 1091802 w 1254714"/>
              <a:gd name="connsiteY110" fmla="*/ 668447 h 1227389"/>
              <a:gd name="connsiteX111" fmla="*/ 1100376 w 1254714"/>
              <a:gd name="connsiteY111" fmla="*/ 675112 h 1227389"/>
              <a:gd name="connsiteX112" fmla="*/ 1107997 w 1254714"/>
              <a:gd name="connsiteY112" fmla="*/ 681777 h 1227389"/>
              <a:gd name="connsiteX113" fmla="*/ 1115619 w 1254714"/>
              <a:gd name="connsiteY113" fmla="*/ 689395 h 1227389"/>
              <a:gd name="connsiteX114" fmla="*/ 1117524 w 1254714"/>
              <a:gd name="connsiteY114" fmla="*/ 693204 h 1227389"/>
              <a:gd name="connsiteX115" fmla="*/ 1120383 w 1254714"/>
              <a:gd name="connsiteY115" fmla="*/ 706535 h 1227389"/>
              <a:gd name="connsiteX116" fmla="*/ 1116572 w 1254714"/>
              <a:gd name="connsiteY116" fmla="*/ 716057 h 1227389"/>
              <a:gd name="connsiteX117" fmla="*/ 1107997 w 1254714"/>
              <a:gd name="connsiteY117" fmla="*/ 725579 h 1227389"/>
              <a:gd name="connsiteX118" fmla="*/ 1099423 w 1254714"/>
              <a:gd name="connsiteY118" fmla="*/ 734148 h 1227389"/>
              <a:gd name="connsiteX119" fmla="*/ 1091802 w 1254714"/>
              <a:gd name="connsiteY119" fmla="*/ 744623 h 1227389"/>
              <a:gd name="connsiteX120" fmla="*/ 1086085 w 1254714"/>
              <a:gd name="connsiteY120" fmla="*/ 754145 h 1227389"/>
              <a:gd name="connsiteX121" fmla="*/ 1081321 w 1254714"/>
              <a:gd name="connsiteY121" fmla="*/ 765571 h 1227389"/>
              <a:gd name="connsiteX122" fmla="*/ 1080369 w 1254714"/>
              <a:gd name="connsiteY122" fmla="*/ 770332 h 1227389"/>
              <a:gd name="connsiteX123" fmla="*/ 1074652 w 1254714"/>
              <a:gd name="connsiteY123" fmla="*/ 771284 h 1227389"/>
              <a:gd name="connsiteX124" fmla="*/ 1055599 w 1254714"/>
              <a:gd name="connsiteY124" fmla="*/ 780806 h 1227389"/>
              <a:gd name="connsiteX125" fmla="*/ 1049882 w 1254714"/>
              <a:gd name="connsiteY125" fmla="*/ 781759 h 1227389"/>
              <a:gd name="connsiteX126" fmla="*/ 1045119 w 1254714"/>
              <a:gd name="connsiteY126" fmla="*/ 782711 h 1227389"/>
              <a:gd name="connsiteX127" fmla="*/ 1040355 w 1254714"/>
              <a:gd name="connsiteY127" fmla="*/ 784615 h 1227389"/>
              <a:gd name="connsiteX128" fmla="*/ 1037497 w 1254714"/>
              <a:gd name="connsiteY128" fmla="*/ 785567 h 1227389"/>
              <a:gd name="connsiteX129" fmla="*/ 1031781 w 1254714"/>
              <a:gd name="connsiteY129" fmla="*/ 781759 h 1227389"/>
              <a:gd name="connsiteX130" fmla="*/ 1024159 w 1254714"/>
              <a:gd name="connsiteY130" fmla="*/ 778902 h 1227389"/>
              <a:gd name="connsiteX131" fmla="*/ 1021301 w 1254714"/>
              <a:gd name="connsiteY131" fmla="*/ 777950 h 1227389"/>
              <a:gd name="connsiteX132" fmla="*/ 1015585 w 1254714"/>
              <a:gd name="connsiteY132" fmla="*/ 778902 h 1227389"/>
              <a:gd name="connsiteX133" fmla="*/ 1004152 w 1254714"/>
              <a:gd name="connsiteY133" fmla="*/ 781759 h 1227389"/>
              <a:gd name="connsiteX134" fmla="*/ 989862 w 1254714"/>
              <a:gd name="connsiteY134" fmla="*/ 782711 h 1227389"/>
              <a:gd name="connsiteX135" fmla="*/ 984146 w 1254714"/>
              <a:gd name="connsiteY135" fmla="*/ 784615 h 1227389"/>
              <a:gd name="connsiteX136" fmla="*/ 960328 w 1254714"/>
              <a:gd name="connsiteY136" fmla="*/ 793185 h 1227389"/>
              <a:gd name="connsiteX137" fmla="*/ 956517 w 1254714"/>
              <a:gd name="connsiteY137" fmla="*/ 796994 h 1227389"/>
              <a:gd name="connsiteX138" fmla="*/ 955564 w 1254714"/>
              <a:gd name="connsiteY138" fmla="*/ 801755 h 1227389"/>
              <a:gd name="connsiteX139" fmla="*/ 951754 w 1254714"/>
              <a:gd name="connsiteY139" fmla="*/ 803659 h 1227389"/>
              <a:gd name="connsiteX140" fmla="*/ 932700 w 1254714"/>
              <a:gd name="connsiteY140" fmla="*/ 808420 h 1227389"/>
              <a:gd name="connsiteX141" fmla="*/ 922220 w 1254714"/>
              <a:gd name="connsiteY141" fmla="*/ 818894 h 1227389"/>
              <a:gd name="connsiteX142" fmla="*/ 915551 w 1254714"/>
              <a:gd name="connsiteY142" fmla="*/ 822703 h 1227389"/>
              <a:gd name="connsiteX143" fmla="*/ 906976 w 1254714"/>
              <a:gd name="connsiteY143" fmla="*/ 824608 h 1227389"/>
              <a:gd name="connsiteX144" fmla="*/ 891733 w 1254714"/>
              <a:gd name="connsiteY144" fmla="*/ 824608 h 1227389"/>
              <a:gd name="connsiteX145" fmla="*/ 884111 w 1254714"/>
              <a:gd name="connsiteY145" fmla="*/ 826512 h 1227389"/>
              <a:gd name="connsiteX146" fmla="*/ 879348 w 1254714"/>
              <a:gd name="connsiteY146" fmla="*/ 830321 h 1227389"/>
              <a:gd name="connsiteX147" fmla="*/ 875537 w 1254714"/>
              <a:gd name="connsiteY147" fmla="*/ 834130 h 1227389"/>
              <a:gd name="connsiteX148" fmla="*/ 866963 w 1254714"/>
              <a:gd name="connsiteY148" fmla="*/ 836034 h 1227389"/>
              <a:gd name="connsiteX149" fmla="*/ 817422 w 1254714"/>
              <a:gd name="connsiteY149" fmla="*/ 849365 h 1227389"/>
              <a:gd name="connsiteX150" fmla="*/ 814564 w 1254714"/>
              <a:gd name="connsiteY150" fmla="*/ 850317 h 1227389"/>
              <a:gd name="connsiteX151" fmla="*/ 805989 w 1254714"/>
              <a:gd name="connsiteY151" fmla="*/ 852222 h 1227389"/>
              <a:gd name="connsiteX152" fmla="*/ 795510 w 1254714"/>
              <a:gd name="connsiteY152" fmla="*/ 856030 h 1227389"/>
              <a:gd name="connsiteX153" fmla="*/ 786935 w 1254714"/>
              <a:gd name="connsiteY153" fmla="*/ 860791 h 1227389"/>
              <a:gd name="connsiteX154" fmla="*/ 784077 w 1254714"/>
              <a:gd name="connsiteY154" fmla="*/ 868409 h 1227389"/>
              <a:gd name="connsiteX155" fmla="*/ 785030 w 1254714"/>
              <a:gd name="connsiteY155" fmla="*/ 876027 h 1227389"/>
              <a:gd name="connsiteX156" fmla="*/ 785983 w 1254714"/>
              <a:gd name="connsiteY156" fmla="*/ 885549 h 1227389"/>
              <a:gd name="connsiteX157" fmla="*/ 787888 w 1254714"/>
              <a:gd name="connsiteY157" fmla="*/ 895071 h 1227389"/>
              <a:gd name="connsiteX158" fmla="*/ 792652 w 1254714"/>
              <a:gd name="connsiteY158" fmla="*/ 898879 h 1227389"/>
              <a:gd name="connsiteX159" fmla="*/ 795510 w 1254714"/>
              <a:gd name="connsiteY159" fmla="*/ 899832 h 1227389"/>
              <a:gd name="connsiteX160" fmla="*/ 797415 w 1254714"/>
              <a:gd name="connsiteY160" fmla="*/ 900784 h 1227389"/>
              <a:gd name="connsiteX161" fmla="*/ 798368 w 1254714"/>
              <a:gd name="connsiteY161" fmla="*/ 902689 h 1227389"/>
              <a:gd name="connsiteX162" fmla="*/ 799321 w 1254714"/>
              <a:gd name="connsiteY162" fmla="*/ 903640 h 1227389"/>
              <a:gd name="connsiteX163" fmla="*/ 803131 w 1254714"/>
              <a:gd name="connsiteY163" fmla="*/ 903640 h 1227389"/>
              <a:gd name="connsiteX164" fmla="*/ 807895 w 1254714"/>
              <a:gd name="connsiteY164" fmla="*/ 903640 h 1227389"/>
              <a:gd name="connsiteX165" fmla="*/ 815517 w 1254714"/>
              <a:gd name="connsiteY165" fmla="*/ 900784 h 1227389"/>
              <a:gd name="connsiteX166" fmla="*/ 823138 w 1254714"/>
              <a:gd name="connsiteY166" fmla="*/ 898879 h 1227389"/>
              <a:gd name="connsiteX167" fmla="*/ 829807 w 1254714"/>
              <a:gd name="connsiteY167" fmla="*/ 896975 h 1227389"/>
              <a:gd name="connsiteX168" fmla="*/ 834571 w 1254714"/>
              <a:gd name="connsiteY168" fmla="*/ 899832 h 1227389"/>
              <a:gd name="connsiteX169" fmla="*/ 838381 w 1254714"/>
              <a:gd name="connsiteY169" fmla="*/ 903640 h 1227389"/>
              <a:gd name="connsiteX170" fmla="*/ 844098 w 1254714"/>
              <a:gd name="connsiteY170" fmla="*/ 906497 h 1227389"/>
              <a:gd name="connsiteX171" fmla="*/ 851720 w 1254714"/>
              <a:gd name="connsiteY171" fmla="*/ 906497 h 1227389"/>
              <a:gd name="connsiteX172" fmla="*/ 855530 w 1254714"/>
              <a:gd name="connsiteY172" fmla="*/ 906497 h 1227389"/>
              <a:gd name="connsiteX173" fmla="*/ 858388 w 1254714"/>
              <a:gd name="connsiteY173" fmla="*/ 906497 h 1227389"/>
              <a:gd name="connsiteX174" fmla="*/ 863152 w 1254714"/>
              <a:gd name="connsiteY174" fmla="*/ 906497 h 1227389"/>
              <a:gd name="connsiteX175" fmla="*/ 873632 w 1254714"/>
              <a:gd name="connsiteY175" fmla="*/ 908401 h 1227389"/>
              <a:gd name="connsiteX176" fmla="*/ 878395 w 1254714"/>
              <a:gd name="connsiteY176" fmla="*/ 907450 h 1227389"/>
              <a:gd name="connsiteX177" fmla="*/ 880301 w 1254714"/>
              <a:gd name="connsiteY177" fmla="*/ 908401 h 1227389"/>
              <a:gd name="connsiteX178" fmla="*/ 881253 w 1254714"/>
              <a:gd name="connsiteY178" fmla="*/ 909354 h 1227389"/>
              <a:gd name="connsiteX179" fmla="*/ 882206 w 1254714"/>
              <a:gd name="connsiteY179" fmla="*/ 911258 h 1227389"/>
              <a:gd name="connsiteX180" fmla="*/ 882206 w 1254714"/>
              <a:gd name="connsiteY180" fmla="*/ 912211 h 1227389"/>
              <a:gd name="connsiteX181" fmla="*/ 882206 w 1254714"/>
              <a:gd name="connsiteY181" fmla="*/ 916972 h 1227389"/>
              <a:gd name="connsiteX182" fmla="*/ 882206 w 1254714"/>
              <a:gd name="connsiteY182" fmla="*/ 921733 h 1227389"/>
              <a:gd name="connsiteX183" fmla="*/ 882206 w 1254714"/>
              <a:gd name="connsiteY183" fmla="*/ 926494 h 1227389"/>
              <a:gd name="connsiteX184" fmla="*/ 883159 w 1254714"/>
              <a:gd name="connsiteY184" fmla="*/ 929350 h 1227389"/>
              <a:gd name="connsiteX185" fmla="*/ 886969 w 1254714"/>
              <a:gd name="connsiteY185" fmla="*/ 931255 h 1227389"/>
              <a:gd name="connsiteX186" fmla="*/ 890780 w 1254714"/>
              <a:gd name="connsiteY186" fmla="*/ 933159 h 1227389"/>
              <a:gd name="connsiteX187" fmla="*/ 894591 w 1254714"/>
              <a:gd name="connsiteY187" fmla="*/ 935063 h 1227389"/>
              <a:gd name="connsiteX188" fmla="*/ 898402 w 1254714"/>
              <a:gd name="connsiteY188" fmla="*/ 937920 h 1227389"/>
              <a:gd name="connsiteX189" fmla="*/ 896497 w 1254714"/>
              <a:gd name="connsiteY189" fmla="*/ 940777 h 1227389"/>
              <a:gd name="connsiteX190" fmla="*/ 895544 w 1254714"/>
              <a:gd name="connsiteY190" fmla="*/ 942681 h 1227389"/>
              <a:gd name="connsiteX191" fmla="*/ 893639 w 1254714"/>
              <a:gd name="connsiteY191" fmla="*/ 943633 h 1227389"/>
              <a:gd name="connsiteX192" fmla="*/ 891733 w 1254714"/>
              <a:gd name="connsiteY192" fmla="*/ 945538 h 1227389"/>
              <a:gd name="connsiteX193" fmla="*/ 883159 w 1254714"/>
              <a:gd name="connsiteY193" fmla="*/ 948394 h 1227389"/>
              <a:gd name="connsiteX194" fmla="*/ 874584 w 1254714"/>
              <a:gd name="connsiteY194" fmla="*/ 949346 h 1227389"/>
              <a:gd name="connsiteX195" fmla="*/ 866963 w 1254714"/>
              <a:gd name="connsiteY195" fmla="*/ 951251 h 1227389"/>
              <a:gd name="connsiteX196" fmla="*/ 865057 w 1254714"/>
              <a:gd name="connsiteY196" fmla="*/ 960773 h 1227389"/>
              <a:gd name="connsiteX197" fmla="*/ 865057 w 1254714"/>
              <a:gd name="connsiteY197" fmla="*/ 967438 h 1227389"/>
              <a:gd name="connsiteX198" fmla="*/ 866010 w 1254714"/>
              <a:gd name="connsiteY198" fmla="*/ 974104 h 1227389"/>
              <a:gd name="connsiteX199" fmla="*/ 866963 w 1254714"/>
              <a:gd name="connsiteY199" fmla="*/ 979817 h 1227389"/>
              <a:gd name="connsiteX200" fmla="*/ 868868 w 1254714"/>
              <a:gd name="connsiteY200" fmla="*/ 985530 h 1227389"/>
              <a:gd name="connsiteX201" fmla="*/ 870774 w 1254714"/>
              <a:gd name="connsiteY201" fmla="*/ 993148 h 1227389"/>
              <a:gd name="connsiteX202" fmla="*/ 872679 w 1254714"/>
              <a:gd name="connsiteY202" fmla="*/ 996957 h 1227389"/>
              <a:gd name="connsiteX203" fmla="*/ 875537 w 1254714"/>
              <a:gd name="connsiteY203" fmla="*/ 999813 h 1227389"/>
              <a:gd name="connsiteX204" fmla="*/ 880301 w 1254714"/>
              <a:gd name="connsiteY204" fmla="*/ 1002670 h 1227389"/>
              <a:gd name="connsiteX205" fmla="*/ 881253 w 1254714"/>
              <a:gd name="connsiteY205" fmla="*/ 1004574 h 1227389"/>
              <a:gd name="connsiteX206" fmla="*/ 883159 w 1254714"/>
              <a:gd name="connsiteY206" fmla="*/ 1008383 h 1227389"/>
              <a:gd name="connsiteX207" fmla="*/ 883159 w 1254714"/>
              <a:gd name="connsiteY207" fmla="*/ 1011240 h 1227389"/>
              <a:gd name="connsiteX208" fmla="*/ 884111 w 1254714"/>
              <a:gd name="connsiteY208" fmla="*/ 1014096 h 1227389"/>
              <a:gd name="connsiteX209" fmla="*/ 886017 w 1254714"/>
              <a:gd name="connsiteY209" fmla="*/ 1017905 h 1227389"/>
              <a:gd name="connsiteX210" fmla="*/ 888875 w 1254714"/>
              <a:gd name="connsiteY210" fmla="*/ 1022666 h 1227389"/>
              <a:gd name="connsiteX211" fmla="*/ 888875 w 1254714"/>
              <a:gd name="connsiteY211" fmla="*/ 1027427 h 1227389"/>
              <a:gd name="connsiteX212" fmla="*/ 887922 w 1254714"/>
              <a:gd name="connsiteY212" fmla="*/ 1033140 h 1227389"/>
              <a:gd name="connsiteX213" fmla="*/ 886969 w 1254714"/>
              <a:gd name="connsiteY213" fmla="*/ 1037901 h 1227389"/>
              <a:gd name="connsiteX214" fmla="*/ 886017 w 1254714"/>
              <a:gd name="connsiteY214" fmla="*/ 1047423 h 1227389"/>
              <a:gd name="connsiteX215" fmla="*/ 886969 w 1254714"/>
              <a:gd name="connsiteY215" fmla="*/ 1061706 h 1227389"/>
              <a:gd name="connsiteX216" fmla="*/ 898402 w 1254714"/>
              <a:gd name="connsiteY216" fmla="*/ 1063611 h 1227389"/>
              <a:gd name="connsiteX217" fmla="*/ 913645 w 1254714"/>
              <a:gd name="connsiteY217" fmla="*/ 1060754 h 1227389"/>
              <a:gd name="connsiteX218" fmla="*/ 926030 w 1254714"/>
              <a:gd name="connsiteY218" fmla="*/ 1056945 h 1227389"/>
              <a:gd name="connsiteX219" fmla="*/ 927936 w 1254714"/>
              <a:gd name="connsiteY219" fmla="*/ 1056945 h 1227389"/>
              <a:gd name="connsiteX220" fmla="*/ 929841 w 1254714"/>
              <a:gd name="connsiteY220" fmla="*/ 1057897 h 1227389"/>
              <a:gd name="connsiteX221" fmla="*/ 930794 w 1254714"/>
              <a:gd name="connsiteY221" fmla="*/ 1059802 h 1227389"/>
              <a:gd name="connsiteX222" fmla="*/ 933652 w 1254714"/>
              <a:gd name="connsiteY222" fmla="*/ 1072181 h 1227389"/>
              <a:gd name="connsiteX223" fmla="*/ 935558 w 1254714"/>
              <a:gd name="connsiteY223" fmla="*/ 1077894 h 1227389"/>
              <a:gd name="connsiteX224" fmla="*/ 937463 w 1254714"/>
              <a:gd name="connsiteY224" fmla="*/ 1081703 h 1227389"/>
              <a:gd name="connsiteX225" fmla="*/ 941274 w 1254714"/>
              <a:gd name="connsiteY225" fmla="*/ 1082655 h 1227389"/>
              <a:gd name="connsiteX226" fmla="*/ 945085 w 1254714"/>
              <a:gd name="connsiteY226" fmla="*/ 1083607 h 1227389"/>
              <a:gd name="connsiteX227" fmla="*/ 946990 w 1254714"/>
              <a:gd name="connsiteY227" fmla="*/ 1085511 h 1227389"/>
              <a:gd name="connsiteX228" fmla="*/ 946037 w 1254714"/>
              <a:gd name="connsiteY228" fmla="*/ 1089320 h 1227389"/>
              <a:gd name="connsiteX229" fmla="*/ 942227 w 1254714"/>
              <a:gd name="connsiteY229" fmla="*/ 1093129 h 1227389"/>
              <a:gd name="connsiteX230" fmla="*/ 937463 w 1254714"/>
              <a:gd name="connsiteY230" fmla="*/ 1095986 h 1227389"/>
              <a:gd name="connsiteX231" fmla="*/ 933652 w 1254714"/>
              <a:gd name="connsiteY231" fmla="*/ 1099794 h 1227389"/>
              <a:gd name="connsiteX232" fmla="*/ 930794 w 1254714"/>
              <a:gd name="connsiteY232" fmla="*/ 1104555 h 1227389"/>
              <a:gd name="connsiteX233" fmla="*/ 930794 w 1254714"/>
              <a:gd name="connsiteY233" fmla="*/ 1106460 h 1227389"/>
              <a:gd name="connsiteX234" fmla="*/ 931747 w 1254714"/>
              <a:gd name="connsiteY234" fmla="*/ 1111221 h 1227389"/>
              <a:gd name="connsiteX235" fmla="*/ 931747 w 1254714"/>
              <a:gd name="connsiteY235" fmla="*/ 1113125 h 1227389"/>
              <a:gd name="connsiteX236" fmla="*/ 925078 w 1254714"/>
              <a:gd name="connsiteY236" fmla="*/ 1122647 h 1227389"/>
              <a:gd name="connsiteX237" fmla="*/ 917456 w 1254714"/>
              <a:gd name="connsiteY237" fmla="*/ 1133121 h 1227389"/>
              <a:gd name="connsiteX238" fmla="*/ 912693 w 1254714"/>
              <a:gd name="connsiteY238" fmla="*/ 1138835 h 1227389"/>
              <a:gd name="connsiteX239" fmla="*/ 908882 w 1254714"/>
              <a:gd name="connsiteY239" fmla="*/ 1141691 h 1227389"/>
              <a:gd name="connsiteX240" fmla="*/ 906976 w 1254714"/>
              <a:gd name="connsiteY240" fmla="*/ 1141691 h 1227389"/>
              <a:gd name="connsiteX241" fmla="*/ 906024 w 1254714"/>
              <a:gd name="connsiteY241" fmla="*/ 1139787 h 1227389"/>
              <a:gd name="connsiteX242" fmla="*/ 905071 w 1254714"/>
              <a:gd name="connsiteY242" fmla="*/ 1137882 h 1227389"/>
              <a:gd name="connsiteX243" fmla="*/ 904118 w 1254714"/>
              <a:gd name="connsiteY243" fmla="*/ 1135978 h 1227389"/>
              <a:gd name="connsiteX244" fmla="*/ 898402 w 1254714"/>
              <a:gd name="connsiteY244" fmla="*/ 1133121 h 1227389"/>
              <a:gd name="connsiteX245" fmla="*/ 891733 w 1254714"/>
              <a:gd name="connsiteY245" fmla="*/ 1131217 h 1227389"/>
              <a:gd name="connsiteX246" fmla="*/ 885064 w 1254714"/>
              <a:gd name="connsiteY246" fmla="*/ 1130265 h 1227389"/>
              <a:gd name="connsiteX247" fmla="*/ 878395 w 1254714"/>
              <a:gd name="connsiteY247" fmla="*/ 1132169 h 1227389"/>
              <a:gd name="connsiteX248" fmla="*/ 877442 w 1254714"/>
              <a:gd name="connsiteY248" fmla="*/ 1134074 h 1227389"/>
              <a:gd name="connsiteX249" fmla="*/ 874584 w 1254714"/>
              <a:gd name="connsiteY249" fmla="*/ 1139787 h 1227389"/>
              <a:gd name="connsiteX250" fmla="*/ 872679 w 1254714"/>
              <a:gd name="connsiteY250" fmla="*/ 1140739 h 1227389"/>
              <a:gd name="connsiteX251" fmla="*/ 868868 w 1254714"/>
              <a:gd name="connsiteY251" fmla="*/ 1140739 h 1227389"/>
              <a:gd name="connsiteX252" fmla="*/ 865057 w 1254714"/>
              <a:gd name="connsiteY252" fmla="*/ 1141691 h 1227389"/>
              <a:gd name="connsiteX253" fmla="*/ 861247 w 1254714"/>
              <a:gd name="connsiteY253" fmla="*/ 1142643 h 1227389"/>
              <a:gd name="connsiteX254" fmla="*/ 857436 w 1254714"/>
              <a:gd name="connsiteY254" fmla="*/ 1143596 h 1227389"/>
              <a:gd name="connsiteX255" fmla="*/ 850767 w 1254714"/>
              <a:gd name="connsiteY255" fmla="*/ 1145500 h 1227389"/>
              <a:gd name="connsiteX256" fmla="*/ 845050 w 1254714"/>
              <a:gd name="connsiteY256" fmla="*/ 1148357 h 1227389"/>
              <a:gd name="connsiteX257" fmla="*/ 839334 w 1254714"/>
              <a:gd name="connsiteY257" fmla="*/ 1152166 h 1227389"/>
              <a:gd name="connsiteX258" fmla="*/ 834571 w 1254714"/>
              <a:gd name="connsiteY258" fmla="*/ 1155974 h 1227389"/>
              <a:gd name="connsiteX259" fmla="*/ 828854 w 1254714"/>
              <a:gd name="connsiteY259" fmla="*/ 1164544 h 1227389"/>
              <a:gd name="connsiteX260" fmla="*/ 825996 w 1254714"/>
              <a:gd name="connsiteY260" fmla="*/ 1173114 h 1227389"/>
              <a:gd name="connsiteX261" fmla="*/ 824091 w 1254714"/>
              <a:gd name="connsiteY261" fmla="*/ 1181684 h 1227389"/>
              <a:gd name="connsiteX262" fmla="*/ 820280 w 1254714"/>
              <a:gd name="connsiteY262" fmla="*/ 1189301 h 1227389"/>
              <a:gd name="connsiteX263" fmla="*/ 813611 w 1254714"/>
              <a:gd name="connsiteY263" fmla="*/ 1194062 h 1227389"/>
              <a:gd name="connsiteX264" fmla="*/ 805989 w 1254714"/>
              <a:gd name="connsiteY264" fmla="*/ 1197871 h 1227389"/>
              <a:gd name="connsiteX265" fmla="*/ 797415 w 1254714"/>
              <a:gd name="connsiteY265" fmla="*/ 1199776 h 1227389"/>
              <a:gd name="connsiteX266" fmla="*/ 788841 w 1254714"/>
              <a:gd name="connsiteY266" fmla="*/ 1202632 h 1227389"/>
              <a:gd name="connsiteX267" fmla="*/ 785030 w 1254714"/>
              <a:gd name="connsiteY267" fmla="*/ 1204537 h 1227389"/>
              <a:gd name="connsiteX268" fmla="*/ 781219 w 1254714"/>
              <a:gd name="connsiteY268" fmla="*/ 1206441 h 1227389"/>
              <a:gd name="connsiteX269" fmla="*/ 773598 w 1254714"/>
              <a:gd name="connsiteY269" fmla="*/ 1211202 h 1227389"/>
              <a:gd name="connsiteX270" fmla="*/ 772645 w 1254714"/>
              <a:gd name="connsiteY270" fmla="*/ 1213106 h 1227389"/>
              <a:gd name="connsiteX271" fmla="*/ 771692 w 1254714"/>
              <a:gd name="connsiteY271" fmla="*/ 1215963 h 1227389"/>
              <a:gd name="connsiteX272" fmla="*/ 771692 w 1254714"/>
              <a:gd name="connsiteY272" fmla="*/ 1219772 h 1227389"/>
              <a:gd name="connsiteX273" fmla="*/ 770739 w 1254714"/>
              <a:gd name="connsiteY273" fmla="*/ 1222628 h 1227389"/>
              <a:gd name="connsiteX274" fmla="*/ 765023 w 1254714"/>
              <a:gd name="connsiteY274" fmla="*/ 1227389 h 1227389"/>
              <a:gd name="connsiteX275" fmla="*/ 760260 w 1254714"/>
              <a:gd name="connsiteY275" fmla="*/ 1224533 h 1227389"/>
              <a:gd name="connsiteX276" fmla="*/ 755496 w 1254714"/>
              <a:gd name="connsiteY276" fmla="*/ 1217867 h 1227389"/>
              <a:gd name="connsiteX277" fmla="*/ 751685 w 1254714"/>
              <a:gd name="connsiteY277" fmla="*/ 1211202 h 1227389"/>
              <a:gd name="connsiteX278" fmla="*/ 746922 w 1254714"/>
              <a:gd name="connsiteY278" fmla="*/ 1208345 h 1227389"/>
              <a:gd name="connsiteX279" fmla="*/ 742158 w 1254714"/>
              <a:gd name="connsiteY279" fmla="*/ 1208345 h 1227389"/>
              <a:gd name="connsiteX280" fmla="*/ 737395 w 1254714"/>
              <a:gd name="connsiteY280" fmla="*/ 1208345 h 1227389"/>
              <a:gd name="connsiteX281" fmla="*/ 733584 w 1254714"/>
              <a:gd name="connsiteY281" fmla="*/ 1203584 h 1227389"/>
              <a:gd name="connsiteX282" fmla="*/ 729773 w 1254714"/>
              <a:gd name="connsiteY282" fmla="*/ 1197871 h 1227389"/>
              <a:gd name="connsiteX283" fmla="*/ 725962 w 1254714"/>
              <a:gd name="connsiteY283" fmla="*/ 1195967 h 1227389"/>
              <a:gd name="connsiteX284" fmla="*/ 721199 w 1254714"/>
              <a:gd name="connsiteY284" fmla="*/ 1197871 h 1227389"/>
              <a:gd name="connsiteX285" fmla="*/ 716435 w 1254714"/>
              <a:gd name="connsiteY285" fmla="*/ 1202632 h 1227389"/>
              <a:gd name="connsiteX286" fmla="*/ 714530 w 1254714"/>
              <a:gd name="connsiteY286" fmla="*/ 1206441 h 1227389"/>
              <a:gd name="connsiteX287" fmla="*/ 711672 w 1254714"/>
              <a:gd name="connsiteY287" fmla="*/ 1212154 h 1227389"/>
              <a:gd name="connsiteX288" fmla="*/ 708814 w 1254714"/>
              <a:gd name="connsiteY288" fmla="*/ 1216915 h 1227389"/>
              <a:gd name="connsiteX289" fmla="*/ 705955 w 1254714"/>
              <a:gd name="connsiteY289" fmla="*/ 1219772 h 1227389"/>
              <a:gd name="connsiteX290" fmla="*/ 701192 w 1254714"/>
              <a:gd name="connsiteY290" fmla="*/ 1220724 h 1227389"/>
              <a:gd name="connsiteX291" fmla="*/ 695475 w 1254714"/>
              <a:gd name="connsiteY291" fmla="*/ 1220724 h 1227389"/>
              <a:gd name="connsiteX292" fmla="*/ 688807 w 1254714"/>
              <a:gd name="connsiteY292" fmla="*/ 1220724 h 1227389"/>
              <a:gd name="connsiteX293" fmla="*/ 683090 w 1254714"/>
              <a:gd name="connsiteY293" fmla="*/ 1220724 h 1227389"/>
              <a:gd name="connsiteX294" fmla="*/ 674516 w 1254714"/>
              <a:gd name="connsiteY294" fmla="*/ 1220724 h 1227389"/>
              <a:gd name="connsiteX295" fmla="*/ 670705 w 1254714"/>
              <a:gd name="connsiteY295" fmla="*/ 1221676 h 1227389"/>
              <a:gd name="connsiteX296" fmla="*/ 666894 w 1254714"/>
              <a:gd name="connsiteY296" fmla="*/ 1223581 h 1227389"/>
              <a:gd name="connsiteX297" fmla="*/ 664989 w 1254714"/>
              <a:gd name="connsiteY297" fmla="*/ 1215011 h 1227389"/>
              <a:gd name="connsiteX298" fmla="*/ 662131 w 1254714"/>
              <a:gd name="connsiteY298" fmla="*/ 1206441 h 1227389"/>
              <a:gd name="connsiteX299" fmla="*/ 659273 w 1254714"/>
              <a:gd name="connsiteY299" fmla="*/ 1198823 h 1227389"/>
              <a:gd name="connsiteX300" fmla="*/ 653556 w 1254714"/>
              <a:gd name="connsiteY300" fmla="*/ 1191206 h 1227389"/>
              <a:gd name="connsiteX301" fmla="*/ 652604 w 1254714"/>
              <a:gd name="connsiteY301" fmla="*/ 1183588 h 1227389"/>
              <a:gd name="connsiteX302" fmla="*/ 655462 w 1254714"/>
              <a:gd name="connsiteY302" fmla="*/ 1172162 h 1227389"/>
              <a:gd name="connsiteX303" fmla="*/ 659273 w 1254714"/>
              <a:gd name="connsiteY303" fmla="*/ 1159783 h 1227389"/>
              <a:gd name="connsiteX304" fmla="*/ 661178 w 1254714"/>
              <a:gd name="connsiteY304" fmla="*/ 1150261 h 1227389"/>
              <a:gd name="connsiteX305" fmla="*/ 660226 w 1254714"/>
              <a:gd name="connsiteY305" fmla="*/ 1145500 h 1227389"/>
              <a:gd name="connsiteX306" fmla="*/ 659273 w 1254714"/>
              <a:gd name="connsiteY306" fmla="*/ 1138835 h 1227389"/>
              <a:gd name="connsiteX307" fmla="*/ 658320 w 1254714"/>
              <a:gd name="connsiteY307" fmla="*/ 1133121 h 1227389"/>
              <a:gd name="connsiteX308" fmla="*/ 658320 w 1254714"/>
              <a:gd name="connsiteY308" fmla="*/ 1127408 h 1227389"/>
              <a:gd name="connsiteX309" fmla="*/ 659273 w 1254714"/>
              <a:gd name="connsiteY309" fmla="*/ 1123599 h 1227389"/>
              <a:gd name="connsiteX310" fmla="*/ 661178 w 1254714"/>
              <a:gd name="connsiteY310" fmla="*/ 1120743 h 1227389"/>
              <a:gd name="connsiteX311" fmla="*/ 662131 w 1254714"/>
              <a:gd name="connsiteY311" fmla="*/ 1117886 h 1227389"/>
              <a:gd name="connsiteX312" fmla="*/ 663084 w 1254714"/>
              <a:gd name="connsiteY312" fmla="*/ 1114077 h 1227389"/>
              <a:gd name="connsiteX313" fmla="*/ 661178 w 1254714"/>
              <a:gd name="connsiteY313" fmla="*/ 1112173 h 1227389"/>
              <a:gd name="connsiteX314" fmla="*/ 657367 w 1254714"/>
              <a:gd name="connsiteY314" fmla="*/ 1110269 h 1227389"/>
              <a:gd name="connsiteX315" fmla="*/ 654509 w 1254714"/>
              <a:gd name="connsiteY315" fmla="*/ 1108364 h 1227389"/>
              <a:gd name="connsiteX316" fmla="*/ 651651 w 1254714"/>
              <a:gd name="connsiteY316" fmla="*/ 1107412 h 1227389"/>
              <a:gd name="connsiteX317" fmla="*/ 648793 w 1254714"/>
              <a:gd name="connsiteY317" fmla="*/ 1104555 h 1227389"/>
              <a:gd name="connsiteX318" fmla="*/ 646888 w 1254714"/>
              <a:gd name="connsiteY318" fmla="*/ 1101699 h 1227389"/>
              <a:gd name="connsiteX319" fmla="*/ 644982 w 1254714"/>
              <a:gd name="connsiteY319" fmla="*/ 1098842 h 1227389"/>
              <a:gd name="connsiteX320" fmla="*/ 644029 w 1254714"/>
              <a:gd name="connsiteY320" fmla="*/ 1095033 h 1227389"/>
              <a:gd name="connsiteX321" fmla="*/ 640219 w 1254714"/>
              <a:gd name="connsiteY321" fmla="*/ 1089320 h 1227389"/>
              <a:gd name="connsiteX322" fmla="*/ 635455 w 1254714"/>
              <a:gd name="connsiteY322" fmla="*/ 1086464 h 1227389"/>
              <a:gd name="connsiteX323" fmla="*/ 629739 w 1254714"/>
              <a:gd name="connsiteY323" fmla="*/ 1082655 h 1227389"/>
              <a:gd name="connsiteX324" fmla="*/ 626881 w 1254714"/>
              <a:gd name="connsiteY324" fmla="*/ 1077894 h 1227389"/>
              <a:gd name="connsiteX325" fmla="*/ 622117 w 1254714"/>
              <a:gd name="connsiteY325" fmla="*/ 1064563 h 1227389"/>
              <a:gd name="connsiteX326" fmla="*/ 619259 w 1254714"/>
              <a:gd name="connsiteY326" fmla="*/ 1057897 h 1227389"/>
              <a:gd name="connsiteX327" fmla="*/ 615448 w 1254714"/>
              <a:gd name="connsiteY327" fmla="*/ 1053136 h 1227389"/>
              <a:gd name="connsiteX328" fmla="*/ 607827 w 1254714"/>
              <a:gd name="connsiteY328" fmla="*/ 1056945 h 1227389"/>
              <a:gd name="connsiteX329" fmla="*/ 601158 w 1254714"/>
              <a:gd name="connsiteY329" fmla="*/ 1064563 h 1227389"/>
              <a:gd name="connsiteX330" fmla="*/ 594489 w 1254714"/>
              <a:gd name="connsiteY330" fmla="*/ 1072181 h 1227389"/>
              <a:gd name="connsiteX331" fmla="*/ 586867 w 1254714"/>
              <a:gd name="connsiteY331" fmla="*/ 1076942 h 1227389"/>
              <a:gd name="connsiteX332" fmla="*/ 582104 w 1254714"/>
              <a:gd name="connsiteY332" fmla="*/ 1076942 h 1227389"/>
              <a:gd name="connsiteX333" fmla="*/ 578293 w 1254714"/>
              <a:gd name="connsiteY333" fmla="*/ 1076942 h 1227389"/>
              <a:gd name="connsiteX334" fmla="*/ 573529 w 1254714"/>
              <a:gd name="connsiteY334" fmla="*/ 1076942 h 1227389"/>
              <a:gd name="connsiteX335" fmla="*/ 569718 w 1254714"/>
              <a:gd name="connsiteY335" fmla="*/ 1078846 h 1227389"/>
              <a:gd name="connsiteX336" fmla="*/ 564955 w 1254714"/>
              <a:gd name="connsiteY336" fmla="*/ 1085511 h 1227389"/>
              <a:gd name="connsiteX337" fmla="*/ 560191 w 1254714"/>
              <a:gd name="connsiteY337" fmla="*/ 1086464 h 1227389"/>
              <a:gd name="connsiteX338" fmla="*/ 554475 w 1254714"/>
              <a:gd name="connsiteY338" fmla="*/ 1084559 h 1227389"/>
              <a:gd name="connsiteX339" fmla="*/ 547806 w 1254714"/>
              <a:gd name="connsiteY339" fmla="*/ 1081703 h 1227389"/>
              <a:gd name="connsiteX340" fmla="*/ 543043 w 1254714"/>
              <a:gd name="connsiteY340" fmla="*/ 1079798 h 1227389"/>
              <a:gd name="connsiteX341" fmla="*/ 536374 w 1254714"/>
              <a:gd name="connsiteY341" fmla="*/ 1076942 h 1227389"/>
              <a:gd name="connsiteX342" fmla="*/ 530657 w 1254714"/>
              <a:gd name="connsiteY342" fmla="*/ 1074085 h 1227389"/>
              <a:gd name="connsiteX343" fmla="*/ 525894 w 1254714"/>
              <a:gd name="connsiteY343" fmla="*/ 1071228 h 1227389"/>
              <a:gd name="connsiteX344" fmla="*/ 518272 w 1254714"/>
              <a:gd name="connsiteY344" fmla="*/ 1066467 h 1227389"/>
              <a:gd name="connsiteX345" fmla="*/ 510651 w 1254714"/>
              <a:gd name="connsiteY345" fmla="*/ 1061706 h 1227389"/>
              <a:gd name="connsiteX346" fmla="*/ 502076 w 1254714"/>
              <a:gd name="connsiteY346" fmla="*/ 1057897 h 1227389"/>
              <a:gd name="connsiteX347" fmla="*/ 494455 w 1254714"/>
              <a:gd name="connsiteY347" fmla="*/ 1053136 h 1227389"/>
              <a:gd name="connsiteX348" fmla="*/ 495407 w 1254714"/>
              <a:gd name="connsiteY348" fmla="*/ 1051232 h 1227389"/>
              <a:gd name="connsiteX349" fmla="*/ 495407 w 1254714"/>
              <a:gd name="connsiteY349" fmla="*/ 1050280 h 1227389"/>
              <a:gd name="connsiteX350" fmla="*/ 495407 w 1254714"/>
              <a:gd name="connsiteY350" fmla="*/ 1049328 h 1227389"/>
              <a:gd name="connsiteX351" fmla="*/ 494455 w 1254714"/>
              <a:gd name="connsiteY351" fmla="*/ 1045519 h 1227389"/>
              <a:gd name="connsiteX352" fmla="*/ 493502 w 1254714"/>
              <a:gd name="connsiteY352" fmla="*/ 1041710 h 1227389"/>
              <a:gd name="connsiteX353" fmla="*/ 482069 w 1254714"/>
              <a:gd name="connsiteY353" fmla="*/ 1053136 h 1227389"/>
              <a:gd name="connsiteX354" fmla="*/ 473495 w 1254714"/>
              <a:gd name="connsiteY354" fmla="*/ 1062659 h 1227389"/>
              <a:gd name="connsiteX355" fmla="*/ 469684 w 1254714"/>
              <a:gd name="connsiteY355" fmla="*/ 1067420 h 1227389"/>
              <a:gd name="connsiteX356" fmla="*/ 466826 w 1254714"/>
              <a:gd name="connsiteY356" fmla="*/ 1072181 h 1227389"/>
              <a:gd name="connsiteX357" fmla="*/ 465874 w 1254714"/>
              <a:gd name="connsiteY357" fmla="*/ 1079798 h 1227389"/>
              <a:gd name="connsiteX358" fmla="*/ 463968 w 1254714"/>
              <a:gd name="connsiteY358" fmla="*/ 1086464 h 1227389"/>
              <a:gd name="connsiteX359" fmla="*/ 460157 w 1254714"/>
              <a:gd name="connsiteY359" fmla="*/ 1088368 h 1227389"/>
              <a:gd name="connsiteX360" fmla="*/ 456346 w 1254714"/>
              <a:gd name="connsiteY360" fmla="*/ 1091225 h 1227389"/>
              <a:gd name="connsiteX361" fmla="*/ 452535 w 1254714"/>
              <a:gd name="connsiteY361" fmla="*/ 1095033 h 1227389"/>
              <a:gd name="connsiteX362" fmla="*/ 450630 w 1254714"/>
              <a:gd name="connsiteY362" fmla="*/ 1101699 h 1227389"/>
              <a:gd name="connsiteX363" fmla="*/ 448725 w 1254714"/>
              <a:gd name="connsiteY363" fmla="*/ 1107412 h 1227389"/>
              <a:gd name="connsiteX364" fmla="*/ 445867 w 1254714"/>
              <a:gd name="connsiteY364" fmla="*/ 1111221 h 1227389"/>
              <a:gd name="connsiteX365" fmla="*/ 440150 w 1254714"/>
              <a:gd name="connsiteY365" fmla="*/ 1111221 h 1227389"/>
              <a:gd name="connsiteX366" fmla="*/ 433481 w 1254714"/>
              <a:gd name="connsiteY366" fmla="*/ 1111221 h 1227389"/>
              <a:gd name="connsiteX367" fmla="*/ 427765 w 1254714"/>
              <a:gd name="connsiteY367" fmla="*/ 1112173 h 1227389"/>
              <a:gd name="connsiteX368" fmla="*/ 423002 w 1254714"/>
              <a:gd name="connsiteY368" fmla="*/ 1115982 h 1227389"/>
              <a:gd name="connsiteX369" fmla="*/ 418238 w 1254714"/>
              <a:gd name="connsiteY369" fmla="*/ 1119791 h 1227389"/>
              <a:gd name="connsiteX370" fmla="*/ 415380 w 1254714"/>
              <a:gd name="connsiteY370" fmla="*/ 1121695 h 1227389"/>
              <a:gd name="connsiteX371" fmla="*/ 412522 w 1254714"/>
              <a:gd name="connsiteY371" fmla="*/ 1122647 h 1227389"/>
              <a:gd name="connsiteX372" fmla="*/ 409664 w 1254714"/>
              <a:gd name="connsiteY372" fmla="*/ 1122647 h 1227389"/>
              <a:gd name="connsiteX373" fmla="*/ 405853 w 1254714"/>
              <a:gd name="connsiteY373" fmla="*/ 1123599 h 1227389"/>
              <a:gd name="connsiteX374" fmla="*/ 402995 w 1254714"/>
              <a:gd name="connsiteY374" fmla="*/ 1124552 h 1227389"/>
              <a:gd name="connsiteX375" fmla="*/ 398231 w 1254714"/>
              <a:gd name="connsiteY375" fmla="*/ 1125504 h 1227389"/>
              <a:gd name="connsiteX376" fmla="*/ 394421 w 1254714"/>
              <a:gd name="connsiteY376" fmla="*/ 1126456 h 1227389"/>
              <a:gd name="connsiteX377" fmla="*/ 391562 w 1254714"/>
              <a:gd name="connsiteY377" fmla="*/ 1126456 h 1227389"/>
              <a:gd name="connsiteX378" fmla="*/ 388704 w 1254714"/>
              <a:gd name="connsiteY378" fmla="*/ 1124552 h 1227389"/>
              <a:gd name="connsiteX379" fmla="*/ 385846 w 1254714"/>
              <a:gd name="connsiteY379" fmla="*/ 1121695 h 1227389"/>
              <a:gd name="connsiteX380" fmla="*/ 383941 w 1254714"/>
              <a:gd name="connsiteY380" fmla="*/ 1120743 h 1227389"/>
              <a:gd name="connsiteX381" fmla="*/ 380130 w 1254714"/>
              <a:gd name="connsiteY381" fmla="*/ 1123599 h 1227389"/>
              <a:gd name="connsiteX382" fmla="*/ 377272 w 1254714"/>
              <a:gd name="connsiteY382" fmla="*/ 1124552 h 1227389"/>
              <a:gd name="connsiteX383" fmla="*/ 375366 w 1254714"/>
              <a:gd name="connsiteY383" fmla="*/ 1126456 h 1227389"/>
              <a:gd name="connsiteX384" fmla="*/ 372508 w 1254714"/>
              <a:gd name="connsiteY384" fmla="*/ 1127408 h 1227389"/>
              <a:gd name="connsiteX385" fmla="*/ 370603 w 1254714"/>
              <a:gd name="connsiteY385" fmla="*/ 1129313 h 1227389"/>
              <a:gd name="connsiteX386" fmla="*/ 370603 w 1254714"/>
              <a:gd name="connsiteY386" fmla="*/ 1131217 h 1227389"/>
              <a:gd name="connsiteX387" fmla="*/ 370603 w 1254714"/>
              <a:gd name="connsiteY387" fmla="*/ 1135978 h 1227389"/>
              <a:gd name="connsiteX388" fmla="*/ 369650 w 1254714"/>
              <a:gd name="connsiteY388" fmla="*/ 1138835 h 1227389"/>
              <a:gd name="connsiteX389" fmla="*/ 366792 w 1254714"/>
              <a:gd name="connsiteY389" fmla="*/ 1139787 h 1227389"/>
              <a:gd name="connsiteX390" fmla="*/ 364887 w 1254714"/>
              <a:gd name="connsiteY390" fmla="*/ 1137882 h 1227389"/>
              <a:gd name="connsiteX391" fmla="*/ 362028 w 1254714"/>
              <a:gd name="connsiteY391" fmla="*/ 1135026 h 1227389"/>
              <a:gd name="connsiteX392" fmla="*/ 360123 w 1254714"/>
              <a:gd name="connsiteY392" fmla="*/ 1133121 h 1227389"/>
              <a:gd name="connsiteX393" fmla="*/ 352501 w 1254714"/>
              <a:gd name="connsiteY393" fmla="*/ 1132169 h 1227389"/>
              <a:gd name="connsiteX394" fmla="*/ 348691 w 1254714"/>
              <a:gd name="connsiteY394" fmla="*/ 1134074 h 1227389"/>
              <a:gd name="connsiteX395" fmla="*/ 347738 w 1254714"/>
              <a:gd name="connsiteY395" fmla="*/ 1137882 h 1227389"/>
              <a:gd name="connsiteX396" fmla="*/ 344880 w 1254714"/>
              <a:gd name="connsiteY396" fmla="*/ 1145500 h 1227389"/>
              <a:gd name="connsiteX397" fmla="*/ 340116 w 1254714"/>
              <a:gd name="connsiteY397" fmla="*/ 1150261 h 1227389"/>
              <a:gd name="connsiteX398" fmla="*/ 335353 w 1254714"/>
              <a:gd name="connsiteY398" fmla="*/ 1154070 h 1227389"/>
              <a:gd name="connsiteX399" fmla="*/ 332495 w 1254714"/>
              <a:gd name="connsiteY399" fmla="*/ 1157879 h 1227389"/>
              <a:gd name="connsiteX400" fmla="*/ 331542 w 1254714"/>
              <a:gd name="connsiteY400" fmla="*/ 1165496 h 1227389"/>
              <a:gd name="connsiteX401" fmla="*/ 319157 w 1254714"/>
              <a:gd name="connsiteY401" fmla="*/ 1161688 h 1227389"/>
              <a:gd name="connsiteX402" fmla="*/ 307724 w 1254714"/>
              <a:gd name="connsiteY402" fmla="*/ 1156927 h 1227389"/>
              <a:gd name="connsiteX403" fmla="*/ 304866 w 1254714"/>
              <a:gd name="connsiteY403" fmla="*/ 1154070 h 1227389"/>
              <a:gd name="connsiteX404" fmla="*/ 302961 w 1254714"/>
              <a:gd name="connsiteY404" fmla="*/ 1151213 h 1227389"/>
              <a:gd name="connsiteX405" fmla="*/ 302008 w 1254714"/>
              <a:gd name="connsiteY405" fmla="*/ 1146452 h 1227389"/>
              <a:gd name="connsiteX406" fmla="*/ 300102 w 1254714"/>
              <a:gd name="connsiteY406" fmla="*/ 1145500 h 1227389"/>
              <a:gd name="connsiteX407" fmla="*/ 296292 w 1254714"/>
              <a:gd name="connsiteY407" fmla="*/ 1146452 h 1227389"/>
              <a:gd name="connsiteX408" fmla="*/ 292481 w 1254714"/>
              <a:gd name="connsiteY408" fmla="*/ 1145500 h 1227389"/>
              <a:gd name="connsiteX409" fmla="*/ 290575 w 1254714"/>
              <a:gd name="connsiteY409" fmla="*/ 1143596 h 1227389"/>
              <a:gd name="connsiteX410" fmla="*/ 290575 w 1254714"/>
              <a:gd name="connsiteY410" fmla="*/ 1141691 h 1227389"/>
              <a:gd name="connsiteX411" fmla="*/ 289623 w 1254714"/>
              <a:gd name="connsiteY411" fmla="*/ 1139787 h 1227389"/>
              <a:gd name="connsiteX412" fmla="*/ 286765 w 1254714"/>
              <a:gd name="connsiteY412" fmla="*/ 1138835 h 1227389"/>
              <a:gd name="connsiteX413" fmla="*/ 284859 w 1254714"/>
              <a:gd name="connsiteY413" fmla="*/ 1138835 h 1227389"/>
              <a:gd name="connsiteX414" fmla="*/ 276285 w 1254714"/>
              <a:gd name="connsiteY414" fmla="*/ 1140739 h 1227389"/>
              <a:gd name="connsiteX415" fmla="*/ 269616 w 1254714"/>
              <a:gd name="connsiteY415" fmla="*/ 1141691 h 1227389"/>
              <a:gd name="connsiteX416" fmla="*/ 267710 w 1254714"/>
              <a:gd name="connsiteY416" fmla="*/ 1139787 h 1227389"/>
              <a:gd name="connsiteX417" fmla="*/ 268663 w 1254714"/>
              <a:gd name="connsiteY417" fmla="*/ 1131217 h 1227389"/>
              <a:gd name="connsiteX418" fmla="*/ 269616 w 1254714"/>
              <a:gd name="connsiteY418" fmla="*/ 1122647 h 1227389"/>
              <a:gd name="connsiteX419" fmla="*/ 269616 w 1254714"/>
              <a:gd name="connsiteY419" fmla="*/ 1118838 h 1227389"/>
              <a:gd name="connsiteX420" fmla="*/ 264852 w 1254714"/>
              <a:gd name="connsiteY420" fmla="*/ 1117886 h 1227389"/>
              <a:gd name="connsiteX421" fmla="*/ 261994 w 1254714"/>
              <a:gd name="connsiteY421" fmla="*/ 1117886 h 1227389"/>
              <a:gd name="connsiteX422" fmla="*/ 257231 w 1254714"/>
              <a:gd name="connsiteY422" fmla="*/ 1120743 h 1227389"/>
              <a:gd name="connsiteX423" fmla="*/ 255325 w 1254714"/>
              <a:gd name="connsiteY423" fmla="*/ 1121695 h 1227389"/>
              <a:gd name="connsiteX424" fmla="*/ 251515 w 1254714"/>
              <a:gd name="connsiteY424" fmla="*/ 1120743 h 1227389"/>
              <a:gd name="connsiteX425" fmla="*/ 249609 w 1254714"/>
              <a:gd name="connsiteY425" fmla="*/ 1120743 h 1227389"/>
              <a:gd name="connsiteX426" fmla="*/ 247704 w 1254714"/>
              <a:gd name="connsiteY426" fmla="*/ 1120743 h 1227389"/>
              <a:gd name="connsiteX427" fmla="*/ 245798 w 1254714"/>
              <a:gd name="connsiteY427" fmla="*/ 1123599 h 1227389"/>
              <a:gd name="connsiteX428" fmla="*/ 221981 w 1254714"/>
              <a:gd name="connsiteY428" fmla="*/ 1111221 h 1227389"/>
              <a:gd name="connsiteX429" fmla="*/ 211501 w 1254714"/>
              <a:gd name="connsiteY429" fmla="*/ 1103603 h 1227389"/>
              <a:gd name="connsiteX430" fmla="*/ 204832 w 1254714"/>
              <a:gd name="connsiteY430" fmla="*/ 1095986 h 1227389"/>
              <a:gd name="connsiteX431" fmla="*/ 201021 w 1254714"/>
              <a:gd name="connsiteY431" fmla="*/ 1080750 h 1227389"/>
              <a:gd name="connsiteX432" fmla="*/ 198163 w 1254714"/>
              <a:gd name="connsiteY432" fmla="*/ 1074085 h 1227389"/>
              <a:gd name="connsiteX433" fmla="*/ 188636 w 1254714"/>
              <a:gd name="connsiteY433" fmla="*/ 1070276 h 1227389"/>
              <a:gd name="connsiteX434" fmla="*/ 188636 w 1254714"/>
              <a:gd name="connsiteY434" fmla="*/ 1067420 h 1227389"/>
              <a:gd name="connsiteX435" fmla="*/ 189589 w 1254714"/>
              <a:gd name="connsiteY435" fmla="*/ 1061706 h 1227389"/>
              <a:gd name="connsiteX436" fmla="*/ 189589 w 1254714"/>
              <a:gd name="connsiteY436" fmla="*/ 1057897 h 1227389"/>
              <a:gd name="connsiteX437" fmla="*/ 187683 w 1254714"/>
              <a:gd name="connsiteY437" fmla="*/ 1055993 h 1227389"/>
              <a:gd name="connsiteX438" fmla="*/ 185778 w 1254714"/>
              <a:gd name="connsiteY438" fmla="*/ 1054089 h 1227389"/>
              <a:gd name="connsiteX439" fmla="*/ 183872 w 1254714"/>
              <a:gd name="connsiteY439" fmla="*/ 1052184 h 1227389"/>
              <a:gd name="connsiteX440" fmla="*/ 182920 w 1254714"/>
              <a:gd name="connsiteY440" fmla="*/ 1034092 h 1227389"/>
              <a:gd name="connsiteX441" fmla="*/ 174345 w 1254714"/>
              <a:gd name="connsiteY441" fmla="*/ 1026475 h 1227389"/>
              <a:gd name="connsiteX442" fmla="*/ 170535 w 1254714"/>
              <a:gd name="connsiteY442" fmla="*/ 1026475 h 1227389"/>
              <a:gd name="connsiteX443" fmla="*/ 166724 w 1254714"/>
              <a:gd name="connsiteY443" fmla="*/ 1027427 h 1227389"/>
              <a:gd name="connsiteX444" fmla="*/ 163866 w 1254714"/>
              <a:gd name="connsiteY444" fmla="*/ 1026475 h 1227389"/>
              <a:gd name="connsiteX445" fmla="*/ 158149 w 1254714"/>
              <a:gd name="connsiteY445" fmla="*/ 1020762 h 1227389"/>
              <a:gd name="connsiteX446" fmla="*/ 152433 w 1254714"/>
              <a:gd name="connsiteY446" fmla="*/ 1016953 h 1227389"/>
              <a:gd name="connsiteX447" fmla="*/ 134332 w 1254714"/>
              <a:gd name="connsiteY447" fmla="*/ 1000765 h 1227389"/>
              <a:gd name="connsiteX448" fmla="*/ 120041 w 1254714"/>
              <a:gd name="connsiteY448" fmla="*/ 983626 h 1227389"/>
              <a:gd name="connsiteX449" fmla="*/ 103845 w 1254714"/>
              <a:gd name="connsiteY449" fmla="*/ 956964 h 1227389"/>
              <a:gd name="connsiteX450" fmla="*/ 95271 w 1254714"/>
              <a:gd name="connsiteY450" fmla="*/ 947442 h 1227389"/>
              <a:gd name="connsiteX451" fmla="*/ 93365 w 1254714"/>
              <a:gd name="connsiteY451" fmla="*/ 941729 h 1227389"/>
              <a:gd name="connsiteX452" fmla="*/ 89555 w 1254714"/>
              <a:gd name="connsiteY452" fmla="*/ 936968 h 1227389"/>
              <a:gd name="connsiteX453" fmla="*/ 80980 w 1254714"/>
              <a:gd name="connsiteY453" fmla="*/ 929350 h 1227389"/>
              <a:gd name="connsiteX454" fmla="*/ 77169 w 1254714"/>
              <a:gd name="connsiteY454" fmla="*/ 923637 h 1227389"/>
              <a:gd name="connsiteX455" fmla="*/ 69548 w 1254714"/>
              <a:gd name="connsiteY455" fmla="*/ 910306 h 1227389"/>
              <a:gd name="connsiteX456" fmla="*/ 51446 w 1254714"/>
              <a:gd name="connsiteY456" fmla="*/ 883644 h 1227389"/>
              <a:gd name="connsiteX457" fmla="*/ 50494 w 1254714"/>
              <a:gd name="connsiteY457" fmla="*/ 877931 h 1227389"/>
              <a:gd name="connsiteX458" fmla="*/ 49541 w 1254714"/>
              <a:gd name="connsiteY458" fmla="*/ 874122 h 1227389"/>
              <a:gd name="connsiteX459" fmla="*/ 46683 w 1254714"/>
              <a:gd name="connsiteY459" fmla="*/ 868409 h 1227389"/>
              <a:gd name="connsiteX460" fmla="*/ 45730 w 1254714"/>
              <a:gd name="connsiteY460" fmla="*/ 864600 h 1227389"/>
              <a:gd name="connsiteX461" fmla="*/ 45730 w 1254714"/>
              <a:gd name="connsiteY461" fmla="*/ 850317 h 1227389"/>
              <a:gd name="connsiteX462" fmla="*/ 43825 w 1254714"/>
              <a:gd name="connsiteY462" fmla="*/ 829369 h 1227389"/>
              <a:gd name="connsiteX463" fmla="*/ 41919 w 1254714"/>
              <a:gd name="connsiteY463" fmla="*/ 824608 h 1227389"/>
              <a:gd name="connsiteX464" fmla="*/ 39061 w 1254714"/>
              <a:gd name="connsiteY464" fmla="*/ 821751 h 1227389"/>
              <a:gd name="connsiteX465" fmla="*/ 34297 w 1254714"/>
              <a:gd name="connsiteY465" fmla="*/ 817942 h 1227389"/>
              <a:gd name="connsiteX466" fmla="*/ 31439 w 1254714"/>
              <a:gd name="connsiteY466" fmla="*/ 816038 h 1227389"/>
              <a:gd name="connsiteX467" fmla="*/ 26676 w 1254714"/>
              <a:gd name="connsiteY467" fmla="*/ 806516 h 1227389"/>
              <a:gd name="connsiteX468" fmla="*/ 20960 w 1254714"/>
              <a:gd name="connsiteY468" fmla="*/ 797946 h 1227389"/>
              <a:gd name="connsiteX469" fmla="*/ 12385 w 1254714"/>
              <a:gd name="connsiteY469" fmla="*/ 794137 h 1227389"/>
              <a:gd name="connsiteX470" fmla="*/ 6669 w 1254714"/>
              <a:gd name="connsiteY470" fmla="*/ 781759 h 1227389"/>
              <a:gd name="connsiteX471" fmla="*/ 2858 w 1254714"/>
              <a:gd name="connsiteY471" fmla="*/ 771284 h 1227389"/>
              <a:gd name="connsiteX472" fmla="*/ 0 w 1254714"/>
              <a:gd name="connsiteY472" fmla="*/ 763667 h 1227389"/>
              <a:gd name="connsiteX473" fmla="*/ 4764 w 1254714"/>
              <a:gd name="connsiteY473" fmla="*/ 758906 h 1227389"/>
              <a:gd name="connsiteX474" fmla="*/ 37156 w 1254714"/>
              <a:gd name="connsiteY474" fmla="*/ 737957 h 1227389"/>
              <a:gd name="connsiteX475" fmla="*/ 50494 w 1254714"/>
              <a:gd name="connsiteY475" fmla="*/ 736053 h 1227389"/>
              <a:gd name="connsiteX476" fmla="*/ 71453 w 1254714"/>
              <a:gd name="connsiteY476" fmla="*/ 736053 h 1227389"/>
              <a:gd name="connsiteX477" fmla="*/ 76216 w 1254714"/>
              <a:gd name="connsiteY477" fmla="*/ 735101 h 1227389"/>
              <a:gd name="connsiteX478" fmla="*/ 80980 w 1254714"/>
              <a:gd name="connsiteY478" fmla="*/ 732244 h 1227389"/>
              <a:gd name="connsiteX479" fmla="*/ 101940 w 1254714"/>
              <a:gd name="connsiteY479" fmla="*/ 730340 h 1227389"/>
              <a:gd name="connsiteX480" fmla="*/ 110514 w 1254714"/>
              <a:gd name="connsiteY480" fmla="*/ 729387 h 1227389"/>
              <a:gd name="connsiteX481" fmla="*/ 119088 w 1254714"/>
              <a:gd name="connsiteY481" fmla="*/ 723674 h 1227389"/>
              <a:gd name="connsiteX482" fmla="*/ 123852 w 1254714"/>
              <a:gd name="connsiteY482" fmla="*/ 717961 h 1227389"/>
              <a:gd name="connsiteX483" fmla="*/ 129568 w 1254714"/>
              <a:gd name="connsiteY483" fmla="*/ 716057 h 1227389"/>
              <a:gd name="connsiteX484" fmla="*/ 133379 w 1254714"/>
              <a:gd name="connsiteY484" fmla="*/ 711296 h 1227389"/>
              <a:gd name="connsiteX485" fmla="*/ 136237 w 1254714"/>
              <a:gd name="connsiteY485" fmla="*/ 707487 h 1227389"/>
              <a:gd name="connsiteX486" fmla="*/ 138142 w 1254714"/>
              <a:gd name="connsiteY486" fmla="*/ 700821 h 1227389"/>
              <a:gd name="connsiteX487" fmla="*/ 139095 w 1254714"/>
              <a:gd name="connsiteY487" fmla="*/ 690347 h 1227389"/>
              <a:gd name="connsiteX488" fmla="*/ 133379 w 1254714"/>
              <a:gd name="connsiteY488" fmla="*/ 683682 h 1227389"/>
              <a:gd name="connsiteX489" fmla="*/ 124805 w 1254714"/>
              <a:gd name="connsiteY489" fmla="*/ 679873 h 1227389"/>
              <a:gd name="connsiteX490" fmla="*/ 121947 w 1254714"/>
              <a:gd name="connsiteY490" fmla="*/ 675112 h 1227389"/>
              <a:gd name="connsiteX491" fmla="*/ 125757 w 1254714"/>
              <a:gd name="connsiteY491" fmla="*/ 673208 h 1227389"/>
              <a:gd name="connsiteX492" fmla="*/ 129568 w 1254714"/>
              <a:gd name="connsiteY492" fmla="*/ 670351 h 1227389"/>
              <a:gd name="connsiteX493" fmla="*/ 135284 w 1254714"/>
              <a:gd name="connsiteY493" fmla="*/ 659877 h 1227389"/>
              <a:gd name="connsiteX494" fmla="*/ 142906 w 1254714"/>
              <a:gd name="connsiteY494" fmla="*/ 650355 h 1227389"/>
              <a:gd name="connsiteX495" fmla="*/ 150528 w 1254714"/>
              <a:gd name="connsiteY495" fmla="*/ 640833 h 1227389"/>
              <a:gd name="connsiteX496" fmla="*/ 157197 w 1254714"/>
              <a:gd name="connsiteY496" fmla="*/ 630358 h 1227389"/>
              <a:gd name="connsiteX497" fmla="*/ 163866 w 1254714"/>
              <a:gd name="connsiteY497" fmla="*/ 618932 h 1227389"/>
              <a:gd name="connsiteX498" fmla="*/ 171487 w 1254714"/>
              <a:gd name="connsiteY498" fmla="*/ 608458 h 1227389"/>
              <a:gd name="connsiteX499" fmla="*/ 181014 w 1254714"/>
              <a:gd name="connsiteY499" fmla="*/ 599888 h 1227389"/>
              <a:gd name="connsiteX500" fmla="*/ 192447 w 1254714"/>
              <a:gd name="connsiteY500" fmla="*/ 594175 h 1227389"/>
              <a:gd name="connsiteX501" fmla="*/ 196258 w 1254714"/>
              <a:gd name="connsiteY501" fmla="*/ 594175 h 1227389"/>
              <a:gd name="connsiteX502" fmla="*/ 198163 w 1254714"/>
              <a:gd name="connsiteY502" fmla="*/ 596079 h 1227389"/>
              <a:gd name="connsiteX503" fmla="*/ 198163 w 1254714"/>
              <a:gd name="connsiteY503" fmla="*/ 598936 h 1227389"/>
              <a:gd name="connsiteX504" fmla="*/ 200068 w 1254714"/>
              <a:gd name="connsiteY504" fmla="*/ 599888 h 1227389"/>
              <a:gd name="connsiteX505" fmla="*/ 201021 w 1254714"/>
              <a:gd name="connsiteY505" fmla="*/ 600840 h 1227389"/>
              <a:gd name="connsiteX506" fmla="*/ 202927 w 1254714"/>
              <a:gd name="connsiteY506" fmla="*/ 599888 h 1227389"/>
              <a:gd name="connsiteX507" fmla="*/ 205785 w 1254714"/>
              <a:gd name="connsiteY507" fmla="*/ 597984 h 1227389"/>
              <a:gd name="connsiteX508" fmla="*/ 208643 w 1254714"/>
              <a:gd name="connsiteY508" fmla="*/ 597031 h 1227389"/>
              <a:gd name="connsiteX509" fmla="*/ 211501 w 1254714"/>
              <a:gd name="connsiteY509" fmla="*/ 597031 h 1227389"/>
              <a:gd name="connsiteX510" fmla="*/ 217217 w 1254714"/>
              <a:gd name="connsiteY510" fmla="*/ 597984 h 1227389"/>
              <a:gd name="connsiteX511" fmla="*/ 232461 w 1254714"/>
              <a:gd name="connsiteY511" fmla="*/ 596079 h 1227389"/>
              <a:gd name="connsiteX512" fmla="*/ 245798 w 1254714"/>
              <a:gd name="connsiteY512" fmla="*/ 587509 h 1227389"/>
              <a:gd name="connsiteX513" fmla="*/ 258183 w 1254714"/>
              <a:gd name="connsiteY513" fmla="*/ 576083 h 1227389"/>
              <a:gd name="connsiteX514" fmla="*/ 270569 w 1254714"/>
              <a:gd name="connsiteY514" fmla="*/ 567513 h 1227389"/>
              <a:gd name="connsiteX515" fmla="*/ 273427 w 1254714"/>
              <a:gd name="connsiteY515" fmla="*/ 567513 h 1227389"/>
              <a:gd name="connsiteX516" fmla="*/ 276285 w 1254714"/>
              <a:gd name="connsiteY516" fmla="*/ 566561 h 1227389"/>
              <a:gd name="connsiteX517" fmla="*/ 279143 w 1254714"/>
              <a:gd name="connsiteY517" fmla="*/ 567513 h 1227389"/>
              <a:gd name="connsiteX518" fmla="*/ 282001 w 1254714"/>
              <a:gd name="connsiteY518" fmla="*/ 567513 h 1227389"/>
              <a:gd name="connsiteX519" fmla="*/ 287717 w 1254714"/>
              <a:gd name="connsiteY519" fmla="*/ 569418 h 1227389"/>
              <a:gd name="connsiteX520" fmla="*/ 291528 w 1254714"/>
              <a:gd name="connsiteY520" fmla="*/ 570369 h 1227389"/>
              <a:gd name="connsiteX521" fmla="*/ 294386 w 1254714"/>
              <a:gd name="connsiteY521" fmla="*/ 572274 h 1227389"/>
              <a:gd name="connsiteX522" fmla="*/ 298197 w 1254714"/>
              <a:gd name="connsiteY522" fmla="*/ 576083 h 1227389"/>
              <a:gd name="connsiteX523" fmla="*/ 305819 w 1254714"/>
              <a:gd name="connsiteY523" fmla="*/ 582748 h 1227389"/>
              <a:gd name="connsiteX524" fmla="*/ 308677 w 1254714"/>
              <a:gd name="connsiteY524" fmla="*/ 585605 h 1227389"/>
              <a:gd name="connsiteX525" fmla="*/ 313441 w 1254714"/>
              <a:gd name="connsiteY525" fmla="*/ 590366 h 1227389"/>
              <a:gd name="connsiteX526" fmla="*/ 318204 w 1254714"/>
              <a:gd name="connsiteY526" fmla="*/ 595127 h 1227389"/>
              <a:gd name="connsiteX527" fmla="*/ 323920 w 1254714"/>
              <a:gd name="connsiteY527" fmla="*/ 597984 h 1227389"/>
              <a:gd name="connsiteX528" fmla="*/ 330589 w 1254714"/>
              <a:gd name="connsiteY528" fmla="*/ 598936 h 1227389"/>
              <a:gd name="connsiteX529" fmla="*/ 339163 w 1254714"/>
              <a:gd name="connsiteY529" fmla="*/ 598936 h 1227389"/>
              <a:gd name="connsiteX530" fmla="*/ 346785 w 1254714"/>
              <a:gd name="connsiteY530" fmla="*/ 599888 h 1227389"/>
              <a:gd name="connsiteX531" fmla="*/ 352501 w 1254714"/>
              <a:gd name="connsiteY531" fmla="*/ 603697 h 1227389"/>
              <a:gd name="connsiteX532" fmla="*/ 359170 w 1254714"/>
              <a:gd name="connsiteY532" fmla="*/ 612267 h 1227389"/>
              <a:gd name="connsiteX533" fmla="*/ 362981 w 1254714"/>
              <a:gd name="connsiteY533" fmla="*/ 617980 h 1227389"/>
              <a:gd name="connsiteX534" fmla="*/ 366792 w 1254714"/>
              <a:gd name="connsiteY534" fmla="*/ 623693 h 1227389"/>
              <a:gd name="connsiteX535" fmla="*/ 370603 w 1254714"/>
              <a:gd name="connsiteY535" fmla="*/ 628454 h 1227389"/>
              <a:gd name="connsiteX536" fmla="*/ 377272 w 1254714"/>
              <a:gd name="connsiteY536" fmla="*/ 632263 h 1227389"/>
              <a:gd name="connsiteX537" fmla="*/ 383941 w 1254714"/>
              <a:gd name="connsiteY537" fmla="*/ 636072 h 1227389"/>
              <a:gd name="connsiteX538" fmla="*/ 390610 w 1254714"/>
              <a:gd name="connsiteY538" fmla="*/ 639880 h 1227389"/>
              <a:gd name="connsiteX539" fmla="*/ 396326 w 1254714"/>
              <a:gd name="connsiteY539" fmla="*/ 644641 h 1227389"/>
              <a:gd name="connsiteX540" fmla="*/ 400137 w 1254714"/>
              <a:gd name="connsiteY540" fmla="*/ 651307 h 1227389"/>
              <a:gd name="connsiteX541" fmla="*/ 403948 w 1254714"/>
              <a:gd name="connsiteY541" fmla="*/ 656068 h 1227389"/>
              <a:gd name="connsiteX542" fmla="*/ 410616 w 1254714"/>
              <a:gd name="connsiteY542" fmla="*/ 659877 h 1227389"/>
              <a:gd name="connsiteX543" fmla="*/ 418238 w 1254714"/>
              <a:gd name="connsiteY543" fmla="*/ 663686 h 1227389"/>
              <a:gd name="connsiteX544" fmla="*/ 423954 w 1254714"/>
              <a:gd name="connsiteY544" fmla="*/ 667494 h 1227389"/>
              <a:gd name="connsiteX545" fmla="*/ 424907 w 1254714"/>
              <a:gd name="connsiteY545" fmla="*/ 665590 h 1227389"/>
              <a:gd name="connsiteX546" fmla="*/ 424907 w 1254714"/>
              <a:gd name="connsiteY546" fmla="*/ 662733 h 1227389"/>
              <a:gd name="connsiteX547" fmla="*/ 425860 w 1254714"/>
              <a:gd name="connsiteY547" fmla="*/ 660829 h 1227389"/>
              <a:gd name="connsiteX548" fmla="*/ 424907 w 1254714"/>
              <a:gd name="connsiteY548" fmla="*/ 653211 h 1227389"/>
              <a:gd name="connsiteX549" fmla="*/ 424907 w 1254714"/>
              <a:gd name="connsiteY549" fmla="*/ 648450 h 1227389"/>
              <a:gd name="connsiteX550" fmla="*/ 424907 w 1254714"/>
              <a:gd name="connsiteY550" fmla="*/ 637976 h 1227389"/>
              <a:gd name="connsiteX551" fmla="*/ 425860 w 1254714"/>
              <a:gd name="connsiteY551" fmla="*/ 627502 h 1227389"/>
              <a:gd name="connsiteX552" fmla="*/ 428718 w 1254714"/>
              <a:gd name="connsiteY552" fmla="*/ 617980 h 1227389"/>
              <a:gd name="connsiteX553" fmla="*/ 431576 w 1254714"/>
              <a:gd name="connsiteY553" fmla="*/ 609410 h 1227389"/>
              <a:gd name="connsiteX554" fmla="*/ 436340 w 1254714"/>
              <a:gd name="connsiteY554" fmla="*/ 599888 h 1227389"/>
              <a:gd name="connsiteX555" fmla="*/ 440150 w 1254714"/>
              <a:gd name="connsiteY555" fmla="*/ 594175 h 1227389"/>
              <a:gd name="connsiteX556" fmla="*/ 445867 w 1254714"/>
              <a:gd name="connsiteY556" fmla="*/ 582748 h 1227389"/>
              <a:gd name="connsiteX557" fmla="*/ 447772 w 1254714"/>
              <a:gd name="connsiteY557" fmla="*/ 576083 h 1227389"/>
              <a:gd name="connsiteX558" fmla="*/ 448725 w 1254714"/>
              <a:gd name="connsiteY558" fmla="*/ 561800 h 1227389"/>
              <a:gd name="connsiteX559" fmla="*/ 448725 w 1254714"/>
              <a:gd name="connsiteY559" fmla="*/ 557039 h 1227389"/>
              <a:gd name="connsiteX560" fmla="*/ 447772 w 1254714"/>
              <a:gd name="connsiteY560" fmla="*/ 544660 h 1227389"/>
              <a:gd name="connsiteX561" fmla="*/ 446819 w 1254714"/>
              <a:gd name="connsiteY561" fmla="*/ 537995 h 1227389"/>
              <a:gd name="connsiteX562" fmla="*/ 445867 w 1254714"/>
              <a:gd name="connsiteY562" fmla="*/ 532281 h 1227389"/>
              <a:gd name="connsiteX563" fmla="*/ 443008 w 1254714"/>
              <a:gd name="connsiteY563" fmla="*/ 524664 h 1227389"/>
              <a:gd name="connsiteX564" fmla="*/ 443008 w 1254714"/>
              <a:gd name="connsiteY564" fmla="*/ 518951 h 1227389"/>
              <a:gd name="connsiteX565" fmla="*/ 449677 w 1254714"/>
              <a:gd name="connsiteY565" fmla="*/ 509429 h 1227389"/>
              <a:gd name="connsiteX566" fmla="*/ 450630 w 1254714"/>
              <a:gd name="connsiteY566" fmla="*/ 509429 h 1227389"/>
              <a:gd name="connsiteX567" fmla="*/ 462062 w 1254714"/>
              <a:gd name="connsiteY567" fmla="*/ 507524 h 1227389"/>
              <a:gd name="connsiteX568" fmla="*/ 484928 w 1254714"/>
              <a:gd name="connsiteY568" fmla="*/ 507524 h 1227389"/>
              <a:gd name="connsiteX569" fmla="*/ 492549 w 1254714"/>
              <a:gd name="connsiteY569" fmla="*/ 506572 h 1227389"/>
              <a:gd name="connsiteX570" fmla="*/ 498265 w 1254714"/>
              <a:gd name="connsiteY570" fmla="*/ 502763 h 1227389"/>
              <a:gd name="connsiteX571" fmla="*/ 515414 w 1254714"/>
              <a:gd name="connsiteY571" fmla="*/ 486576 h 1227389"/>
              <a:gd name="connsiteX572" fmla="*/ 519225 w 1254714"/>
              <a:gd name="connsiteY572" fmla="*/ 480862 h 1227389"/>
              <a:gd name="connsiteX573" fmla="*/ 521130 w 1254714"/>
              <a:gd name="connsiteY573" fmla="*/ 475149 h 1227389"/>
              <a:gd name="connsiteX574" fmla="*/ 521130 w 1254714"/>
              <a:gd name="connsiteY574" fmla="*/ 461818 h 1227389"/>
              <a:gd name="connsiteX575" fmla="*/ 523036 w 1254714"/>
              <a:gd name="connsiteY575" fmla="*/ 456105 h 1227389"/>
              <a:gd name="connsiteX576" fmla="*/ 526847 w 1254714"/>
              <a:gd name="connsiteY576" fmla="*/ 452296 h 1227389"/>
              <a:gd name="connsiteX577" fmla="*/ 523988 w 1254714"/>
              <a:gd name="connsiteY577" fmla="*/ 451344 h 1227389"/>
              <a:gd name="connsiteX578" fmla="*/ 505887 w 1254714"/>
              <a:gd name="connsiteY578" fmla="*/ 441822 h 1227389"/>
              <a:gd name="connsiteX579" fmla="*/ 485880 w 1254714"/>
              <a:gd name="connsiteY579" fmla="*/ 430396 h 1227389"/>
              <a:gd name="connsiteX580" fmla="*/ 466826 w 1254714"/>
              <a:gd name="connsiteY580" fmla="*/ 418017 h 1227389"/>
              <a:gd name="connsiteX581" fmla="*/ 446819 w 1254714"/>
              <a:gd name="connsiteY581" fmla="*/ 406591 h 1227389"/>
              <a:gd name="connsiteX582" fmla="*/ 453488 w 1254714"/>
              <a:gd name="connsiteY582" fmla="*/ 398021 h 1227389"/>
              <a:gd name="connsiteX583" fmla="*/ 458252 w 1254714"/>
              <a:gd name="connsiteY583" fmla="*/ 390403 h 1227389"/>
              <a:gd name="connsiteX584" fmla="*/ 462062 w 1254714"/>
              <a:gd name="connsiteY584" fmla="*/ 380881 h 1227389"/>
              <a:gd name="connsiteX585" fmla="*/ 464921 w 1254714"/>
              <a:gd name="connsiteY585" fmla="*/ 370407 h 1227389"/>
              <a:gd name="connsiteX586" fmla="*/ 465874 w 1254714"/>
              <a:gd name="connsiteY586" fmla="*/ 365646 h 1227389"/>
              <a:gd name="connsiteX587" fmla="*/ 466826 w 1254714"/>
              <a:gd name="connsiteY587" fmla="*/ 359933 h 1227389"/>
              <a:gd name="connsiteX588" fmla="*/ 469684 w 1254714"/>
              <a:gd name="connsiteY588" fmla="*/ 349459 h 1227389"/>
              <a:gd name="connsiteX589" fmla="*/ 471590 w 1254714"/>
              <a:gd name="connsiteY589" fmla="*/ 343745 h 1227389"/>
              <a:gd name="connsiteX590" fmla="*/ 475401 w 1254714"/>
              <a:gd name="connsiteY590" fmla="*/ 334223 h 1227389"/>
              <a:gd name="connsiteX591" fmla="*/ 479211 w 1254714"/>
              <a:gd name="connsiteY591" fmla="*/ 324701 h 1227389"/>
              <a:gd name="connsiteX592" fmla="*/ 480164 w 1254714"/>
              <a:gd name="connsiteY592" fmla="*/ 320892 h 1227389"/>
              <a:gd name="connsiteX593" fmla="*/ 471590 w 1254714"/>
              <a:gd name="connsiteY593" fmla="*/ 309466 h 1227389"/>
              <a:gd name="connsiteX594" fmla="*/ 463015 w 1254714"/>
              <a:gd name="connsiteY594" fmla="*/ 298992 h 1227389"/>
              <a:gd name="connsiteX595" fmla="*/ 454441 w 1254714"/>
              <a:gd name="connsiteY595" fmla="*/ 288518 h 1227389"/>
              <a:gd name="connsiteX596" fmla="*/ 444914 w 1254714"/>
              <a:gd name="connsiteY596" fmla="*/ 278043 h 1227389"/>
              <a:gd name="connsiteX597" fmla="*/ 433481 w 1254714"/>
              <a:gd name="connsiteY597" fmla="*/ 266617 h 1227389"/>
              <a:gd name="connsiteX598" fmla="*/ 422049 w 1254714"/>
              <a:gd name="connsiteY598" fmla="*/ 256143 h 1227389"/>
              <a:gd name="connsiteX599" fmla="*/ 410616 w 1254714"/>
              <a:gd name="connsiteY599" fmla="*/ 244716 h 1227389"/>
              <a:gd name="connsiteX600" fmla="*/ 398231 w 1254714"/>
              <a:gd name="connsiteY600" fmla="*/ 234242 h 1227389"/>
              <a:gd name="connsiteX601" fmla="*/ 391562 w 1254714"/>
              <a:gd name="connsiteY601" fmla="*/ 228529 h 1227389"/>
              <a:gd name="connsiteX602" fmla="*/ 390610 w 1254714"/>
              <a:gd name="connsiteY602" fmla="*/ 222815 h 1227389"/>
              <a:gd name="connsiteX603" fmla="*/ 391562 w 1254714"/>
              <a:gd name="connsiteY603" fmla="*/ 217102 h 1227389"/>
              <a:gd name="connsiteX604" fmla="*/ 395373 w 1254714"/>
              <a:gd name="connsiteY604" fmla="*/ 207580 h 1227389"/>
              <a:gd name="connsiteX605" fmla="*/ 402995 w 1254714"/>
              <a:gd name="connsiteY605" fmla="*/ 186632 h 1227389"/>
              <a:gd name="connsiteX606" fmla="*/ 410616 w 1254714"/>
              <a:gd name="connsiteY606" fmla="*/ 164731 h 1227389"/>
              <a:gd name="connsiteX607" fmla="*/ 422049 w 1254714"/>
              <a:gd name="connsiteY607" fmla="*/ 159018 h 1227389"/>
              <a:gd name="connsiteX608" fmla="*/ 433481 w 1254714"/>
              <a:gd name="connsiteY608" fmla="*/ 154257 h 1227389"/>
              <a:gd name="connsiteX609" fmla="*/ 444914 w 1254714"/>
              <a:gd name="connsiteY609" fmla="*/ 149496 h 1227389"/>
              <a:gd name="connsiteX610" fmla="*/ 455394 w 1254714"/>
              <a:gd name="connsiteY610" fmla="*/ 143783 h 1227389"/>
              <a:gd name="connsiteX611" fmla="*/ 470637 w 1254714"/>
              <a:gd name="connsiteY611" fmla="*/ 139022 h 1227389"/>
              <a:gd name="connsiteX612" fmla="*/ 485880 w 1254714"/>
              <a:gd name="connsiteY612" fmla="*/ 138069 h 1227389"/>
              <a:gd name="connsiteX613" fmla="*/ 501123 w 1254714"/>
              <a:gd name="connsiteY613" fmla="*/ 137117 h 1227389"/>
              <a:gd name="connsiteX614" fmla="*/ 516367 w 1254714"/>
              <a:gd name="connsiteY614" fmla="*/ 134261 h 1227389"/>
              <a:gd name="connsiteX615" fmla="*/ 522083 w 1254714"/>
              <a:gd name="connsiteY615" fmla="*/ 132356 h 1227389"/>
              <a:gd name="connsiteX616" fmla="*/ 523988 w 1254714"/>
              <a:gd name="connsiteY616" fmla="*/ 131404 h 1227389"/>
              <a:gd name="connsiteX617" fmla="*/ 525894 w 1254714"/>
              <a:gd name="connsiteY617" fmla="*/ 127595 h 1227389"/>
              <a:gd name="connsiteX618" fmla="*/ 530657 w 1254714"/>
              <a:gd name="connsiteY618" fmla="*/ 100934 h 1227389"/>
              <a:gd name="connsiteX619" fmla="*/ 532563 w 1254714"/>
              <a:gd name="connsiteY619" fmla="*/ 91412 h 1227389"/>
              <a:gd name="connsiteX620" fmla="*/ 531610 w 1254714"/>
              <a:gd name="connsiteY620" fmla="*/ 86651 h 1227389"/>
              <a:gd name="connsiteX621" fmla="*/ 528752 w 1254714"/>
              <a:gd name="connsiteY621" fmla="*/ 81890 h 1227389"/>
              <a:gd name="connsiteX622" fmla="*/ 521130 w 1254714"/>
              <a:gd name="connsiteY622" fmla="*/ 76176 h 1227389"/>
              <a:gd name="connsiteX623" fmla="*/ 514461 w 1254714"/>
              <a:gd name="connsiteY623" fmla="*/ 70463 h 1227389"/>
              <a:gd name="connsiteX624" fmla="*/ 512556 w 1254714"/>
              <a:gd name="connsiteY624" fmla="*/ 64750 h 1227389"/>
              <a:gd name="connsiteX625" fmla="*/ 512556 w 1254714"/>
              <a:gd name="connsiteY625" fmla="*/ 57132 h 1227389"/>
              <a:gd name="connsiteX626" fmla="*/ 513509 w 1254714"/>
              <a:gd name="connsiteY626" fmla="*/ 46658 h 1227389"/>
              <a:gd name="connsiteX627" fmla="*/ 515414 w 1254714"/>
              <a:gd name="connsiteY627" fmla="*/ 0 h 1227389"/>
              <a:gd name="connsiteX628" fmla="*/ 530657 w 1254714"/>
              <a:gd name="connsiteY628" fmla="*/ 2857 h 1227389"/>
              <a:gd name="connsiteX629" fmla="*/ 561144 w 1254714"/>
              <a:gd name="connsiteY629" fmla="*/ 9522 h 1227389"/>
              <a:gd name="connsiteX630" fmla="*/ 576387 w 1254714"/>
              <a:gd name="connsiteY630" fmla="*/ 12379 h 1227389"/>
              <a:gd name="connsiteX631" fmla="*/ 575435 w 1254714"/>
              <a:gd name="connsiteY631" fmla="*/ 22853 h 1227389"/>
              <a:gd name="connsiteX632" fmla="*/ 573529 w 1254714"/>
              <a:gd name="connsiteY632" fmla="*/ 36184 h 1227389"/>
              <a:gd name="connsiteX633" fmla="*/ 571624 w 1254714"/>
              <a:gd name="connsiteY633" fmla="*/ 48562 h 1227389"/>
              <a:gd name="connsiteX634" fmla="*/ 566860 w 1254714"/>
              <a:gd name="connsiteY634" fmla="*/ 56180 h 1227389"/>
              <a:gd name="connsiteX635" fmla="*/ 561144 w 1254714"/>
              <a:gd name="connsiteY635" fmla="*/ 59989 h 1227389"/>
              <a:gd name="connsiteX636" fmla="*/ 557333 w 1254714"/>
              <a:gd name="connsiteY636" fmla="*/ 62845 h 1227389"/>
              <a:gd name="connsiteX637" fmla="*/ 554475 w 1254714"/>
              <a:gd name="connsiteY637" fmla="*/ 66654 h 1227389"/>
              <a:gd name="connsiteX638" fmla="*/ 554475 w 1254714"/>
              <a:gd name="connsiteY638" fmla="*/ 72367 h 1227389"/>
              <a:gd name="connsiteX639" fmla="*/ 555428 w 1254714"/>
              <a:gd name="connsiteY639" fmla="*/ 77128 h 1227389"/>
              <a:gd name="connsiteX640" fmla="*/ 555428 w 1254714"/>
              <a:gd name="connsiteY640" fmla="*/ 81890 h 1227389"/>
              <a:gd name="connsiteX641" fmla="*/ 555428 w 1254714"/>
              <a:gd name="connsiteY641" fmla="*/ 86651 h 1227389"/>
              <a:gd name="connsiteX642" fmla="*/ 553522 w 1254714"/>
              <a:gd name="connsiteY642" fmla="*/ 91412 h 1227389"/>
              <a:gd name="connsiteX643" fmla="*/ 550664 w 1254714"/>
              <a:gd name="connsiteY643" fmla="*/ 94268 h 1227389"/>
              <a:gd name="connsiteX644" fmla="*/ 546854 w 1254714"/>
              <a:gd name="connsiteY644" fmla="*/ 96173 h 1227389"/>
              <a:gd name="connsiteX645" fmla="*/ 543995 w 1254714"/>
              <a:gd name="connsiteY645" fmla="*/ 99029 h 1227389"/>
              <a:gd name="connsiteX646" fmla="*/ 543995 w 1254714"/>
              <a:gd name="connsiteY646" fmla="*/ 103790 h 1227389"/>
              <a:gd name="connsiteX647" fmla="*/ 545901 w 1254714"/>
              <a:gd name="connsiteY647" fmla="*/ 108551 h 1227389"/>
              <a:gd name="connsiteX648" fmla="*/ 548759 w 1254714"/>
              <a:gd name="connsiteY648" fmla="*/ 113312 h 1227389"/>
              <a:gd name="connsiteX649" fmla="*/ 549712 w 1254714"/>
              <a:gd name="connsiteY649" fmla="*/ 118073 h 1227389"/>
              <a:gd name="connsiteX650" fmla="*/ 549712 w 1254714"/>
              <a:gd name="connsiteY650" fmla="*/ 123786 h 1227389"/>
              <a:gd name="connsiteX651" fmla="*/ 547806 w 1254714"/>
              <a:gd name="connsiteY651" fmla="*/ 129500 h 1227389"/>
              <a:gd name="connsiteX652" fmla="*/ 544948 w 1254714"/>
              <a:gd name="connsiteY652" fmla="*/ 134261 h 1227389"/>
              <a:gd name="connsiteX653" fmla="*/ 543043 w 1254714"/>
              <a:gd name="connsiteY653" fmla="*/ 139022 h 1227389"/>
              <a:gd name="connsiteX654" fmla="*/ 542090 w 1254714"/>
              <a:gd name="connsiteY654" fmla="*/ 145687 h 1227389"/>
              <a:gd name="connsiteX655" fmla="*/ 542090 w 1254714"/>
              <a:gd name="connsiteY655" fmla="*/ 152352 h 1227389"/>
              <a:gd name="connsiteX656" fmla="*/ 543043 w 1254714"/>
              <a:gd name="connsiteY656" fmla="*/ 158066 h 1227389"/>
              <a:gd name="connsiteX657" fmla="*/ 543995 w 1254714"/>
              <a:gd name="connsiteY657" fmla="*/ 163779 h 1227389"/>
              <a:gd name="connsiteX658" fmla="*/ 544948 w 1254714"/>
              <a:gd name="connsiteY658" fmla="*/ 170444 h 1227389"/>
              <a:gd name="connsiteX659" fmla="*/ 545901 w 1254714"/>
              <a:gd name="connsiteY659" fmla="*/ 176158 h 1227389"/>
              <a:gd name="connsiteX660" fmla="*/ 548759 w 1254714"/>
              <a:gd name="connsiteY660" fmla="*/ 183775 h 1227389"/>
              <a:gd name="connsiteX661" fmla="*/ 551617 w 1254714"/>
              <a:gd name="connsiteY661" fmla="*/ 189488 h 1227389"/>
              <a:gd name="connsiteX662" fmla="*/ 554475 w 1254714"/>
              <a:gd name="connsiteY662" fmla="*/ 192345 h 1227389"/>
              <a:gd name="connsiteX663" fmla="*/ 555428 w 1254714"/>
              <a:gd name="connsiteY663" fmla="*/ 186632 h 1227389"/>
              <a:gd name="connsiteX664" fmla="*/ 571624 w 1254714"/>
              <a:gd name="connsiteY664" fmla="*/ 116169 h 1227389"/>
              <a:gd name="connsiteX665" fmla="*/ 574482 w 1254714"/>
              <a:gd name="connsiteY665" fmla="*/ 101886 h 1227389"/>
              <a:gd name="connsiteX666" fmla="*/ 577340 w 1254714"/>
              <a:gd name="connsiteY666" fmla="*/ 84746 h 1227389"/>
              <a:gd name="connsiteX667" fmla="*/ 582104 w 1254714"/>
              <a:gd name="connsiteY667" fmla="*/ 69511 h 1227389"/>
              <a:gd name="connsiteX668" fmla="*/ 588773 w 1254714"/>
              <a:gd name="connsiteY668" fmla="*/ 56180 h 1227389"/>
              <a:gd name="connsiteX669" fmla="*/ 591631 w 1254714"/>
              <a:gd name="connsiteY669" fmla="*/ 54276 h 1227389"/>
              <a:gd name="connsiteX670" fmla="*/ 593536 w 1254714"/>
              <a:gd name="connsiteY670" fmla="*/ 55228 h 1227389"/>
              <a:gd name="connsiteX671" fmla="*/ 594489 w 1254714"/>
              <a:gd name="connsiteY671" fmla="*/ 57132 h 1227389"/>
              <a:gd name="connsiteX672" fmla="*/ 596394 w 1254714"/>
              <a:gd name="connsiteY672" fmla="*/ 59037 h 1227389"/>
              <a:gd name="connsiteX673" fmla="*/ 600205 w 1254714"/>
              <a:gd name="connsiteY673" fmla="*/ 59037 h 1227389"/>
              <a:gd name="connsiteX674" fmla="*/ 606874 w 1254714"/>
              <a:gd name="connsiteY674" fmla="*/ 59037 h 1227389"/>
              <a:gd name="connsiteX675" fmla="*/ 612590 w 1254714"/>
              <a:gd name="connsiteY675" fmla="*/ 59037 h 1227389"/>
              <a:gd name="connsiteX676" fmla="*/ 616401 w 1254714"/>
              <a:gd name="connsiteY676" fmla="*/ 59989 h 1227389"/>
              <a:gd name="connsiteX677" fmla="*/ 618307 w 1254714"/>
              <a:gd name="connsiteY677" fmla="*/ 62845 h 1227389"/>
              <a:gd name="connsiteX678" fmla="*/ 617354 w 1254714"/>
              <a:gd name="connsiteY678" fmla="*/ 66654 h 1227389"/>
              <a:gd name="connsiteX679" fmla="*/ 616401 w 1254714"/>
              <a:gd name="connsiteY679" fmla="*/ 70463 h 1227389"/>
              <a:gd name="connsiteX680" fmla="*/ 616401 w 1254714"/>
              <a:gd name="connsiteY680" fmla="*/ 74272 h 1227389"/>
              <a:gd name="connsiteX681" fmla="*/ 618307 w 1254714"/>
              <a:gd name="connsiteY681" fmla="*/ 76176 h 1227389"/>
              <a:gd name="connsiteX682" fmla="*/ 621165 w 1254714"/>
              <a:gd name="connsiteY682" fmla="*/ 76176 h 1227389"/>
              <a:gd name="connsiteX683" fmla="*/ 624975 w 1254714"/>
              <a:gd name="connsiteY683" fmla="*/ 77128 h 1227389"/>
              <a:gd name="connsiteX684" fmla="*/ 626881 w 1254714"/>
              <a:gd name="connsiteY684" fmla="*/ 78081 h 1227389"/>
              <a:gd name="connsiteX685" fmla="*/ 627834 w 1254714"/>
              <a:gd name="connsiteY685" fmla="*/ 80937 h 1227389"/>
              <a:gd name="connsiteX686" fmla="*/ 627834 w 1254714"/>
              <a:gd name="connsiteY686" fmla="*/ 83794 h 1227389"/>
              <a:gd name="connsiteX687" fmla="*/ 626881 w 1254714"/>
              <a:gd name="connsiteY687" fmla="*/ 90459 h 1227389"/>
              <a:gd name="connsiteX688" fmla="*/ 620212 w 1254714"/>
              <a:gd name="connsiteY688" fmla="*/ 95220 h 1227389"/>
              <a:gd name="connsiteX689" fmla="*/ 614495 w 1254714"/>
              <a:gd name="connsiteY689" fmla="*/ 109503 h 1227389"/>
              <a:gd name="connsiteX690" fmla="*/ 610685 w 1254714"/>
              <a:gd name="connsiteY690" fmla="*/ 126643 h 1227389"/>
              <a:gd name="connsiteX691" fmla="*/ 607827 w 1254714"/>
              <a:gd name="connsiteY691" fmla="*/ 137117 h 1227389"/>
              <a:gd name="connsiteX692" fmla="*/ 605921 w 1254714"/>
              <a:gd name="connsiteY692" fmla="*/ 142830 h 1227389"/>
              <a:gd name="connsiteX693" fmla="*/ 604968 w 1254714"/>
              <a:gd name="connsiteY693" fmla="*/ 146639 h 1227389"/>
              <a:gd name="connsiteX694" fmla="*/ 604968 w 1254714"/>
              <a:gd name="connsiteY694" fmla="*/ 150448 h 1227389"/>
              <a:gd name="connsiteX695" fmla="*/ 606874 w 1254714"/>
              <a:gd name="connsiteY695" fmla="*/ 155209 h 1227389"/>
              <a:gd name="connsiteX696" fmla="*/ 608779 w 1254714"/>
              <a:gd name="connsiteY696" fmla="*/ 160922 h 1227389"/>
              <a:gd name="connsiteX697" fmla="*/ 609732 w 1254714"/>
              <a:gd name="connsiteY697" fmla="*/ 166636 h 1227389"/>
              <a:gd name="connsiteX698" fmla="*/ 610685 w 1254714"/>
              <a:gd name="connsiteY698" fmla="*/ 173301 h 1227389"/>
              <a:gd name="connsiteX699" fmla="*/ 610685 w 1254714"/>
              <a:gd name="connsiteY699" fmla="*/ 179014 h 1227389"/>
              <a:gd name="connsiteX700" fmla="*/ 607827 w 1254714"/>
              <a:gd name="connsiteY700" fmla="*/ 191393 h 1227389"/>
              <a:gd name="connsiteX701" fmla="*/ 606874 w 1254714"/>
              <a:gd name="connsiteY701" fmla="*/ 197106 h 1227389"/>
              <a:gd name="connsiteX702" fmla="*/ 606874 w 1254714"/>
              <a:gd name="connsiteY702" fmla="*/ 206628 h 1227389"/>
              <a:gd name="connsiteX703" fmla="*/ 612590 w 1254714"/>
              <a:gd name="connsiteY703" fmla="*/ 213293 h 1227389"/>
              <a:gd name="connsiteX704" fmla="*/ 617354 w 1254714"/>
              <a:gd name="connsiteY704" fmla="*/ 214246 h 1227389"/>
              <a:gd name="connsiteX705" fmla="*/ 624975 w 1254714"/>
              <a:gd name="connsiteY705" fmla="*/ 212341 h 1227389"/>
              <a:gd name="connsiteX706" fmla="*/ 628786 w 1254714"/>
              <a:gd name="connsiteY706" fmla="*/ 210437 h 1227389"/>
              <a:gd name="connsiteX707" fmla="*/ 631644 w 1254714"/>
              <a:gd name="connsiteY707" fmla="*/ 208532 h 1227389"/>
              <a:gd name="connsiteX708" fmla="*/ 636408 w 1254714"/>
              <a:gd name="connsiteY708" fmla="*/ 202819 h 1227389"/>
              <a:gd name="connsiteX709" fmla="*/ 639266 w 1254714"/>
              <a:gd name="connsiteY709" fmla="*/ 201867 h 1227389"/>
              <a:gd name="connsiteX710" fmla="*/ 649746 w 1254714"/>
              <a:gd name="connsiteY710" fmla="*/ 203771 h 1227389"/>
              <a:gd name="connsiteX711" fmla="*/ 653556 w 1254714"/>
              <a:gd name="connsiteY711" fmla="*/ 203771 h 1227389"/>
              <a:gd name="connsiteX712" fmla="*/ 657367 w 1254714"/>
              <a:gd name="connsiteY712" fmla="*/ 204724 h 1227389"/>
              <a:gd name="connsiteX713" fmla="*/ 659273 w 1254714"/>
              <a:gd name="connsiteY713" fmla="*/ 207580 h 1227389"/>
              <a:gd name="connsiteX714" fmla="*/ 660226 w 1254714"/>
              <a:gd name="connsiteY714" fmla="*/ 210437 h 1227389"/>
              <a:gd name="connsiteX715" fmla="*/ 663084 w 1254714"/>
              <a:gd name="connsiteY715" fmla="*/ 206628 h 1227389"/>
              <a:gd name="connsiteX716" fmla="*/ 665942 w 1254714"/>
              <a:gd name="connsiteY716" fmla="*/ 198058 h 1227389"/>
              <a:gd name="connsiteX717" fmla="*/ 668800 w 1254714"/>
              <a:gd name="connsiteY717" fmla="*/ 190441 h 1227389"/>
              <a:gd name="connsiteX718" fmla="*/ 671658 w 1254714"/>
              <a:gd name="connsiteY718" fmla="*/ 180919 h 1227389"/>
              <a:gd name="connsiteX719" fmla="*/ 675469 w 1254714"/>
              <a:gd name="connsiteY719" fmla="*/ 172349 h 1227389"/>
              <a:gd name="connsiteX720" fmla="*/ 682138 w 1254714"/>
              <a:gd name="connsiteY720" fmla="*/ 169492 h 1227389"/>
              <a:gd name="connsiteX721" fmla="*/ 687854 w 1254714"/>
              <a:gd name="connsiteY721" fmla="*/ 166636 h 1227389"/>
              <a:gd name="connsiteX722" fmla="*/ 689759 w 1254714"/>
              <a:gd name="connsiteY722" fmla="*/ 159970 h 1227389"/>
              <a:gd name="connsiteX723" fmla="*/ 689759 w 1254714"/>
              <a:gd name="connsiteY723" fmla="*/ 151400 h 1227389"/>
              <a:gd name="connsiteX724" fmla="*/ 692617 w 1254714"/>
              <a:gd name="connsiteY724" fmla="*/ 143783 h 1227389"/>
              <a:gd name="connsiteX725" fmla="*/ 695475 w 1254714"/>
              <a:gd name="connsiteY725" fmla="*/ 142830 h 1227389"/>
              <a:gd name="connsiteX726" fmla="*/ 700239 w 1254714"/>
              <a:gd name="connsiteY726" fmla="*/ 139022 h 1227389"/>
              <a:gd name="connsiteX727" fmla="*/ 702145 w 1254714"/>
              <a:gd name="connsiteY727" fmla="*/ 138069 h 1227389"/>
              <a:gd name="connsiteX728" fmla="*/ 703097 w 1254714"/>
              <a:gd name="connsiteY728" fmla="*/ 134261 h 1227389"/>
              <a:gd name="connsiteX729" fmla="*/ 702145 w 1254714"/>
              <a:gd name="connsiteY729" fmla="*/ 131404 h 1227389"/>
              <a:gd name="connsiteX730" fmla="*/ 699287 w 1254714"/>
              <a:gd name="connsiteY730" fmla="*/ 130452 h 1227389"/>
              <a:gd name="connsiteX731" fmla="*/ 695475 w 1254714"/>
              <a:gd name="connsiteY731" fmla="*/ 130452 h 1227389"/>
              <a:gd name="connsiteX732" fmla="*/ 692617 w 1254714"/>
              <a:gd name="connsiteY732" fmla="*/ 128547 h 1227389"/>
              <a:gd name="connsiteX733" fmla="*/ 691665 w 1254714"/>
              <a:gd name="connsiteY733" fmla="*/ 125691 h 1227389"/>
              <a:gd name="connsiteX734" fmla="*/ 690712 w 1254714"/>
              <a:gd name="connsiteY734" fmla="*/ 122834 h 1227389"/>
              <a:gd name="connsiteX735" fmla="*/ 687854 w 1254714"/>
              <a:gd name="connsiteY735" fmla="*/ 120930 h 1227389"/>
              <a:gd name="connsiteX736" fmla="*/ 684043 w 1254714"/>
              <a:gd name="connsiteY736" fmla="*/ 119025 h 1227389"/>
              <a:gd name="connsiteX737" fmla="*/ 682138 w 1254714"/>
              <a:gd name="connsiteY737" fmla="*/ 118073 h 1227389"/>
              <a:gd name="connsiteX738" fmla="*/ 682138 w 1254714"/>
              <a:gd name="connsiteY738" fmla="*/ 115217 h 1227389"/>
              <a:gd name="connsiteX739" fmla="*/ 684043 w 1254714"/>
              <a:gd name="connsiteY739" fmla="*/ 111408 h 1227389"/>
              <a:gd name="connsiteX740" fmla="*/ 688807 w 1254714"/>
              <a:gd name="connsiteY740" fmla="*/ 99029 h 1227389"/>
              <a:gd name="connsiteX741" fmla="*/ 691665 w 1254714"/>
              <a:gd name="connsiteY741" fmla="*/ 93316 h 1227389"/>
              <a:gd name="connsiteX742" fmla="*/ 695475 w 1254714"/>
              <a:gd name="connsiteY742" fmla="*/ 88555 h 1227389"/>
              <a:gd name="connsiteX743" fmla="*/ 696428 w 1254714"/>
              <a:gd name="connsiteY743" fmla="*/ 85698 h 1227389"/>
              <a:gd name="connsiteX744" fmla="*/ 698334 w 1254714"/>
              <a:gd name="connsiteY744" fmla="*/ 82842 h 1227389"/>
              <a:gd name="connsiteX745" fmla="*/ 707861 w 1254714"/>
              <a:gd name="connsiteY745" fmla="*/ 91412 h 1227389"/>
              <a:gd name="connsiteX746" fmla="*/ 717388 w 1254714"/>
              <a:gd name="connsiteY746" fmla="*/ 99981 h 1227389"/>
              <a:gd name="connsiteX747" fmla="*/ 726915 w 1254714"/>
              <a:gd name="connsiteY747" fmla="*/ 107599 h 1227389"/>
              <a:gd name="connsiteX748" fmla="*/ 736442 w 1254714"/>
              <a:gd name="connsiteY748" fmla="*/ 115217 h 1227389"/>
              <a:gd name="connsiteX749" fmla="*/ 745016 w 1254714"/>
              <a:gd name="connsiteY749" fmla="*/ 121882 h 1227389"/>
              <a:gd name="connsiteX750" fmla="*/ 749780 w 1254714"/>
              <a:gd name="connsiteY750" fmla="*/ 124739 h 1227389"/>
              <a:gd name="connsiteX751" fmla="*/ 754543 w 1254714"/>
              <a:gd name="connsiteY751" fmla="*/ 127595 h 1227389"/>
              <a:gd name="connsiteX752" fmla="*/ 755496 w 1254714"/>
              <a:gd name="connsiteY752" fmla="*/ 130452 h 1227389"/>
              <a:gd name="connsiteX753" fmla="*/ 755496 w 1254714"/>
              <a:gd name="connsiteY753" fmla="*/ 136165 h 1227389"/>
              <a:gd name="connsiteX754" fmla="*/ 754543 w 1254714"/>
              <a:gd name="connsiteY754" fmla="*/ 141878 h 1227389"/>
              <a:gd name="connsiteX755" fmla="*/ 753591 w 1254714"/>
              <a:gd name="connsiteY755" fmla="*/ 146639 h 1227389"/>
              <a:gd name="connsiteX756" fmla="*/ 758354 w 1254714"/>
              <a:gd name="connsiteY756" fmla="*/ 144735 h 1227389"/>
              <a:gd name="connsiteX757" fmla="*/ 765023 w 1254714"/>
              <a:gd name="connsiteY757" fmla="*/ 142830 h 1227389"/>
              <a:gd name="connsiteX758" fmla="*/ 770739 w 1254714"/>
              <a:gd name="connsiteY758" fmla="*/ 140926 h 1227389"/>
              <a:gd name="connsiteX759" fmla="*/ 775503 w 1254714"/>
              <a:gd name="connsiteY759" fmla="*/ 140926 h 1227389"/>
              <a:gd name="connsiteX760" fmla="*/ 779314 w 1254714"/>
              <a:gd name="connsiteY760" fmla="*/ 143783 h 1227389"/>
              <a:gd name="connsiteX761" fmla="*/ 780267 w 1254714"/>
              <a:gd name="connsiteY761" fmla="*/ 146639 h 1227389"/>
              <a:gd name="connsiteX762" fmla="*/ 781219 w 1254714"/>
              <a:gd name="connsiteY762" fmla="*/ 149496 h 1227389"/>
              <a:gd name="connsiteX763" fmla="*/ 782172 w 1254714"/>
              <a:gd name="connsiteY763" fmla="*/ 154257 h 1227389"/>
              <a:gd name="connsiteX764" fmla="*/ 785983 w 1254714"/>
              <a:gd name="connsiteY764" fmla="*/ 153305 h 1227389"/>
              <a:gd name="connsiteX765" fmla="*/ 789794 w 1254714"/>
              <a:gd name="connsiteY765" fmla="*/ 152352 h 1227389"/>
              <a:gd name="connsiteX766" fmla="*/ 793604 w 1254714"/>
              <a:gd name="connsiteY766" fmla="*/ 151400 h 1227389"/>
              <a:gd name="connsiteX767" fmla="*/ 796462 w 1254714"/>
              <a:gd name="connsiteY767" fmla="*/ 153305 h 1227389"/>
              <a:gd name="connsiteX768" fmla="*/ 798368 w 1254714"/>
              <a:gd name="connsiteY768" fmla="*/ 158066 h 1227389"/>
              <a:gd name="connsiteX769" fmla="*/ 798368 w 1254714"/>
              <a:gd name="connsiteY769" fmla="*/ 163779 h 1227389"/>
              <a:gd name="connsiteX770" fmla="*/ 796462 w 1254714"/>
              <a:gd name="connsiteY770" fmla="*/ 169492 h 1227389"/>
              <a:gd name="connsiteX771" fmla="*/ 794557 w 1254714"/>
              <a:gd name="connsiteY771" fmla="*/ 173301 h 1227389"/>
              <a:gd name="connsiteX772" fmla="*/ 791699 w 1254714"/>
              <a:gd name="connsiteY772" fmla="*/ 178062 h 1227389"/>
              <a:gd name="connsiteX773" fmla="*/ 789794 w 1254714"/>
              <a:gd name="connsiteY773" fmla="*/ 183775 h 1227389"/>
              <a:gd name="connsiteX774" fmla="*/ 785983 w 1254714"/>
              <a:gd name="connsiteY774" fmla="*/ 188536 h 1227389"/>
              <a:gd name="connsiteX775" fmla="*/ 783125 w 1254714"/>
              <a:gd name="connsiteY775" fmla="*/ 191393 h 1227389"/>
              <a:gd name="connsiteX776" fmla="*/ 779314 w 1254714"/>
              <a:gd name="connsiteY776" fmla="*/ 193297 h 1227389"/>
              <a:gd name="connsiteX777" fmla="*/ 775503 w 1254714"/>
              <a:gd name="connsiteY777" fmla="*/ 193297 h 1227389"/>
              <a:gd name="connsiteX778" fmla="*/ 771692 w 1254714"/>
              <a:gd name="connsiteY778" fmla="*/ 194249 h 1227389"/>
              <a:gd name="connsiteX779" fmla="*/ 770739 w 1254714"/>
              <a:gd name="connsiteY779" fmla="*/ 198058 h 1227389"/>
              <a:gd name="connsiteX780" fmla="*/ 771692 w 1254714"/>
              <a:gd name="connsiteY780" fmla="*/ 205676 h 1227389"/>
              <a:gd name="connsiteX781" fmla="*/ 774550 w 1254714"/>
              <a:gd name="connsiteY781" fmla="*/ 206628 h 1227389"/>
              <a:gd name="connsiteX782" fmla="*/ 779314 w 1254714"/>
              <a:gd name="connsiteY782" fmla="*/ 207580 h 1227389"/>
              <a:gd name="connsiteX783" fmla="*/ 784077 w 1254714"/>
              <a:gd name="connsiteY783" fmla="*/ 210437 h 1227389"/>
              <a:gd name="connsiteX784" fmla="*/ 785030 w 1254714"/>
              <a:gd name="connsiteY784" fmla="*/ 214246 h 1227389"/>
              <a:gd name="connsiteX785" fmla="*/ 785030 w 1254714"/>
              <a:gd name="connsiteY785" fmla="*/ 219007 h 1227389"/>
              <a:gd name="connsiteX786" fmla="*/ 785030 w 1254714"/>
              <a:gd name="connsiteY786" fmla="*/ 222815 h 1227389"/>
              <a:gd name="connsiteX787" fmla="*/ 783125 w 1254714"/>
              <a:gd name="connsiteY787" fmla="*/ 226624 h 1227389"/>
              <a:gd name="connsiteX788" fmla="*/ 775503 w 1254714"/>
              <a:gd name="connsiteY788" fmla="*/ 229481 h 1227389"/>
              <a:gd name="connsiteX789" fmla="*/ 771692 w 1254714"/>
              <a:gd name="connsiteY789" fmla="*/ 232337 h 1227389"/>
              <a:gd name="connsiteX790" fmla="*/ 768834 w 1254714"/>
              <a:gd name="connsiteY790" fmla="*/ 237098 h 1227389"/>
              <a:gd name="connsiteX791" fmla="*/ 765976 w 1254714"/>
              <a:gd name="connsiteY791" fmla="*/ 245669 h 1227389"/>
              <a:gd name="connsiteX792" fmla="*/ 763118 w 1254714"/>
              <a:gd name="connsiteY792" fmla="*/ 251382 h 1227389"/>
              <a:gd name="connsiteX793" fmla="*/ 759307 w 1254714"/>
              <a:gd name="connsiteY793" fmla="*/ 255191 h 1227389"/>
              <a:gd name="connsiteX794" fmla="*/ 754543 w 1254714"/>
              <a:gd name="connsiteY794" fmla="*/ 257095 h 1227389"/>
              <a:gd name="connsiteX795" fmla="*/ 748827 w 1254714"/>
              <a:gd name="connsiteY795" fmla="*/ 258047 h 1227389"/>
              <a:gd name="connsiteX796" fmla="*/ 739300 w 1254714"/>
              <a:gd name="connsiteY796" fmla="*/ 257095 h 1227389"/>
              <a:gd name="connsiteX797" fmla="*/ 730726 w 1254714"/>
              <a:gd name="connsiteY797" fmla="*/ 254238 h 1227389"/>
              <a:gd name="connsiteX798" fmla="*/ 723104 w 1254714"/>
              <a:gd name="connsiteY798" fmla="*/ 255191 h 1227389"/>
              <a:gd name="connsiteX799" fmla="*/ 717388 w 1254714"/>
              <a:gd name="connsiteY799" fmla="*/ 263760 h 1227389"/>
              <a:gd name="connsiteX800" fmla="*/ 714530 w 1254714"/>
              <a:gd name="connsiteY800" fmla="*/ 267569 h 1227389"/>
              <a:gd name="connsiteX801" fmla="*/ 711672 w 1254714"/>
              <a:gd name="connsiteY801" fmla="*/ 269474 h 1227389"/>
              <a:gd name="connsiteX802" fmla="*/ 707861 w 1254714"/>
              <a:gd name="connsiteY802" fmla="*/ 270426 h 1227389"/>
              <a:gd name="connsiteX803" fmla="*/ 704050 w 1254714"/>
              <a:gd name="connsiteY803" fmla="*/ 270426 h 1227389"/>
              <a:gd name="connsiteX804" fmla="*/ 700239 w 1254714"/>
              <a:gd name="connsiteY804" fmla="*/ 270426 h 1227389"/>
              <a:gd name="connsiteX805" fmla="*/ 697381 w 1254714"/>
              <a:gd name="connsiteY805" fmla="*/ 271378 h 1227389"/>
              <a:gd name="connsiteX806" fmla="*/ 693570 w 1254714"/>
              <a:gd name="connsiteY806" fmla="*/ 272330 h 1227389"/>
              <a:gd name="connsiteX807" fmla="*/ 689759 w 1254714"/>
              <a:gd name="connsiteY807" fmla="*/ 274235 h 1227389"/>
              <a:gd name="connsiteX808" fmla="*/ 684043 w 1254714"/>
              <a:gd name="connsiteY808" fmla="*/ 278996 h 1227389"/>
              <a:gd name="connsiteX809" fmla="*/ 678327 w 1254714"/>
              <a:gd name="connsiteY809" fmla="*/ 284709 h 1227389"/>
              <a:gd name="connsiteX810" fmla="*/ 666894 w 1254714"/>
              <a:gd name="connsiteY810" fmla="*/ 295183 h 1227389"/>
              <a:gd name="connsiteX811" fmla="*/ 660226 w 1254714"/>
              <a:gd name="connsiteY811" fmla="*/ 301848 h 1227389"/>
              <a:gd name="connsiteX812" fmla="*/ 651651 w 1254714"/>
              <a:gd name="connsiteY812" fmla="*/ 310418 h 1227389"/>
              <a:gd name="connsiteX813" fmla="*/ 646888 w 1254714"/>
              <a:gd name="connsiteY813" fmla="*/ 318988 h 1227389"/>
              <a:gd name="connsiteX814" fmla="*/ 649746 w 1254714"/>
              <a:gd name="connsiteY814" fmla="*/ 327558 h 1227389"/>
              <a:gd name="connsiteX815" fmla="*/ 653556 w 1254714"/>
              <a:gd name="connsiteY815" fmla="*/ 336128 h 1227389"/>
              <a:gd name="connsiteX816" fmla="*/ 654509 w 1254714"/>
              <a:gd name="connsiteY816" fmla="*/ 348506 h 1227389"/>
              <a:gd name="connsiteX817" fmla="*/ 654509 w 1254714"/>
              <a:gd name="connsiteY817" fmla="*/ 361837 h 1227389"/>
              <a:gd name="connsiteX818" fmla="*/ 655462 w 1254714"/>
              <a:gd name="connsiteY818" fmla="*/ 372311 h 1227389"/>
              <a:gd name="connsiteX819" fmla="*/ 654509 w 1254714"/>
              <a:gd name="connsiteY819" fmla="*/ 379929 h 1227389"/>
              <a:gd name="connsiteX820" fmla="*/ 647840 w 1254714"/>
              <a:gd name="connsiteY820" fmla="*/ 384690 h 1227389"/>
              <a:gd name="connsiteX821" fmla="*/ 639266 w 1254714"/>
              <a:gd name="connsiteY821" fmla="*/ 388499 h 1227389"/>
              <a:gd name="connsiteX822" fmla="*/ 632597 w 1254714"/>
              <a:gd name="connsiteY822" fmla="*/ 393260 h 1227389"/>
              <a:gd name="connsiteX823" fmla="*/ 625928 w 1254714"/>
              <a:gd name="connsiteY823" fmla="*/ 406591 h 1227389"/>
              <a:gd name="connsiteX824" fmla="*/ 622117 w 1254714"/>
              <a:gd name="connsiteY824" fmla="*/ 413256 h 1227389"/>
              <a:gd name="connsiteX825" fmla="*/ 616401 w 1254714"/>
              <a:gd name="connsiteY825" fmla="*/ 417065 h 1227389"/>
              <a:gd name="connsiteX826" fmla="*/ 609732 w 1254714"/>
              <a:gd name="connsiteY826" fmla="*/ 416113 h 1227389"/>
              <a:gd name="connsiteX827" fmla="*/ 603063 w 1254714"/>
              <a:gd name="connsiteY827" fmla="*/ 412304 h 1227389"/>
              <a:gd name="connsiteX828" fmla="*/ 596394 w 1254714"/>
              <a:gd name="connsiteY828" fmla="*/ 407543 h 1227389"/>
              <a:gd name="connsiteX829" fmla="*/ 589725 w 1254714"/>
              <a:gd name="connsiteY829" fmla="*/ 404686 h 1227389"/>
              <a:gd name="connsiteX830" fmla="*/ 592583 w 1254714"/>
              <a:gd name="connsiteY830" fmla="*/ 416113 h 1227389"/>
              <a:gd name="connsiteX831" fmla="*/ 595441 w 1254714"/>
              <a:gd name="connsiteY831" fmla="*/ 426587 h 1227389"/>
              <a:gd name="connsiteX832" fmla="*/ 597347 w 1254714"/>
              <a:gd name="connsiteY832" fmla="*/ 438013 h 1227389"/>
              <a:gd name="connsiteX833" fmla="*/ 598300 w 1254714"/>
              <a:gd name="connsiteY833" fmla="*/ 449440 h 1227389"/>
              <a:gd name="connsiteX834" fmla="*/ 598300 w 1254714"/>
              <a:gd name="connsiteY834" fmla="*/ 455153 h 1227389"/>
              <a:gd name="connsiteX835" fmla="*/ 597347 w 1254714"/>
              <a:gd name="connsiteY835" fmla="*/ 461818 h 1227389"/>
              <a:gd name="connsiteX836" fmla="*/ 595441 w 1254714"/>
              <a:gd name="connsiteY836" fmla="*/ 467532 h 1227389"/>
              <a:gd name="connsiteX837" fmla="*/ 592583 w 1254714"/>
              <a:gd name="connsiteY837" fmla="*/ 471340 h 1227389"/>
              <a:gd name="connsiteX838" fmla="*/ 587820 w 1254714"/>
              <a:gd name="connsiteY838" fmla="*/ 475149 h 1227389"/>
              <a:gd name="connsiteX839" fmla="*/ 585914 w 1254714"/>
              <a:gd name="connsiteY839" fmla="*/ 478006 h 1227389"/>
              <a:gd name="connsiteX840" fmla="*/ 585914 w 1254714"/>
              <a:gd name="connsiteY840" fmla="*/ 481815 h 1227389"/>
              <a:gd name="connsiteX841" fmla="*/ 585914 w 1254714"/>
              <a:gd name="connsiteY841" fmla="*/ 488480 h 1227389"/>
              <a:gd name="connsiteX842" fmla="*/ 584962 w 1254714"/>
              <a:gd name="connsiteY842" fmla="*/ 496098 h 1227389"/>
              <a:gd name="connsiteX843" fmla="*/ 585914 w 1254714"/>
              <a:gd name="connsiteY843" fmla="*/ 499907 h 1227389"/>
              <a:gd name="connsiteX844" fmla="*/ 588773 w 1254714"/>
              <a:gd name="connsiteY844" fmla="*/ 500859 h 1227389"/>
              <a:gd name="connsiteX845" fmla="*/ 595441 w 1254714"/>
              <a:gd name="connsiteY845" fmla="*/ 497050 h 1227389"/>
              <a:gd name="connsiteX846" fmla="*/ 601158 w 1254714"/>
              <a:gd name="connsiteY846" fmla="*/ 493241 h 1227389"/>
              <a:gd name="connsiteX847" fmla="*/ 607827 w 1254714"/>
              <a:gd name="connsiteY847" fmla="*/ 489432 h 1227389"/>
              <a:gd name="connsiteX848" fmla="*/ 613543 w 1254714"/>
              <a:gd name="connsiteY848" fmla="*/ 488480 h 1227389"/>
              <a:gd name="connsiteX849" fmla="*/ 619259 w 1254714"/>
              <a:gd name="connsiteY849" fmla="*/ 491337 h 1227389"/>
              <a:gd name="connsiteX850" fmla="*/ 621165 w 1254714"/>
              <a:gd name="connsiteY850" fmla="*/ 497050 h 1227389"/>
              <a:gd name="connsiteX851" fmla="*/ 621165 w 1254714"/>
              <a:gd name="connsiteY851" fmla="*/ 501811 h 1227389"/>
              <a:gd name="connsiteX852" fmla="*/ 622117 w 1254714"/>
              <a:gd name="connsiteY852" fmla="*/ 506572 h 1227389"/>
              <a:gd name="connsiteX853" fmla="*/ 626881 w 1254714"/>
              <a:gd name="connsiteY853" fmla="*/ 509429 h 1227389"/>
              <a:gd name="connsiteX854" fmla="*/ 632597 w 1254714"/>
              <a:gd name="connsiteY854" fmla="*/ 511333 h 1227389"/>
              <a:gd name="connsiteX855" fmla="*/ 639266 w 1254714"/>
              <a:gd name="connsiteY855" fmla="*/ 511333 h 1227389"/>
              <a:gd name="connsiteX856" fmla="*/ 645935 w 1254714"/>
              <a:gd name="connsiteY856" fmla="*/ 510381 h 1227389"/>
              <a:gd name="connsiteX857" fmla="*/ 651651 w 1254714"/>
              <a:gd name="connsiteY857" fmla="*/ 509429 h 1227389"/>
              <a:gd name="connsiteX858" fmla="*/ 657367 w 1254714"/>
              <a:gd name="connsiteY858" fmla="*/ 510381 h 1227389"/>
              <a:gd name="connsiteX859" fmla="*/ 662131 w 1254714"/>
              <a:gd name="connsiteY859" fmla="*/ 513237 h 1227389"/>
              <a:gd name="connsiteX860" fmla="*/ 665942 w 1254714"/>
              <a:gd name="connsiteY860" fmla="*/ 517998 h 1227389"/>
              <a:gd name="connsiteX861" fmla="*/ 670705 w 1254714"/>
              <a:gd name="connsiteY861" fmla="*/ 521807 h 1227389"/>
              <a:gd name="connsiteX862" fmla="*/ 675469 w 1254714"/>
              <a:gd name="connsiteY862" fmla="*/ 522759 h 1227389"/>
              <a:gd name="connsiteX863" fmla="*/ 680232 w 1254714"/>
              <a:gd name="connsiteY863" fmla="*/ 521807 h 1227389"/>
              <a:gd name="connsiteX864" fmla="*/ 684996 w 1254714"/>
              <a:gd name="connsiteY864" fmla="*/ 521807 h 1227389"/>
              <a:gd name="connsiteX865" fmla="*/ 689759 w 1254714"/>
              <a:gd name="connsiteY865" fmla="*/ 520855 h 1227389"/>
              <a:gd name="connsiteX866" fmla="*/ 695475 w 1254714"/>
              <a:gd name="connsiteY866" fmla="*/ 522759 h 1227389"/>
              <a:gd name="connsiteX867" fmla="*/ 701192 w 1254714"/>
              <a:gd name="connsiteY867" fmla="*/ 525616 h 1227389"/>
              <a:gd name="connsiteX868" fmla="*/ 711672 w 1254714"/>
              <a:gd name="connsiteY868" fmla="*/ 531329 h 1227389"/>
              <a:gd name="connsiteX869" fmla="*/ 720246 w 1254714"/>
              <a:gd name="connsiteY869" fmla="*/ 536090 h 1227389"/>
              <a:gd name="connsiteX870" fmla="*/ 729773 w 1254714"/>
              <a:gd name="connsiteY870" fmla="*/ 541803 h 1227389"/>
              <a:gd name="connsiteX871" fmla="*/ 740253 w 1254714"/>
              <a:gd name="connsiteY871" fmla="*/ 548469 h 1227389"/>
              <a:gd name="connsiteX872" fmla="*/ 751685 w 1254714"/>
              <a:gd name="connsiteY872" fmla="*/ 551325 h 1227389"/>
              <a:gd name="connsiteX873" fmla="*/ 762165 w 1254714"/>
              <a:gd name="connsiteY873" fmla="*/ 549421 h 1227389"/>
              <a:gd name="connsiteX874" fmla="*/ 768834 w 1254714"/>
              <a:gd name="connsiteY874" fmla="*/ 549421 h 1227389"/>
              <a:gd name="connsiteX875" fmla="*/ 777408 w 1254714"/>
              <a:gd name="connsiteY875" fmla="*/ 555134 h 1227389"/>
              <a:gd name="connsiteX876" fmla="*/ 785030 w 1254714"/>
              <a:gd name="connsiteY876" fmla="*/ 559895 h 1227389"/>
              <a:gd name="connsiteX877" fmla="*/ 792652 w 1254714"/>
              <a:gd name="connsiteY877" fmla="*/ 558943 h 1227389"/>
              <a:gd name="connsiteX878" fmla="*/ 795510 w 1254714"/>
              <a:gd name="connsiteY878" fmla="*/ 549421 h 1227389"/>
              <a:gd name="connsiteX879" fmla="*/ 796462 w 1254714"/>
              <a:gd name="connsiteY879" fmla="*/ 535138 h 1227389"/>
              <a:gd name="connsiteX880" fmla="*/ 794557 w 1254714"/>
              <a:gd name="connsiteY880" fmla="*/ 519903 h 1227389"/>
              <a:gd name="connsiteX881" fmla="*/ 793604 w 1254714"/>
              <a:gd name="connsiteY881" fmla="*/ 509429 h 1227389"/>
              <a:gd name="connsiteX882" fmla="*/ 793604 w 1254714"/>
              <a:gd name="connsiteY882" fmla="*/ 487528 h 1227389"/>
              <a:gd name="connsiteX883" fmla="*/ 796462 w 1254714"/>
              <a:gd name="connsiteY883" fmla="*/ 480862 h 1227389"/>
              <a:gd name="connsiteX884" fmla="*/ 803131 w 1254714"/>
              <a:gd name="connsiteY884" fmla="*/ 479910 h 1227389"/>
              <a:gd name="connsiteX885" fmla="*/ 810753 w 1254714"/>
              <a:gd name="connsiteY885" fmla="*/ 481815 h 1227389"/>
              <a:gd name="connsiteX886" fmla="*/ 817422 w 1254714"/>
              <a:gd name="connsiteY886" fmla="*/ 483719 h 1227389"/>
              <a:gd name="connsiteX887" fmla="*/ 825996 w 1254714"/>
              <a:gd name="connsiteY887" fmla="*/ 484671 h 1227389"/>
              <a:gd name="connsiteX888" fmla="*/ 835523 w 1254714"/>
              <a:gd name="connsiteY888" fmla="*/ 482767 h 1227389"/>
              <a:gd name="connsiteX889" fmla="*/ 844098 w 1254714"/>
              <a:gd name="connsiteY889" fmla="*/ 478958 h 1227389"/>
              <a:gd name="connsiteX890" fmla="*/ 851720 w 1254714"/>
              <a:gd name="connsiteY890" fmla="*/ 472293 h 1227389"/>
              <a:gd name="connsiteX891" fmla="*/ 855530 w 1254714"/>
              <a:gd name="connsiteY891" fmla="*/ 468484 h 1227389"/>
              <a:gd name="connsiteX892" fmla="*/ 860294 w 1254714"/>
              <a:gd name="connsiteY892" fmla="*/ 464675 h 1227389"/>
              <a:gd name="connsiteX893" fmla="*/ 866010 w 1254714"/>
              <a:gd name="connsiteY893" fmla="*/ 463723 h 1227389"/>
              <a:gd name="connsiteX894" fmla="*/ 869821 w 1254714"/>
              <a:gd name="connsiteY894" fmla="*/ 467532 h 1227389"/>
              <a:gd name="connsiteX895" fmla="*/ 868868 w 1254714"/>
              <a:gd name="connsiteY895" fmla="*/ 471340 h 1227389"/>
              <a:gd name="connsiteX896" fmla="*/ 866963 w 1254714"/>
              <a:gd name="connsiteY896" fmla="*/ 476101 h 1227389"/>
              <a:gd name="connsiteX897" fmla="*/ 867915 w 1254714"/>
              <a:gd name="connsiteY897" fmla="*/ 478958 h 1227389"/>
              <a:gd name="connsiteX898" fmla="*/ 874584 w 1254714"/>
              <a:gd name="connsiteY898" fmla="*/ 478958 h 1227389"/>
              <a:gd name="connsiteX899" fmla="*/ 878395 w 1254714"/>
              <a:gd name="connsiteY899" fmla="*/ 475149 h 1227389"/>
              <a:gd name="connsiteX900" fmla="*/ 879348 w 1254714"/>
              <a:gd name="connsiteY900" fmla="*/ 470388 h 1227389"/>
              <a:gd name="connsiteX901" fmla="*/ 879348 w 1254714"/>
              <a:gd name="connsiteY901" fmla="*/ 464675 h 1227389"/>
              <a:gd name="connsiteX902" fmla="*/ 883159 w 1254714"/>
              <a:gd name="connsiteY902" fmla="*/ 460866 h 1227389"/>
              <a:gd name="connsiteX903" fmla="*/ 885064 w 1254714"/>
              <a:gd name="connsiteY903" fmla="*/ 458962 h 1227389"/>
              <a:gd name="connsiteX904" fmla="*/ 887922 w 1254714"/>
              <a:gd name="connsiteY904" fmla="*/ 454201 h 1227389"/>
              <a:gd name="connsiteX905" fmla="*/ 889828 w 1254714"/>
              <a:gd name="connsiteY905" fmla="*/ 452296 h 1227389"/>
              <a:gd name="connsiteX906" fmla="*/ 893639 w 1254714"/>
              <a:gd name="connsiteY906" fmla="*/ 451344 h 1227389"/>
              <a:gd name="connsiteX907" fmla="*/ 897449 w 1254714"/>
              <a:gd name="connsiteY907" fmla="*/ 450392 h 1227389"/>
              <a:gd name="connsiteX908" fmla="*/ 900307 w 1254714"/>
              <a:gd name="connsiteY908" fmla="*/ 449440 h 1227389"/>
              <a:gd name="connsiteX909" fmla="*/ 903166 w 1254714"/>
              <a:gd name="connsiteY909" fmla="*/ 446583 h 1227389"/>
              <a:gd name="connsiteX910" fmla="*/ 904118 w 1254714"/>
              <a:gd name="connsiteY910" fmla="*/ 444679 h 1227389"/>
              <a:gd name="connsiteX911" fmla="*/ 905071 w 1254714"/>
              <a:gd name="connsiteY911" fmla="*/ 442774 h 1227389"/>
              <a:gd name="connsiteX912" fmla="*/ 909834 w 1254714"/>
              <a:gd name="connsiteY912" fmla="*/ 431348 h 1227389"/>
              <a:gd name="connsiteX913" fmla="*/ 916503 w 1254714"/>
              <a:gd name="connsiteY913" fmla="*/ 416113 h 1227389"/>
              <a:gd name="connsiteX914" fmla="*/ 920314 w 1254714"/>
              <a:gd name="connsiteY914" fmla="*/ 401830 h 1227389"/>
              <a:gd name="connsiteX915" fmla="*/ 918409 w 1254714"/>
              <a:gd name="connsiteY915" fmla="*/ 390403 h 1227389"/>
              <a:gd name="connsiteX916" fmla="*/ 913645 w 1254714"/>
              <a:gd name="connsiteY916" fmla="*/ 387547 h 1227389"/>
              <a:gd name="connsiteX917" fmla="*/ 907929 w 1254714"/>
              <a:gd name="connsiteY917" fmla="*/ 388499 h 1227389"/>
              <a:gd name="connsiteX918" fmla="*/ 902213 w 1254714"/>
              <a:gd name="connsiteY918" fmla="*/ 388499 h 1227389"/>
              <a:gd name="connsiteX919" fmla="*/ 897449 w 1254714"/>
              <a:gd name="connsiteY919" fmla="*/ 387547 h 1227389"/>
              <a:gd name="connsiteX920" fmla="*/ 891733 w 1254714"/>
              <a:gd name="connsiteY920" fmla="*/ 384690 h 1227389"/>
              <a:gd name="connsiteX921" fmla="*/ 887922 w 1254714"/>
              <a:gd name="connsiteY921" fmla="*/ 381833 h 1227389"/>
              <a:gd name="connsiteX922" fmla="*/ 883159 w 1254714"/>
              <a:gd name="connsiteY922" fmla="*/ 378977 h 1227389"/>
              <a:gd name="connsiteX923" fmla="*/ 877442 w 1254714"/>
              <a:gd name="connsiteY923" fmla="*/ 378025 h 1227389"/>
              <a:gd name="connsiteX924" fmla="*/ 874584 w 1254714"/>
              <a:gd name="connsiteY924" fmla="*/ 371359 h 1227389"/>
              <a:gd name="connsiteX925" fmla="*/ 875537 w 1254714"/>
              <a:gd name="connsiteY925" fmla="*/ 362789 h 1227389"/>
              <a:gd name="connsiteX926" fmla="*/ 877442 w 1254714"/>
              <a:gd name="connsiteY926" fmla="*/ 354220 h 1227389"/>
              <a:gd name="connsiteX927" fmla="*/ 879348 w 1254714"/>
              <a:gd name="connsiteY927" fmla="*/ 346602 h 1227389"/>
              <a:gd name="connsiteX928" fmla="*/ 882206 w 1254714"/>
              <a:gd name="connsiteY928" fmla="*/ 332319 h 122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</a:cxnLst>
            <a:rect l="l" t="t" r="r" b="b"/>
            <a:pathLst>
              <a:path w="1254714" h="1227389">
                <a:moveTo>
                  <a:pt x="882206" y="332319"/>
                </a:moveTo>
                <a:lnTo>
                  <a:pt x="890780" y="328510"/>
                </a:lnTo>
                <a:lnTo>
                  <a:pt x="901260" y="324701"/>
                </a:lnTo>
                <a:lnTo>
                  <a:pt x="911740" y="322797"/>
                </a:lnTo>
                <a:lnTo>
                  <a:pt x="921267" y="324701"/>
                </a:lnTo>
                <a:lnTo>
                  <a:pt x="933652" y="330415"/>
                </a:lnTo>
                <a:lnTo>
                  <a:pt x="944132" y="338984"/>
                </a:lnTo>
                <a:lnTo>
                  <a:pt x="955564" y="345650"/>
                </a:lnTo>
                <a:lnTo>
                  <a:pt x="969855" y="349459"/>
                </a:lnTo>
                <a:lnTo>
                  <a:pt x="979382" y="350411"/>
                </a:lnTo>
                <a:lnTo>
                  <a:pt x="998436" y="354220"/>
                </a:lnTo>
                <a:lnTo>
                  <a:pt x="1007010" y="355172"/>
                </a:lnTo>
                <a:lnTo>
                  <a:pt x="1016538" y="356124"/>
                </a:lnTo>
                <a:lnTo>
                  <a:pt x="1024159" y="357076"/>
                </a:lnTo>
                <a:lnTo>
                  <a:pt x="1032734" y="357076"/>
                </a:lnTo>
                <a:lnTo>
                  <a:pt x="1041308" y="355172"/>
                </a:lnTo>
                <a:lnTo>
                  <a:pt x="1047977" y="350411"/>
                </a:lnTo>
                <a:lnTo>
                  <a:pt x="1054646" y="344698"/>
                </a:lnTo>
                <a:lnTo>
                  <a:pt x="1060362" y="338984"/>
                </a:lnTo>
                <a:lnTo>
                  <a:pt x="1067031" y="333271"/>
                </a:lnTo>
                <a:lnTo>
                  <a:pt x="1073700" y="330415"/>
                </a:lnTo>
                <a:lnTo>
                  <a:pt x="1080369" y="328510"/>
                </a:lnTo>
                <a:lnTo>
                  <a:pt x="1086085" y="325654"/>
                </a:lnTo>
                <a:lnTo>
                  <a:pt x="1089896" y="318988"/>
                </a:lnTo>
                <a:lnTo>
                  <a:pt x="1091802" y="310418"/>
                </a:lnTo>
                <a:lnTo>
                  <a:pt x="1092754" y="301848"/>
                </a:lnTo>
                <a:lnTo>
                  <a:pt x="1095612" y="294231"/>
                </a:lnTo>
                <a:lnTo>
                  <a:pt x="1103234" y="289470"/>
                </a:lnTo>
                <a:lnTo>
                  <a:pt x="1110856" y="287565"/>
                </a:lnTo>
                <a:lnTo>
                  <a:pt x="1115619" y="281852"/>
                </a:lnTo>
                <a:lnTo>
                  <a:pt x="1120383" y="276139"/>
                </a:lnTo>
                <a:lnTo>
                  <a:pt x="1127051" y="273282"/>
                </a:lnTo>
                <a:lnTo>
                  <a:pt x="1136578" y="269474"/>
                </a:lnTo>
                <a:lnTo>
                  <a:pt x="1143247" y="264713"/>
                </a:lnTo>
                <a:lnTo>
                  <a:pt x="1148011" y="258047"/>
                </a:lnTo>
                <a:lnTo>
                  <a:pt x="1153727" y="249477"/>
                </a:lnTo>
                <a:lnTo>
                  <a:pt x="1154680" y="248525"/>
                </a:lnTo>
                <a:lnTo>
                  <a:pt x="1156586" y="244716"/>
                </a:lnTo>
                <a:lnTo>
                  <a:pt x="1161349" y="247573"/>
                </a:lnTo>
                <a:lnTo>
                  <a:pt x="1168018" y="252334"/>
                </a:lnTo>
                <a:lnTo>
                  <a:pt x="1174687" y="258047"/>
                </a:lnTo>
                <a:lnTo>
                  <a:pt x="1181356" y="262808"/>
                </a:lnTo>
                <a:lnTo>
                  <a:pt x="1188977" y="264713"/>
                </a:lnTo>
                <a:lnTo>
                  <a:pt x="1193741" y="263760"/>
                </a:lnTo>
                <a:lnTo>
                  <a:pt x="1197552" y="263760"/>
                </a:lnTo>
                <a:lnTo>
                  <a:pt x="1202315" y="262808"/>
                </a:lnTo>
                <a:lnTo>
                  <a:pt x="1207079" y="262808"/>
                </a:lnTo>
                <a:lnTo>
                  <a:pt x="1210890" y="264713"/>
                </a:lnTo>
                <a:lnTo>
                  <a:pt x="1215653" y="267569"/>
                </a:lnTo>
                <a:lnTo>
                  <a:pt x="1219464" y="270426"/>
                </a:lnTo>
                <a:lnTo>
                  <a:pt x="1223275" y="273282"/>
                </a:lnTo>
                <a:lnTo>
                  <a:pt x="1228038" y="278043"/>
                </a:lnTo>
                <a:lnTo>
                  <a:pt x="1232802" y="284709"/>
                </a:lnTo>
                <a:lnTo>
                  <a:pt x="1237566" y="289470"/>
                </a:lnTo>
                <a:lnTo>
                  <a:pt x="1242329" y="290422"/>
                </a:lnTo>
                <a:lnTo>
                  <a:pt x="1248045" y="289470"/>
                </a:lnTo>
                <a:lnTo>
                  <a:pt x="1251856" y="290422"/>
                </a:lnTo>
                <a:lnTo>
                  <a:pt x="1253762" y="295183"/>
                </a:lnTo>
                <a:lnTo>
                  <a:pt x="1254714" y="301848"/>
                </a:lnTo>
                <a:lnTo>
                  <a:pt x="1242329" y="315179"/>
                </a:lnTo>
                <a:lnTo>
                  <a:pt x="1236612" y="322797"/>
                </a:lnTo>
                <a:lnTo>
                  <a:pt x="1234708" y="330415"/>
                </a:lnTo>
                <a:lnTo>
                  <a:pt x="1236612" y="338032"/>
                </a:lnTo>
                <a:lnTo>
                  <a:pt x="1241376" y="344698"/>
                </a:lnTo>
                <a:lnTo>
                  <a:pt x="1246140" y="351363"/>
                </a:lnTo>
                <a:lnTo>
                  <a:pt x="1250903" y="358028"/>
                </a:lnTo>
                <a:lnTo>
                  <a:pt x="1248998" y="368503"/>
                </a:lnTo>
                <a:lnTo>
                  <a:pt x="1238518" y="377072"/>
                </a:lnTo>
                <a:lnTo>
                  <a:pt x="1226133" y="384690"/>
                </a:lnTo>
                <a:lnTo>
                  <a:pt x="1218511" y="395164"/>
                </a:lnTo>
                <a:lnTo>
                  <a:pt x="1219464" y="407543"/>
                </a:lnTo>
                <a:lnTo>
                  <a:pt x="1225180" y="417065"/>
                </a:lnTo>
                <a:lnTo>
                  <a:pt x="1231849" y="426587"/>
                </a:lnTo>
                <a:lnTo>
                  <a:pt x="1238518" y="437061"/>
                </a:lnTo>
                <a:lnTo>
                  <a:pt x="1240424" y="442774"/>
                </a:lnTo>
                <a:lnTo>
                  <a:pt x="1240424" y="449440"/>
                </a:lnTo>
                <a:lnTo>
                  <a:pt x="1240424" y="455153"/>
                </a:lnTo>
                <a:lnTo>
                  <a:pt x="1238518" y="461818"/>
                </a:lnTo>
                <a:lnTo>
                  <a:pt x="1233754" y="471340"/>
                </a:lnTo>
                <a:lnTo>
                  <a:pt x="1227085" y="478958"/>
                </a:lnTo>
                <a:lnTo>
                  <a:pt x="1219464" y="485623"/>
                </a:lnTo>
                <a:lnTo>
                  <a:pt x="1211842" y="492289"/>
                </a:lnTo>
                <a:lnTo>
                  <a:pt x="1208031" y="495145"/>
                </a:lnTo>
                <a:lnTo>
                  <a:pt x="1204221" y="498002"/>
                </a:lnTo>
                <a:lnTo>
                  <a:pt x="1200410" y="498954"/>
                </a:lnTo>
                <a:lnTo>
                  <a:pt x="1195646" y="498954"/>
                </a:lnTo>
                <a:lnTo>
                  <a:pt x="1190883" y="498954"/>
                </a:lnTo>
                <a:lnTo>
                  <a:pt x="1184214" y="498954"/>
                </a:lnTo>
                <a:lnTo>
                  <a:pt x="1178498" y="499907"/>
                </a:lnTo>
                <a:lnTo>
                  <a:pt x="1174687" y="501811"/>
                </a:lnTo>
                <a:lnTo>
                  <a:pt x="1172782" y="505620"/>
                </a:lnTo>
                <a:lnTo>
                  <a:pt x="1168971" y="513237"/>
                </a:lnTo>
                <a:lnTo>
                  <a:pt x="1166113" y="517046"/>
                </a:lnTo>
                <a:lnTo>
                  <a:pt x="1162302" y="519903"/>
                </a:lnTo>
                <a:lnTo>
                  <a:pt x="1158491" y="522759"/>
                </a:lnTo>
                <a:lnTo>
                  <a:pt x="1153727" y="525616"/>
                </a:lnTo>
                <a:lnTo>
                  <a:pt x="1150869" y="530377"/>
                </a:lnTo>
                <a:lnTo>
                  <a:pt x="1148964" y="536090"/>
                </a:lnTo>
                <a:lnTo>
                  <a:pt x="1147058" y="538947"/>
                </a:lnTo>
                <a:lnTo>
                  <a:pt x="1145153" y="541803"/>
                </a:lnTo>
                <a:lnTo>
                  <a:pt x="1134673" y="554182"/>
                </a:lnTo>
                <a:lnTo>
                  <a:pt x="1126099" y="566561"/>
                </a:lnTo>
                <a:lnTo>
                  <a:pt x="1117524" y="579892"/>
                </a:lnTo>
                <a:lnTo>
                  <a:pt x="1108950" y="593223"/>
                </a:lnTo>
                <a:lnTo>
                  <a:pt x="1096565" y="614171"/>
                </a:lnTo>
                <a:lnTo>
                  <a:pt x="1092754" y="621789"/>
                </a:lnTo>
                <a:lnTo>
                  <a:pt x="1087991" y="631311"/>
                </a:lnTo>
                <a:lnTo>
                  <a:pt x="1084179" y="640833"/>
                </a:lnTo>
                <a:lnTo>
                  <a:pt x="1082275" y="651307"/>
                </a:lnTo>
                <a:lnTo>
                  <a:pt x="1085133" y="660829"/>
                </a:lnTo>
                <a:lnTo>
                  <a:pt x="1091802" y="668447"/>
                </a:lnTo>
                <a:lnTo>
                  <a:pt x="1100376" y="675112"/>
                </a:lnTo>
                <a:lnTo>
                  <a:pt x="1107997" y="681777"/>
                </a:lnTo>
                <a:lnTo>
                  <a:pt x="1115619" y="689395"/>
                </a:lnTo>
                <a:lnTo>
                  <a:pt x="1117524" y="693204"/>
                </a:lnTo>
                <a:lnTo>
                  <a:pt x="1120383" y="706535"/>
                </a:lnTo>
                <a:lnTo>
                  <a:pt x="1116572" y="716057"/>
                </a:lnTo>
                <a:lnTo>
                  <a:pt x="1107997" y="725579"/>
                </a:lnTo>
                <a:lnTo>
                  <a:pt x="1099423" y="734148"/>
                </a:lnTo>
                <a:lnTo>
                  <a:pt x="1091802" y="744623"/>
                </a:lnTo>
                <a:lnTo>
                  <a:pt x="1086085" y="754145"/>
                </a:lnTo>
                <a:lnTo>
                  <a:pt x="1081321" y="765571"/>
                </a:lnTo>
                <a:lnTo>
                  <a:pt x="1080369" y="770332"/>
                </a:lnTo>
                <a:lnTo>
                  <a:pt x="1074652" y="771284"/>
                </a:lnTo>
                <a:lnTo>
                  <a:pt x="1055599" y="780806"/>
                </a:lnTo>
                <a:lnTo>
                  <a:pt x="1049882" y="781759"/>
                </a:lnTo>
                <a:lnTo>
                  <a:pt x="1045119" y="782711"/>
                </a:lnTo>
                <a:lnTo>
                  <a:pt x="1040355" y="784615"/>
                </a:lnTo>
                <a:lnTo>
                  <a:pt x="1037497" y="785567"/>
                </a:lnTo>
                <a:lnTo>
                  <a:pt x="1031781" y="781759"/>
                </a:lnTo>
                <a:lnTo>
                  <a:pt x="1024159" y="778902"/>
                </a:lnTo>
                <a:lnTo>
                  <a:pt x="1021301" y="777950"/>
                </a:lnTo>
                <a:lnTo>
                  <a:pt x="1015585" y="778902"/>
                </a:lnTo>
                <a:lnTo>
                  <a:pt x="1004152" y="781759"/>
                </a:lnTo>
                <a:lnTo>
                  <a:pt x="989862" y="782711"/>
                </a:lnTo>
                <a:lnTo>
                  <a:pt x="984146" y="784615"/>
                </a:lnTo>
                <a:lnTo>
                  <a:pt x="960328" y="793185"/>
                </a:lnTo>
                <a:lnTo>
                  <a:pt x="956517" y="796994"/>
                </a:lnTo>
                <a:lnTo>
                  <a:pt x="955564" y="801755"/>
                </a:lnTo>
                <a:lnTo>
                  <a:pt x="951754" y="803659"/>
                </a:lnTo>
                <a:lnTo>
                  <a:pt x="932700" y="808420"/>
                </a:lnTo>
                <a:lnTo>
                  <a:pt x="922220" y="818894"/>
                </a:lnTo>
                <a:lnTo>
                  <a:pt x="915551" y="822703"/>
                </a:lnTo>
                <a:lnTo>
                  <a:pt x="906976" y="824608"/>
                </a:lnTo>
                <a:lnTo>
                  <a:pt x="891733" y="824608"/>
                </a:lnTo>
                <a:lnTo>
                  <a:pt x="884111" y="826512"/>
                </a:lnTo>
                <a:lnTo>
                  <a:pt x="879348" y="830321"/>
                </a:lnTo>
                <a:lnTo>
                  <a:pt x="875537" y="834130"/>
                </a:lnTo>
                <a:lnTo>
                  <a:pt x="866963" y="836034"/>
                </a:lnTo>
                <a:lnTo>
                  <a:pt x="817422" y="849365"/>
                </a:lnTo>
                <a:lnTo>
                  <a:pt x="814564" y="850317"/>
                </a:lnTo>
                <a:lnTo>
                  <a:pt x="805989" y="852222"/>
                </a:lnTo>
                <a:lnTo>
                  <a:pt x="795510" y="856030"/>
                </a:lnTo>
                <a:lnTo>
                  <a:pt x="786935" y="860791"/>
                </a:lnTo>
                <a:lnTo>
                  <a:pt x="784077" y="868409"/>
                </a:lnTo>
                <a:lnTo>
                  <a:pt x="785030" y="876027"/>
                </a:lnTo>
                <a:lnTo>
                  <a:pt x="785983" y="885549"/>
                </a:lnTo>
                <a:lnTo>
                  <a:pt x="787888" y="895071"/>
                </a:lnTo>
                <a:lnTo>
                  <a:pt x="792652" y="898879"/>
                </a:lnTo>
                <a:lnTo>
                  <a:pt x="795510" y="899832"/>
                </a:lnTo>
                <a:lnTo>
                  <a:pt x="797415" y="900784"/>
                </a:lnTo>
                <a:lnTo>
                  <a:pt x="798368" y="902689"/>
                </a:lnTo>
                <a:lnTo>
                  <a:pt x="799321" y="903640"/>
                </a:lnTo>
                <a:lnTo>
                  <a:pt x="803131" y="903640"/>
                </a:lnTo>
                <a:lnTo>
                  <a:pt x="807895" y="903640"/>
                </a:lnTo>
                <a:lnTo>
                  <a:pt x="815517" y="900784"/>
                </a:lnTo>
                <a:lnTo>
                  <a:pt x="823138" y="898879"/>
                </a:lnTo>
                <a:lnTo>
                  <a:pt x="829807" y="896975"/>
                </a:lnTo>
                <a:lnTo>
                  <a:pt x="834571" y="899832"/>
                </a:lnTo>
                <a:lnTo>
                  <a:pt x="838381" y="903640"/>
                </a:lnTo>
                <a:lnTo>
                  <a:pt x="844098" y="906497"/>
                </a:lnTo>
                <a:lnTo>
                  <a:pt x="851720" y="906497"/>
                </a:lnTo>
                <a:lnTo>
                  <a:pt x="855530" y="906497"/>
                </a:lnTo>
                <a:lnTo>
                  <a:pt x="858388" y="906497"/>
                </a:lnTo>
                <a:lnTo>
                  <a:pt x="863152" y="906497"/>
                </a:lnTo>
                <a:lnTo>
                  <a:pt x="873632" y="908401"/>
                </a:lnTo>
                <a:lnTo>
                  <a:pt x="878395" y="907450"/>
                </a:lnTo>
                <a:lnTo>
                  <a:pt x="880301" y="908401"/>
                </a:lnTo>
                <a:lnTo>
                  <a:pt x="881253" y="909354"/>
                </a:lnTo>
                <a:lnTo>
                  <a:pt x="882206" y="911258"/>
                </a:lnTo>
                <a:lnTo>
                  <a:pt x="882206" y="912211"/>
                </a:lnTo>
                <a:lnTo>
                  <a:pt x="882206" y="916972"/>
                </a:lnTo>
                <a:lnTo>
                  <a:pt x="882206" y="921733"/>
                </a:lnTo>
                <a:lnTo>
                  <a:pt x="882206" y="926494"/>
                </a:lnTo>
                <a:lnTo>
                  <a:pt x="883159" y="929350"/>
                </a:lnTo>
                <a:lnTo>
                  <a:pt x="886969" y="931255"/>
                </a:lnTo>
                <a:lnTo>
                  <a:pt x="890780" y="933159"/>
                </a:lnTo>
                <a:lnTo>
                  <a:pt x="894591" y="935063"/>
                </a:lnTo>
                <a:lnTo>
                  <a:pt x="898402" y="937920"/>
                </a:lnTo>
                <a:lnTo>
                  <a:pt x="896497" y="940777"/>
                </a:lnTo>
                <a:lnTo>
                  <a:pt x="895544" y="942681"/>
                </a:lnTo>
                <a:lnTo>
                  <a:pt x="893639" y="943633"/>
                </a:lnTo>
                <a:lnTo>
                  <a:pt x="891733" y="945538"/>
                </a:lnTo>
                <a:lnTo>
                  <a:pt x="883159" y="948394"/>
                </a:lnTo>
                <a:lnTo>
                  <a:pt x="874584" y="949346"/>
                </a:lnTo>
                <a:lnTo>
                  <a:pt x="866963" y="951251"/>
                </a:lnTo>
                <a:lnTo>
                  <a:pt x="865057" y="960773"/>
                </a:lnTo>
                <a:lnTo>
                  <a:pt x="865057" y="967438"/>
                </a:lnTo>
                <a:lnTo>
                  <a:pt x="866010" y="974104"/>
                </a:lnTo>
                <a:lnTo>
                  <a:pt x="866963" y="979817"/>
                </a:lnTo>
                <a:lnTo>
                  <a:pt x="868868" y="985530"/>
                </a:lnTo>
                <a:lnTo>
                  <a:pt x="870774" y="993148"/>
                </a:lnTo>
                <a:lnTo>
                  <a:pt x="872679" y="996957"/>
                </a:lnTo>
                <a:lnTo>
                  <a:pt x="875537" y="999813"/>
                </a:lnTo>
                <a:lnTo>
                  <a:pt x="880301" y="1002670"/>
                </a:lnTo>
                <a:lnTo>
                  <a:pt x="881253" y="1004574"/>
                </a:lnTo>
                <a:lnTo>
                  <a:pt x="883159" y="1008383"/>
                </a:lnTo>
                <a:lnTo>
                  <a:pt x="883159" y="1011240"/>
                </a:lnTo>
                <a:lnTo>
                  <a:pt x="884111" y="1014096"/>
                </a:lnTo>
                <a:lnTo>
                  <a:pt x="886017" y="1017905"/>
                </a:lnTo>
                <a:lnTo>
                  <a:pt x="888875" y="1022666"/>
                </a:lnTo>
                <a:lnTo>
                  <a:pt x="888875" y="1027427"/>
                </a:lnTo>
                <a:lnTo>
                  <a:pt x="887922" y="1033140"/>
                </a:lnTo>
                <a:lnTo>
                  <a:pt x="886969" y="1037901"/>
                </a:lnTo>
                <a:lnTo>
                  <a:pt x="886017" y="1047423"/>
                </a:lnTo>
                <a:lnTo>
                  <a:pt x="886969" y="1061706"/>
                </a:lnTo>
                <a:lnTo>
                  <a:pt x="898402" y="1063611"/>
                </a:lnTo>
                <a:lnTo>
                  <a:pt x="913645" y="1060754"/>
                </a:lnTo>
                <a:lnTo>
                  <a:pt x="926030" y="1056945"/>
                </a:lnTo>
                <a:lnTo>
                  <a:pt x="927936" y="1056945"/>
                </a:lnTo>
                <a:lnTo>
                  <a:pt x="929841" y="1057897"/>
                </a:lnTo>
                <a:lnTo>
                  <a:pt x="930794" y="1059802"/>
                </a:lnTo>
                <a:lnTo>
                  <a:pt x="933652" y="1072181"/>
                </a:lnTo>
                <a:lnTo>
                  <a:pt x="935558" y="1077894"/>
                </a:lnTo>
                <a:lnTo>
                  <a:pt x="937463" y="1081703"/>
                </a:lnTo>
                <a:lnTo>
                  <a:pt x="941274" y="1082655"/>
                </a:lnTo>
                <a:lnTo>
                  <a:pt x="945085" y="1083607"/>
                </a:lnTo>
                <a:lnTo>
                  <a:pt x="946990" y="1085511"/>
                </a:lnTo>
                <a:lnTo>
                  <a:pt x="946037" y="1089320"/>
                </a:lnTo>
                <a:lnTo>
                  <a:pt x="942227" y="1093129"/>
                </a:lnTo>
                <a:lnTo>
                  <a:pt x="937463" y="1095986"/>
                </a:lnTo>
                <a:lnTo>
                  <a:pt x="933652" y="1099794"/>
                </a:lnTo>
                <a:lnTo>
                  <a:pt x="930794" y="1104555"/>
                </a:lnTo>
                <a:lnTo>
                  <a:pt x="930794" y="1106460"/>
                </a:lnTo>
                <a:lnTo>
                  <a:pt x="931747" y="1111221"/>
                </a:lnTo>
                <a:lnTo>
                  <a:pt x="931747" y="1113125"/>
                </a:lnTo>
                <a:lnTo>
                  <a:pt x="925078" y="1122647"/>
                </a:lnTo>
                <a:lnTo>
                  <a:pt x="917456" y="1133121"/>
                </a:lnTo>
                <a:lnTo>
                  <a:pt x="912693" y="1138835"/>
                </a:lnTo>
                <a:lnTo>
                  <a:pt x="908882" y="1141691"/>
                </a:lnTo>
                <a:lnTo>
                  <a:pt x="906976" y="1141691"/>
                </a:lnTo>
                <a:lnTo>
                  <a:pt x="906024" y="1139787"/>
                </a:lnTo>
                <a:lnTo>
                  <a:pt x="905071" y="1137882"/>
                </a:lnTo>
                <a:lnTo>
                  <a:pt x="904118" y="1135978"/>
                </a:lnTo>
                <a:lnTo>
                  <a:pt x="898402" y="1133121"/>
                </a:lnTo>
                <a:lnTo>
                  <a:pt x="891733" y="1131217"/>
                </a:lnTo>
                <a:lnTo>
                  <a:pt x="885064" y="1130265"/>
                </a:lnTo>
                <a:lnTo>
                  <a:pt x="878395" y="1132169"/>
                </a:lnTo>
                <a:lnTo>
                  <a:pt x="877442" y="1134074"/>
                </a:lnTo>
                <a:lnTo>
                  <a:pt x="874584" y="1139787"/>
                </a:lnTo>
                <a:lnTo>
                  <a:pt x="872679" y="1140739"/>
                </a:lnTo>
                <a:lnTo>
                  <a:pt x="868868" y="1140739"/>
                </a:lnTo>
                <a:lnTo>
                  <a:pt x="865057" y="1141691"/>
                </a:lnTo>
                <a:lnTo>
                  <a:pt x="861247" y="1142643"/>
                </a:lnTo>
                <a:lnTo>
                  <a:pt x="857436" y="1143596"/>
                </a:lnTo>
                <a:lnTo>
                  <a:pt x="850767" y="1145500"/>
                </a:lnTo>
                <a:lnTo>
                  <a:pt x="845050" y="1148357"/>
                </a:lnTo>
                <a:lnTo>
                  <a:pt x="839334" y="1152166"/>
                </a:lnTo>
                <a:lnTo>
                  <a:pt x="834571" y="1155974"/>
                </a:lnTo>
                <a:lnTo>
                  <a:pt x="828854" y="1164544"/>
                </a:lnTo>
                <a:lnTo>
                  <a:pt x="825996" y="1173114"/>
                </a:lnTo>
                <a:lnTo>
                  <a:pt x="824091" y="1181684"/>
                </a:lnTo>
                <a:lnTo>
                  <a:pt x="820280" y="1189301"/>
                </a:lnTo>
                <a:lnTo>
                  <a:pt x="813611" y="1194062"/>
                </a:lnTo>
                <a:lnTo>
                  <a:pt x="805989" y="1197871"/>
                </a:lnTo>
                <a:lnTo>
                  <a:pt x="797415" y="1199776"/>
                </a:lnTo>
                <a:lnTo>
                  <a:pt x="788841" y="1202632"/>
                </a:lnTo>
                <a:lnTo>
                  <a:pt x="785030" y="1204537"/>
                </a:lnTo>
                <a:lnTo>
                  <a:pt x="781219" y="1206441"/>
                </a:lnTo>
                <a:lnTo>
                  <a:pt x="773598" y="1211202"/>
                </a:lnTo>
                <a:lnTo>
                  <a:pt x="772645" y="1213106"/>
                </a:lnTo>
                <a:lnTo>
                  <a:pt x="771692" y="1215963"/>
                </a:lnTo>
                <a:lnTo>
                  <a:pt x="771692" y="1219772"/>
                </a:lnTo>
                <a:lnTo>
                  <a:pt x="770739" y="1222628"/>
                </a:lnTo>
                <a:lnTo>
                  <a:pt x="765023" y="1227389"/>
                </a:lnTo>
                <a:lnTo>
                  <a:pt x="760260" y="1224533"/>
                </a:lnTo>
                <a:lnTo>
                  <a:pt x="755496" y="1217867"/>
                </a:lnTo>
                <a:lnTo>
                  <a:pt x="751685" y="1211202"/>
                </a:lnTo>
                <a:lnTo>
                  <a:pt x="746922" y="1208345"/>
                </a:lnTo>
                <a:lnTo>
                  <a:pt x="742158" y="1208345"/>
                </a:lnTo>
                <a:lnTo>
                  <a:pt x="737395" y="1208345"/>
                </a:lnTo>
                <a:lnTo>
                  <a:pt x="733584" y="1203584"/>
                </a:lnTo>
                <a:lnTo>
                  <a:pt x="729773" y="1197871"/>
                </a:lnTo>
                <a:lnTo>
                  <a:pt x="725962" y="1195967"/>
                </a:lnTo>
                <a:lnTo>
                  <a:pt x="721199" y="1197871"/>
                </a:lnTo>
                <a:lnTo>
                  <a:pt x="716435" y="1202632"/>
                </a:lnTo>
                <a:lnTo>
                  <a:pt x="714530" y="1206441"/>
                </a:lnTo>
                <a:lnTo>
                  <a:pt x="711672" y="1212154"/>
                </a:lnTo>
                <a:lnTo>
                  <a:pt x="708814" y="1216915"/>
                </a:lnTo>
                <a:lnTo>
                  <a:pt x="705955" y="1219772"/>
                </a:lnTo>
                <a:lnTo>
                  <a:pt x="701192" y="1220724"/>
                </a:lnTo>
                <a:lnTo>
                  <a:pt x="695475" y="1220724"/>
                </a:lnTo>
                <a:lnTo>
                  <a:pt x="688807" y="1220724"/>
                </a:lnTo>
                <a:lnTo>
                  <a:pt x="683090" y="1220724"/>
                </a:lnTo>
                <a:lnTo>
                  <a:pt x="674516" y="1220724"/>
                </a:lnTo>
                <a:lnTo>
                  <a:pt x="670705" y="1221676"/>
                </a:lnTo>
                <a:lnTo>
                  <a:pt x="666894" y="1223581"/>
                </a:lnTo>
                <a:lnTo>
                  <a:pt x="664989" y="1215011"/>
                </a:lnTo>
                <a:lnTo>
                  <a:pt x="662131" y="1206441"/>
                </a:lnTo>
                <a:lnTo>
                  <a:pt x="659273" y="1198823"/>
                </a:lnTo>
                <a:lnTo>
                  <a:pt x="653556" y="1191206"/>
                </a:lnTo>
                <a:lnTo>
                  <a:pt x="652604" y="1183588"/>
                </a:lnTo>
                <a:lnTo>
                  <a:pt x="655462" y="1172162"/>
                </a:lnTo>
                <a:lnTo>
                  <a:pt x="659273" y="1159783"/>
                </a:lnTo>
                <a:lnTo>
                  <a:pt x="661178" y="1150261"/>
                </a:lnTo>
                <a:lnTo>
                  <a:pt x="660226" y="1145500"/>
                </a:lnTo>
                <a:lnTo>
                  <a:pt x="659273" y="1138835"/>
                </a:lnTo>
                <a:lnTo>
                  <a:pt x="658320" y="1133121"/>
                </a:lnTo>
                <a:lnTo>
                  <a:pt x="658320" y="1127408"/>
                </a:lnTo>
                <a:lnTo>
                  <a:pt x="659273" y="1123599"/>
                </a:lnTo>
                <a:lnTo>
                  <a:pt x="661178" y="1120743"/>
                </a:lnTo>
                <a:lnTo>
                  <a:pt x="662131" y="1117886"/>
                </a:lnTo>
                <a:lnTo>
                  <a:pt x="663084" y="1114077"/>
                </a:lnTo>
                <a:lnTo>
                  <a:pt x="661178" y="1112173"/>
                </a:lnTo>
                <a:lnTo>
                  <a:pt x="657367" y="1110269"/>
                </a:lnTo>
                <a:lnTo>
                  <a:pt x="654509" y="1108364"/>
                </a:lnTo>
                <a:lnTo>
                  <a:pt x="651651" y="1107412"/>
                </a:lnTo>
                <a:lnTo>
                  <a:pt x="648793" y="1104555"/>
                </a:lnTo>
                <a:lnTo>
                  <a:pt x="646888" y="1101699"/>
                </a:lnTo>
                <a:lnTo>
                  <a:pt x="644982" y="1098842"/>
                </a:lnTo>
                <a:lnTo>
                  <a:pt x="644029" y="1095033"/>
                </a:lnTo>
                <a:lnTo>
                  <a:pt x="640219" y="1089320"/>
                </a:lnTo>
                <a:lnTo>
                  <a:pt x="635455" y="1086464"/>
                </a:lnTo>
                <a:lnTo>
                  <a:pt x="629739" y="1082655"/>
                </a:lnTo>
                <a:lnTo>
                  <a:pt x="626881" y="1077894"/>
                </a:lnTo>
                <a:lnTo>
                  <a:pt x="622117" y="1064563"/>
                </a:lnTo>
                <a:lnTo>
                  <a:pt x="619259" y="1057897"/>
                </a:lnTo>
                <a:lnTo>
                  <a:pt x="615448" y="1053136"/>
                </a:lnTo>
                <a:lnTo>
                  <a:pt x="607827" y="1056945"/>
                </a:lnTo>
                <a:lnTo>
                  <a:pt x="601158" y="1064563"/>
                </a:lnTo>
                <a:lnTo>
                  <a:pt x="594489" y="1072181"/>
                </a:lnTo>
                <a:lnTo>
                  <a:pt x="586867" y="1076942"/>
                </a:lnTo>
                <a:lnTo>
                  <a:pt x="582104" y="1076942"/>
                </a:lnTo>
                <a:lnTo>
                  <a:pt x="578293" y="1076942"/>
                </a:lnTo>
                <a:lnTo>
                  <a:pt x="573529" y="1076942"/>
                </a:lnTo>
                <a:lnTo>
                  <a:pt x="569718" y="1078846"/>
                </a:lnTo>
                <a:lnTo>
                  <a:pt x="564955" y="1085511"/>
                </a:lnTo>
                <a:lnTo>
                  <a:pt x="560191" y="1086464"/>
                </a:lnTo>
                <a:lnTo>
                  <a:pt x="554475" y="1084559"/>
                </a:lnTo>
                <a:lnTo>
                  <a:pt x="547806" y="1081703"/>
                </a:lnTo>
                <a:lnTo>
                  <a:pt x="543043" y="1079798"/>
                </a:lnTo>
                <a:lnTo>
                  <a:pt x="536374" y="1076942"/>
                </a:lnTo>
                <a:lnTo>
                  <a:pt x="530657" y="1074085"/>
                </a:lnTo>
                <a:lnTo>
                  <a:pt x="525894" y="1071228"/>
                </a:lnTo>
                <a:lnTo>
                  <a:pt x="518272" y="1066467"/>
                </a:lnTo>
                <a:lnTo>
                  <a:pt x="510651" y="1061706"/>
                </a:lnTo>
                <a:lnTo>
                  <a:pt x="502076" y="1057897"/>
                </a:lnTo>
                <a:lnTo>
                  <a:pt x="494455" y="1053136"/>
                </a:lnTo>
                <a:lnTo>
                  <a:pt x="495407" y="1051232"/>
                </a:lnTo>
                <a:lnTo>
                  <a:pt x="495407" y="1050280"/>
                </a:lnTo>
                <a:lnTo>
                  <a:pt x="495407" y="1049328"/>
                </a:lnTo>
                <a:lnTo>
                  <a:pt x="494455" y="1045519"/>
                </a:lnTo>
                <a:lnTo>
                  <a:pt x="493502" y="1041710"/>
                </a:lnTo>
                <a:lnTo>
                  <a:pt x="482069" y="1053136"/>
                </a:lnTo>
                <a:lnTo>
                  <a:pt x="473495" y="1062659"/>
                </a:lnTo>
                <a:lnTo>
                  <a:pt x="469684" y="1067420"/>
                </a:lnTo>
                <a:lnTo>
                  <a:pt x="466826" y="1072181"/>
                </a:lnTo>
                <a:lnTo>
                  <a:pt x="465874" y="1079798"/>
                </a:lnTo>
                <a:lnTo>
                  <a:pt x="463968" y="1086464"/>
                </a:lnTo>
                <a:lnTo>
                  <a:pt x="460157" y="1088368"/>
                </a:lnTo>
                <a:lnTo>
                  <a:pt x="456346" y="1091225"/>
                </a:lnTo>
                <a:lnTo>
                  <a:pt x="452535" y="1095033"/>
                </a:lnTo>
                <a:lnTo>
                  <a:pt x="450630" y="1101699"/>
                </a:lnTo>
                <a:lnTo>
                  <a:pt x="448725" y="1107412"/>
                </a:lnTo>
                <a:lnTo>
                  <a:pt x="445867" y="1111221"/>
                </a:lnTo>
                <a:lnTo>
                  <a:pt x="440150" y="1111221"/>
                </a:lnTo>
                <a:lnTo>
                  <a:pt x="433481" y="1111221"/>
                </a:lnTo>
                <a:lnTo>
                  <a:pt x="427765" y="1112173"/>
                </a:lnTo>
                <a:lnTo>
                  <a:pt x="423002" y="1115982"/>
                </a:lnTo>
                <a:lnTo>
                  <a:pt x="418238" y="1119791"/>
                </a:lnTo>
                <a:lnTo>
                  <a:pt x="415380" y="1121695"/>
                </a:lnTo>
                <a:lnTo>
                  <a:pt x="412522" y="1122647"/>
                </a:lnTo>
                <a:lnTo>
                  <a:pt x="409664" y="1122647"/>
                </a:lnTo>
                <a:lnTo>
                  <a:pt x="405853" y="1123599"/>
                </a:lnTo>
                <a:lnTo>
                  <a:pt x="402995" y="1124552"/>
                </a:lnTo>
                <a:lnTo>
                  <a:pt x="398231" y="1125504"/>
                </a:lnTo>
                <a:lnTo>
                  <a:pt x="394421" y="1126456"/>
                </a:lnTo>
                <a:lnTo>
                  <a:pt x="391562" y="1126456"/>
                </a:lnTo>
                <a:lnTo>
                  <a:pt x="388704" y="1124552"/>
                </a:lnTo>
                <a:lnTo>
                  <a:pt x="385846" y="1121695"/>
                </a:lnTo>
                <a:lnTo>
                  <a:pt x="383941" y="1120743"/>
                </a:lnTo>
                <a:lnTo>
                  <a:pt x="380130" y="1123599"/>
                </a:lnTo>
                <a:lnTo>
                  <a:pt x="377272" y="1124552"/>
                </a:lnTo>
                <a:lnTo>
                  <a:pt x="375366" y="1126456"/>
                </a:lnTo>
                <a:lnTo>
                  <a:pt x="372508" y="1127408"/>
                </a:lnTo>
                <a:lnTo>
                  <a:pt x="370603" y="1129313"/>
                </a:lnTo>
                <a:lnTo>
                  <a:pt x="370603" y="1131217"/>
                </a:lnTo>
                <a:lnTo>
                  <a:pt x="370603" y="1135978"/>
                </a:lnTo>
                <a:lnTo>
                  <a:pt x="369650" y="1138835"/>
                </a:lnTo>
                <a:lnTo>
                  <a:pt x="366792" y="1139787"/>
                </a:lnTo>
                <a:lnTo>
                  <a:pt x="364887" y="1137882"/>
                </a:lnTo>
                <a:lnTo>
                  <a:pt x="362028" y="1135026"/>
                </a:lnTo>
                <a:lnTo>
                  <a:pt x="360123" y="1133121"/>
                </a:lnTo>
                <a:lnTo>
                  <a:pt x="352501" y="1132169"/>
                </a:lnTo>
                <a:lnTo>
                  <a:pt x="348691" y="1134074"/>
                </a:lnTo>
                <a:lnTo>
                  <a:pt x="347738" y="1137882"/>
                </a:lnTo>
                <a:lnTo>
                  <a:pt x="344880" y="1145500"/>
                </a:lnTo>
                <a:lnTo>
                  <a:pt x="340116" y="1150261"/>
                </a:lnTo>
                <a:lnTo>
                  <a:pt x="335353" y="1154070"/>
                </a:lnTo>
                <a:lnTo>
                  <a:pt x="332495" y="1157879"/>
                </a:lnTo>
                <a:lnTo>
                  <a:pt x="331542" y="1165496"/>
                </a:lnTo>
                <a:lnTo>
                  <a:pt x="319157" y="1161688"/>
                </a:lnTo>
                <a:lnTo>
                  <a:pt x="307724" y="1156927"/>
                </a:lnTo>
                <a:lnTo>
                  <a:pt x="304866" y="1154070"/>
                </a:lnTo>
                <a:lnTo>
                  <a:pt x="302961" y="1151213"/>
                </a:lnTo>
                <a:lnTo>
                  <a:pt x="302008" y="1146452"/>
                </a:lnTo>
                <a:lnTo>
                  <a:pt x="300102" y="1145500"/>
                </a:lnTo>
                <a:lnTo>
                  <a:pt x="296292" y="1146452"/>
                </a:lnTo>
                <a:lnTo>
                  <a:pt x="292481" y="1145500"/>
                </a:lnTo>
                <a:lnTo>
                  <a:pt x="290575" y="1143596"/>
                </a:lnTo>
                <a:lnTo>
                  <a:pt x="290575" y="1141691"/>
                </a:lnTo>
                <a:lnTo>
                  <a:pt x="289623" y="1139787"/>
                </a:lnTo>
                <a:lnTo>
                  <a:pt x="286765" y="1138835"/>
                </a:lnTo>
                <a:lnTo>
                  <a:pt x="284859" y="1138835"/>
                </a:lnTo>
                <a:lnTo>
                  <a:pt x="276285" y="1140739"/>
                </a:lnTo>
                <a:lnTo>
                  <a:pt x="269616" y="1141691"/>
                </a:lnTo>
                <a:lnTo>
                  <a:pt x="267710" y="1139787"/>
                </a:lnTo>
                <a:lnTo>
                  <a:pt x="268663" y="1131217"/>
                </a:lnTo>
                <a:lnTo>
                  <a:pt x="269616" y="1122647"/>
                </a:lnTo>
                <a:lnTo>
                  <a:pt x="269616" y="1118838"/>
                </a:lnTo>
                <a:lnTo>
                  <a:pt x="264852" y="1117886"/>
                </a:lnTo>
                <a:lnTo>
                  <a:pt x="261994" y="1117886"/>
                </a:lnTo>
                <a:lnTo>
                  <a:pt x="257231" y="1120743"/>
                </a:lnTo>
                <a:lnTo>
                  <a:pt x="255325" y="1121695"/>
                </a:lnTo>
                <a:lnTo>
                  <a:pt x="251515" y="1120743"/>
                </a:lnTo>
                <a:lnTo>
                  <a:pt x="249609" y="1120743"/>
                </a:lnTo>
                <a:lnTo>
                  <a:pt x="247704" y="1120743"/>
                </a:lnTo>
                <a:lnTo>
                  <a:pt x="245798" y="1123599"/>
                </a:lnTo>
                <a:lnTo>
                  <a:pt x="221981" y="1111221"/>
                </a:lnTo>
                <a:lnTo>
                  <a:pt x="211501" y="1103603"/>
                </a:lnTo>
                <a:lnTo>
                  <a:pt x="204832" y="1095986"/>
                </a:lnTo>
                <a:lnTo>
                  <a:pt x="201021" y="1080750"/>
                </a:lnTo>
                <a:lnTo>
                  <a:pt x="198163" y="1074085"/>
                </a:lnTo>
                <a:lnTo>
                  <a:pt x="188636" y="1070276"/>
                </a:lnTo>
                <a:lnTo>
                  <a:pt x="188636" y="1067420"/>
                </a:lnTo>
                <a:lnTo>
                  <a:pt x="189589" y="1061706"/>
                </a:lnTo>
                <a:lnTo>
                  <a:pt x="189589" y="1057897"/>
                </a:lnTo>
                <a:lnTo>
                  <a:pt x="187683" y="1055993"/>
                </a:lnTo>
                <a:lnTo>
                  <a:pt x="185778" y="1054089"/>
                </a:lnTo>
                <a:lnTo>
                  <a:pt x="183872" y="1052184"/>
                </a:lnTo>
                <a:lnTo>
                  <a:pt x="182920" y="1034092"/>
                </a:lnTo>
                <a:lnTo>
                  <a:pt x="174345" y="1026475"/>
                </a:lnTo>
                <a:lnTo>
                  <a:pt x="170535" y="1026475"/>
                </a:lnTo>
                <a:lnTo>
                  <a:pt x="166724" y="1027427"/>
                </a:lnTo>
                <a:lnTo>
                  <a:pt x="163866" y="1026475"/>
                </a:lnTo>
                <a:lnTo>
                  <a:pt x="158149" y="1020762"/>
                </a:lnTo>
                <a:lnTo>
                  <a:pt x="152433" y="1016953"/>
                </a:lnTo>
                <a:lnTo>
                  <a:pt x="134332" y="1000765"/>
                </a:lnTo>
                <a:lnTo>
                  <a:pt x="120041" y="983626"/>
                </a:lnTo>
                <a:lnTo>
                  <a:pt x="103845" y="956964"/>
                </a:lnTo>
                <a:lnTo>
                  <a:pt x="95271" y="947442"/>
                </a:lnTo>
                <a:lnTo>
                  <a:pt x="93365" y="941729"/>
                </a:lnTo>
                <a:lnTo>
                  <a:pt x="89555" y="936968"/>
                </a:lnTo>
                <a:lnTo>
                  <a:pt x="80980" y="929350"/>
                </a:lnTo>
                <a:lnTo>
                  <a:pt x="77169" y="923637"/>
                </a:lnTo>
                <a:lnTo>
                  <a:pt x="69548" y="910306"/>
                </a:lnTo>
                <a:lnTo>
                  <a:pt x="51446" y="883644"/>
                </a:lnTo>
                <a:lnTo>
                  <a:pt x="50494" y="877931"/>
                </a:lnTo>
                <a:lnTo>
                  <a:pt x="49541" y="874122"/>
                </a:lnTo>
                <a:lnTo>
                  <a:pt x="46683" y="868409"/>
                </a:lnTo>
                <a:lnTo>
                  <a:pt x="45730" y="864600"/>
                </a:lnTo>
                <a:lnTo>
                  <a:pt x="45730" y="850317"/>
                </a:lnTo>
                <a:lnTo>
                  <a:pt x="43825" y="829369"/>
                </a:lnTo>
                <a:lnTo>
                  <a:pt x="41919" y="824608"/>
                </a:lnTo>
                <a:lnTo>
                  <a:pt x="39061" y="821751"/>
                </a:lnTo>
                <a:lnTo>
                  <a:pt x="34297" y="817942"/>
                </a:lnTo>
                <a:lnTo>
                  <a:pt x="31439" y="816038"/>
                </a:lnTo>
                <a:lnTo>
                  <a:pt x="26676" y="806516"/>
                </a:lnTo>
                <a:lnTo>
                  <a:pt x="20960" y="797946"/>
                </a:lnTo>
                <a:lnTo>
                  <a:pt x="12385" y="794137"/>
                </a:lnTo>
                <a:lnTo>
                  <a:pt x="6669" y="781759"/>
                </a:lnTo>
                <a:lnTo>
                  <a:pt x="2858" y="771284"/>
                </a:lnTo>
                <a:lnTo>
                  <a:pt x="0" y="763667"/>
                </a:lnTo>
                <a:lnTo>
                  <a:pt x="4764" y="758906"/>
                </a:lnTo>
                <a:lnTo>
                  <a:pt x="37156" y="737957"/>
                </a:lnTo>
                <a:lnTo>
                  <a:pt x="50494" y="736053"/>
                </a:lnTo>
                <a:lnTo>
                  <a:pt x="71453" y="736053"/>
                </a:lnTo>
                <a:lnTo>
                  <a:pt x="76216" y="735101"/>
                </a:lnTo>
                <a:lnTo>
                  <a:pt x="80980" y="732244"/>
                </a:lnTo>
                <a:lnTo>
                  <a:pt x="101940" y="730340"/>
                </a:lnTo>
                <a:lnTo>
                  <a:pt x="110514" y="729387"/>
                </a:lnTo>
                <a:lnTo>
                  <a:pt x="119088" y="723674"/>
                </a:lnTo>
                <a:lnTo>
                  <a:pt x="123852" y="717961"/>
                </a:lnTo>
                <a:lnTo>
                  <a:pt x="129568" y="716057"/>
                </a:lnTo>
                <a:lnTo>
                  <a:pt x="133379" y="711296"/>
                </a:lnTo>
                <a:lnTo>
                  <a:pt x="136237" y="707487"/>
                </a:lnTo>
                <a:lnTo>
                  <a:pt x="138142" y="700821"/>
                </a:lnTo>
                <a:lnTo>
                  <a:pt x="139095" y="690347"/>
                </a:lnTo>
                <a:lnTo>
                  <a:pt x="133379" y="683682"/>
                </a:lnTo>
                <a:lnTo>
                  <a:pt x="124805" y="679873"/>
                </a:lnTo>
                <a:lnTo>
                  <a:pt x="121947" y="675112"/>
                </a:lnTo>
                <a:lnTo>
                  <a:pt x="125757" y="673208"/>
                </a:lnTo>
                <a:lnTo>
                  <a:pt x="129568" y="670351"/>
                </a:lnTo>
                <a:lnTo>
                  <a:pt x="135284" y="659877"/>
                </a:lnTo>
                <a:lnTo>
                  <a:pt x="142906" y="650355"/>
                </a:lnTo>
                <a:lnTo>
                  <a:pt x="150528" y="640833"/>
                </a:lnTo>
                <a:lnTo>
                  <a:pt x="157197" y="630358"/>
                </a:lnTo>
                <a:lnTo>
                  <a:pt x="163866" y="618932"/>
                </a:lnTo>
                <a:lnTo>
                  <a:pt x="171487" y="608458"/>
                </a:lnTo>
                <a:lnTo>
                  <a:pt x="181014" y="599888"/>
                </a:lnTo>
                <a:lnTo>
                  <a:pt x="192447" y="594175"/>
                </a:lnTo>
                <a:lnTo>
                  <a:pt x="196258" y="594175"/>
                </a:lnTo>
                <a:lnTo>
                  <a:pt x="198163" y="596079"/>
                </a:lnTo>
                <a:lnTo>
                  <a:pt x="198163" y="598936"/>
                </a:lnTo>
                <a:lnTo>
                  <a:pt x="200068" y="599888"/>
                </a:lnTo>
                <a:lnTo>
                  <a:pt x="201021" y="600840"/>
                </a:lnTo>
                <a:lnTo>
                  <a:pt x="202927" y="599888"/>
                </a:lnTo>
                <a:lnTo>
                  <a:pt x="205785" y="597984"/>
                </a:lnTo>
                <a:lnTo>
                  <a:pt x="208643" y="597031"/>
                </a:lnTo>
                <a:lnTo>
                  <a:pt x="211501" y="597031"/>
                </a:lnTo>
                <a:lnTo>
                  <a:pt x="217217" y="597984"/>
                </a:lnTo>
                <a:lnTo>
                  <a:pt x="232461" y="596079"/>
                </a:lnTo>
                <a:lnTo>
                  <a:pt x="245798" y="587509"/>
                </a:lnTo>
                <a:lnTo>
                  <a:pt x="258183" y="576083"/>
                </a:lnTo>
                <a:lnTo>
                  <a:pt x="270569" y="567513"/>
                </a:lnTo>
                <a:lnTo>
                  <a:pt x="273427" y="567513"/>
                </a:lnTo>
                <a:lnTo>
                  <a:pt x="276285" y="566561"/>
                </a:lnTo>
                <a:lnTo>
                  <a:pt x="279143" y="567513"/>
                </a:lnTo>
                <a:lnTo>
                  <a:pt x="282001" y="567513"/>
                </a:lnTo>
                <a:lnTo>
                  <a:pt x="287717" y="569418"/>
                </a:lnTo>
                <a:lnTo>
                  <a:pt x="291528" y="570369"/>
                </a:lnTo>
                <a:lnTo>
                  <a:pt x="294386" y="572274"/>
                </a:lnTo>
                <a:lnTo>
                  <a:pt x="298197" y="576083"/>
                </a:lnTo>
                <a:lnTo>
                  <a:pt x="305819" y="582748"/>
                </a:lnTo>
                <a:lnTo>
                  <a:pt x="308677" y="585605"/>
                </a:lnTo>
                <a:lnTo>
                  <a:pt x="313441" y="590366"/>
                </a:lnTo>
                <a:lnTo>
                  <a:pt x="318204" y="595127"/>
                </a:lnTo>
                <a:lnTo>
                  <a:pt x="323920" y="597984"/>
                </a:lnTo>
                <a:lnTo>
                  <a:pt x="330589" y="598936"/>
                </a:lnTo>
                <a:lnTo>
                  <a:pt x="339163" y="598936"/>
                </a:lnTo>
                <a:lnTo>
                  <a:pt x="346785" y="599888"/>
                </a:lnTo>
                <a:lnTo>
                  <a:pt x="352501" y="603697"/>
                </a:lnTo>
                <a:lnTo>
                  <a:pt x="359170" y="612267"/>
                </a:lnTo>
                <a:lnTo>
                  <a:pt x="362981" y="617980"/>
                </a:lnTo>
                <a:lnTo>
                  <a:pt x="366792" y="623693"/>
                </a:lnTo>
                <a:lnTo>
                  <a:pt x="370603" y="628454"/>
                </a:lnTo>
                <a:lnTo>
                  <a:pt x="377272" y="632263"/>
                </a:lnTo>
                <a:lnTo>
                  <a:pt x="383941" y="636072"/>
                </a:lnTo>
                <a:lnTo>
                  <a:pt x="390610" y="639880"/>
                </a:lnTo>
                <a:lnTo>
                  <a:pt x="396326" y="644641"/>
                </a:lnTo>
                <a:lnTo>
                  <a:pt x="400137" y="651307"/>
                </a:lnTo>
                <a:lnTo>
                  <a:pt x="403948" y="656068"/>
                </a:lnTo>
                <a:lnTo>
                  <a:pt x="410616" y="659877"/>
                </a:lnTo>
                <a:lnTo>
                  <a:pt x="418238" y="663686"/>
                </a:lnTo>
                <a:lnTo>
                  <a:pt x="423954" y="667494"/>
                </a:lnTo>
                <a:lnTo>
                  <a:pt x="424907" y="665590"/>
                </a:lnTo>
                <a:lnTo>
                  <a:pt x="424907" y="662733"/>
                </a:lnTo>
                <a:lnTo>
                  <a:pt x="425860" y="660829"/>
                </a:lnTo>
                <a:lnTo>
                  <a:pt x="424907" y="653211"/>
                </a:lnTo>
                <a:lnTo>
                  <a:pt x="424907" y="648450"/>
                </a:lnTo>
                <a:lnTo>
                  <a:pt x="424907" y="637976"/>
                </a:lnTo>
                <a:lnTo>
                  <a:pt x="425860" y="627502"/>
                </a:lnTo>
                <a:lnTo>
                  <a:pt x="428718" y="617980"/>
                </a:lnTo>
                <a:lnTo>
                  <a:pt x="431576" y="609410"/>
                </a:lnTo>
                <a:lnTo>
                  <a:pt x="436340" y="599888"/>
                </a:lnTo>
                <a:lnTo>
                  <a:pt x="440150" y="594175"/>
                </a:lnTo>
                <a:lnTo>
                  <a:pt x="445867" y="582748"/>
                </a:lnTo>
                <a:lnTo>
                  <a:pt x="447772" y="576083"/>
                </a:lnTo>
                <a:lnTo>
                  <a:pt x="448725" y="561800"/>
                </a:lnTo>
                <a:lnTo>
                  <a:pt x="448725" y="557039"/>
                </a:lnTo>
                <a:lnTo>
                  <a:pt x="447772" y="544660"/>
                </a:lnTo>
                <a:lnTo>
                  <a:pt x="446819" y="537995"/>
                </a:lnTo>
                <a:lnTo>
                  <a:pt x="445867" y="532281"/>
                </a:lnTo>
                <a:lnTo>
                  <a:pt x="443008" y="524664"/>
                </a:lnTo>
                <a:lnTo>
                  <a:pt x="443008" y="518951"/>
                </a:lnTo>
                <a:lnTo>
                  <a:pt x="449677" y="509429"/>
                </a:lnTo>
                <a:lnTo>
                  <a:pt x="450630" y="509429"/>
                </a:lnTo>
                <a:lnTo>
                  <a:pt x="462062" y="507524"/>
                </a:lnTo>
                <a:lnTo>
                  <a:pt x="484928" y="507524"/>
                </a:lnTo>
                <a:lnTo>
                  <a:pt x="492549" y="506572"/>
                </a:lnTo>
                <a:lnTo>
                  <a:pt x="498265" y="502763"/>
                </a:lnTo>
                <a:lnTo>
                  <a:pt x="515414" y="486576"/>
                </a:lnTo>
                <a:lnTo>
                  <a:pt x="519225" y="480862"/>
                </a:lnTo>
                <a:lnTo>
                  <a:pt x="521130" y="475149"/>
                </a:lnTo>
                <a:lnTo>
                  <a:pt x="521130" y="461818"/>
                </a:lnTo>
                <a:lnTo>
                  <a:pt x="523036" y="456105"/>
                </a:lnTo>
                <a:lnTo>
                  <a:pt x="526847" y="452296"/>
                </a:lnTo>
                <a:lnTo>
                  <a:pt x="523988" y="451344"/>
                </a:lnTo>
                <a:lnTo>
                  <a:pt x="505887" y="441822"/>
                </a:lnTo>
                <a:lnTo>
                  <a:pt x="485880" y="430396"/>
                </a:lnTo>
                <a:lnTo>
                  <a:pt x="466826" y="418017"/>
                </a:lnTo>
                <a:lnTo>
                  <a:pt x="446819" y="406591"/>
                </a:lnTo>
                <a:lnTo>
                  <a:pt x="453488" y="398021"/>
                </a:lnTo>
                <a:lnTo>
                  <a:pt x="458252" y="390403"/>
                </a:lnTo>
                <a:lnTo>
                  <a:pt x="462062" y="380881"/>
                </a:lnTo>
                <a:lnTo>
                  <a:pt x="464921" y="370407"/>
                </a:lnTo>
                <a:lnTo>
                  <a:pt x="465874" y="365646"/>
                </a:lnTo>
                <a:lnTo>
                  <a:pt x="466826" y="359933"/>
                </a:lnTo>
                <a:lnTo>
                  <a:pt x="469684" y="349459"/>
                </a:lnTo>
                <a:lnTo>
                  <a:pt x="471590" y="343745"/>
                </a:lnTo>
                <a:lnTo>
                  <a:pt x="475401" y="334223"/>
                </a:lnTo>
                <a:lnTo>
                  <a:pt x="479211" y="324701"/>
                </a:lnTo>
                <a:lnTo>
                  <a:pt x="480164" y="320892"/>
                </a:lnTo>
                <a:lnTo>
                  <a:pt x="471590" y="309466"/>
                </a:lnTo>
                <a:lnTo>
                  <a:pt x="463015" y="298992"/>
                </a:lnTo>
                <a:lnTo>
                  <a:pt x="454441" y="288518"/>
                </a:lnTo>
                <a:lnTo>
                  <a:pt x="444914" y="278043"/>
                </a:lnTo>
                <a:lnTo>
                  <a:pt x="433481" y="266617"/>
                </a:lnTo>
                <a:lnTo>
                  <a:pt x="422049" y="256143"/>
                </a:lnTo>
                <a:lnTo>
                  <a:pt x="410616" y="244716"/>
                </a:lnTo>
                <a:lnTo>
                  <a:pt x="398231" y="234242"/>
                </a:lnTo>
                <a:lnTo>
                  <a:pt x="391562" y="228529"/>
                </a:lnTo>
                <a:lnTo>
                  <a:pt x="390610" y="222815"/>
                </a:lnTo>
                <a:lnTo>
                  <a:pt x="391562" y="217102"/>
                </a:lnTo>
                <a:lnTo>
                  <a:pt x="395373" y="207580"/>
                </a:lnTo>
                <a:lnTo>
                  <a:pt x="402995" y="186632"/>
                </a:lnTo>
                <a:lnTo>
                  <a:pt x="410616" y="164731"/>
                </a:lnTo>
                <a:lnTo>
                  <a:pt x="422049" y="159018"/>
                </a:lnTo>
                <a:lnTo>
                  <a:pt x="433481" y="154257"/>
                </a:lnTo>
                <a:lnTo>
                  <a:pt x="444914" y="149496"/>
                </a:lnTo>
                <a:lnTo>
                  <a:pt x="455394" y="143783"/>
                </a:lnTo>
                <a:lnTo>
                  <a:pt x="470637" y="139022"/>
                </a:lnTo>
                <a:lnTo>
                  <a:pt x="485880" y="138069"/>
                </a:lnTo>
                <a:lnTo>
                  <a:pt x="501123" y="137117"/>
                </a:lnTo>
                <a:lnTo>
                  <a:pt x="516367" y="134261"/>
                </a:lnTo>
                <a:lnTo>
                  <a:pt x="522083" y="132356"/>
                </a:lnTo>
                <a:lnTo>
                  <a:pt x="523988" y="131404"/>
                </a:lnTo>
                <a:lnTo>
                  <a:pt x="525894" y="127595"/>
                </a:lnTo>
                <a:lnTo>
                  <a:pt x="530657" y="100934"/>
                </a:lnTo>
                <a:lnTo>
                  <a:pt x="532563" y="91412"/>
                </a:lnTo>
                <a:lnTo>
                  <a:pt x="531610" y="86651"/>
                </a:lnTo>
                <a:lnTo>
                  <a:pt x="528752" y="81890"/>
                </a:lnTo>
                <a:lnTo>
                  <a:pt x="521130" y="76176"/>
                </a:lnTo>
                <a:lnTo>
                  <a:pt x="514461" y="70463"/>
                </a:lnTo>
                <a:lnTo>
                  <a:pt x="512556" y="64750"/>
                </a:lnTo>
                <a:lnTo>
                  <a:pt x="512556" y="57132"/>
                </a:lnTo>
                <a:lnTo>
                  <a:pt x="513509" y="46658"/>
                </a:lnTo>
                <a:lnTo>
                  <a:pt x="515414" y="0"/>
                </a:lnTo>
                <a:lnTo>
                  <a:pt x="530657" y="2857"/>
                </a:lnTo>
                <a:lnTo>
                  <a:pt x="561144" y="9522"/>
                </a:lnTo>
                <a:lnTo>
                  <a:pt x="576387" y="12379"/>
                </a:lnTo>
                <a:lnTo>
                  <a:pt x="575435" y="22853"/>
                </a:lnTo>
                <a:lnTo>
                  <a:pt x="573529" y="36184"/>
                </a:lnTo>
                <a:lnTo>
                  <a:pt x="571624" y="48562"/>
                </a:lnTo>
                <a:lnTo>
                  <a:pt x="566860" y="56180"/>
                </a:lnTo>
                <a:lnTo>
                  <a:pt x="561144" y="59989"/>
                </a:lnTo>
                <a:lnTo>
                  <a:pt x="557333" y="62845"/>
                </a:lnTo>
                <a:lnTo>
                  <a:pt x="554475" y="66654"/>
                </a:lnTo>
                <a:lnTo>
                  <a:pt x="554475" y="72367"/>
                </a:lnTo>
                <a:lnTo>
                  <a:pt x="555428" y="77128"/>
                </a:lnTo>
                <a:lnTo>
                  <a:pt x="555428" y="81890"/>
                </a:lnTo>
                <a:lnTo>
                  <a:pt x="555428" y="86651"/>
                </a:lnTo>
                <a:lnTo>
                  <a:pt x="553522" y="91412"/>
                </a:lnTo>
                <a:lnTo>
                  <a:pt x="550664" y="94268"/>
                </a:lnTo>
                <a:lnTo>
                  <a:pt x="546854" y="96173"/>
                </a:lnTo>
                <a:lnTo>
                  <a:pt x="543995" y="99029"/>
                </a:lnTo>
                <a:lnTo>
                  <a:pt x="543995" y="103790"/>
                </a:lnTo>
                <a:lnTo>
                  <a:pt x="545901" y="108551"/>
                </a:lnTo>
                <a:lnTo>
                  <a:pt x="548759" y="113312"/>
                </a:lnTo>
                <a:lnTo>
                  <a:pt x="549712" y="118073"/>
                </a:lnTo>
                <a:lnTo>
                  <a:pt x="549712" y="123786"/>
                </a:lnTo>
                <a:lnTo>
                  <a:pt x="547806" y="129500"/>
                </a:lnTo>
                <a:lnTo>
                  <a:pt x="544948" y="134261"/>
                </a:lnTo>
                <a:lnTo>
                  <a:pt x="543043" y="139022"/>
                </a:lnTo>
                <a:lnTo>
                  <a:pt x="542090" y="145687"/>
                </a:lnTo>
                <a:lnTo>
                  <a:pt x="542090" y="152352"/>
                </a:lnTo>
                <a:lnTo>
                  <a:pt x="543043" y="158066"/>
                </a:lnTo>
                <a:lnTo>
                  <a:pt x="543995" y="163779"/>
                </a:lnTo>
                <a:lnTo>
                  <a:pt x="544948" y="170444"/>
                </a:lnTo>
                <a:lnTo>
                  <a:pt x="545901" y="176158"/>
                </a:lnTo>
                <a:lnTo>
                  <a:pt x="548759" y="183775"/>
                </a:lnTo>
                <a:lnTo>
                  <a:pt x="551617" y="189488"/>
                </a:lnTo>
                <a:lnTo>
                  <a:pt x="554475" y="192345"/>
                </a:lnTo>
                <a:lnTo>
                  <a:pt x="555428" y="186632"/>
                </a:lnTo>
                <a:lnTo>
                  <a:pt x="571624" y="116169"/>
                </a:lnTo>
                <a:lnTo>
                  <a:pt x="574482" y="101886"/>
                </a:lnTo>
                <a:lnTo>
                  <a:pt x="577340" y="84746"/>
                </a:lnTo>
                <a:lnTo>
                  <a:pt x="582104" y="69511"/>
                </a:lnTo>
                <a:lnTo>
                  <a:pt x="588773" y="56180"/>
                </a:lnTo>
                <a:lnTo>
                  <a:pt x="591631" y="54276"/>
                </a:lnTo>
                <a:lnTo>
                  <a:pt x="593536" y="55228"/>
                </a:lnTo>
                <a:lnTo>
                  <a:pt x="594489" y="57132"/>
                </a:lnTo>
                <a:lnTo>
                  <a:pt x="596394" y="59037"/>
                </a:lnTo>
                <a:lnTo>
                  <a:pt x="600205" y="59037"/>
                </a:lnTo>
                <a:lnTo>
                  <a:pt x="606874" y="59037"/>
                </a:lnTo>
                <a:lnTo>
                  <a:pt x="612590" y="59037"/>
                </a:lnTo>
                <a:lnTo>
                  <a:pt x="616401" y="59989"/>
                </a:lnTo>
                <a:lnTo>
                  <a:pt x="618307" y="62845"/>
                </a:lnTo>
                <a:lnTo>
                  <a:pt x="617354" y="66654"/>
                </a:lnTo>
                <a:lnTo>
                  <a:pt x="616401" y="70463"/>
                </a:lnTo>
                <a:lnTo>
                  <a:pt x="616401" y="74272"/>
                </a:lnTo>
                <a:lnTo>
                  <a:pt x="618307" y="76176"/>
                </a:lnTo>
                <a:lnTo>
                  <a:pt x="621165" y="76176"/>
                </a:lnTo>
                <a:lnTo>
                  <a:pt x="624975" y="77128"/>
                </a:lnTo>
                <a:lnTo>
                  <a:pt x="626881" y="78081"/>
                </a:lnTo>
                <a:lnTo>
                  <a:pt x="627834" y="80937"/>
                </a:lnTo>
                <a:lnTo>
                  <a:pt x="627834" y="83794"/>
                </a:lnTo>
                <a:lnTo>
                  <a:pt x="626881" y="90459"/>
                </a:lnTo>
                <a:lnTo>
                  <a:pt x="620212" y="95220"/>
                </a:lnTo>
                <a:lnTo>
                  <a:pt x="614495" y="109503"/>
                </a:lnTo>
                <a:lnTo>
                  <a:pt x="610685" y="126643"/>
                </a:lnTo>
                <a:lnTo>
                  <a:pt x="607827" y="137117"/>
                </a:lnTo>
                <a:lnTo>
                  <a:pt x="605921" y="142830"/>
                </a:lnTo>
                <a:lnTo>
                  <a:pt x="604968" y="146639"/>
                </a:lnTo>
                <a:lnTo>
                  <a:pt x="604968" y="150448"/>
                </a:lnTo>
                <a:lnTo>
                  <a:pt x="606874" y="155209"/>
                </a:lnTo>
                <a:lnTo>
                  <a:pt x="608779" y="160922"/>
                </a:lnTo>
                <a:lnTo>
                  <a:pt x="609732" y="166636"/>
                </a:lnTo>
                <a:lnTo>
                  <a:pt x="610685" y="173301"/>
                </a:lnTo>
                <a:lnTo>
                  <a:pt x="610685" y="179014"/>
                </a:lnTo>
                <a:lnTo>
                  <a:pt x="607827" y="191393"/>
                </a:lnTo>
                <a:lnTo>
                  <a:pt x="606874" y="197106"/>
                </a:lnTo>
                <a:lnTo>
                  <a:pt x="606874" y="206628"/>
                </a:lnTo>
                <a:lnTo>
                  <a:pt x="612590" y="213293"/>
                </a:lnTo>
                <a:lnTo>
                  <a:pt x="617354" y="214246"/>
                </a:lnTo>
                <a:lnTo>
                  <a:pt x="624975" y="212341"/>
                </a:lnTo>
                <a:lnTo>
                  <a:pt x="628786" y="210437"/>
                </a:lnTo>
                <a:lnTo>
                  <a:pt x="631644" y="208532"/>
                </a:lnTo>
                <a:lnTo>
                  <a:pt x="636408" y="202819"/>
                </a:lnTo>
                <a:lnTo>
                  <a:pt x="639266" y="201867"/>
                </a:lnTo>
                <a:lnTo>
                  <a:pt x="649746" y="203771"/>
                </a:lnTo>
                <a:lnTo>
                  <a:pt x="653556" y="203771"/>
                </a:lnTo>
                <a:lnTo>
                  <a:pt x="657367" y="204724"/>
                </a:lnTo>
                <a:lnTo>
                  <a:pt x="659273" y="207580"/>
                </a:lnTo>
                <a:lnTo>
                  <a:pt x="660226" y="210437"/>
                </a:lnTo>
                <a:lnTo>
                  <a:pt x="663084" y="206628"/>
                </a:lnTo>
                <a:lnTo>
                  <a:pt x="665942" y="198058"/>
                </a:lnTo>
                <a:lnTo>
                  <a:pt x="668800" y="190441"/>
                </a:lnTo>
                <a:lnTo>
                  <a:pt x="671658" y="180919"/>
                </a:lnTo>
                <a:lnTo>
                  <a:pt x="675469" y="172349"/>
                </a:lnTo>
                <a:lnTo>
                  <a:pt x="682138" y="169492"/>
                </a:lnTo>
                <a:lnTo>
                  <a:pt x="687854" y="166636"/>
                </a:lnTo>
                <a:lnTo>
                  <a:pt x="689759" y="159970"/>
                </a:lnTo>
                <a:lnTo>
                  <a:pt x="689759" y="151400"/>
                </a:lnTo>
                <a:lnTo>
                  <a:pt x="692617" y="143783"/>
                </a:lnTo>
                <a:lnTo>
                  <a:pt x="695475" y="142830"/>
                </a:lnTo>
                <a:lnTo>
                  <a:pt x="700239" y="139022"/>
                </a:lnTo>
                <a:lnTo>
                  <a:pt x="702145" y="138069"/>
                </a:lnTo>
                <a:lnTo>
                  <a:pt x="703097" y="134261"/>
                </a:lnTo>
                <a:lnTo>
                  <a:pt x="702145" y="131404"/>
                </a:lnTo>
                <a:lnTo>
                  <a:pt x="699287" y="130452"/>
                </a:lnTo>
                <a:lnTo>
                  <a:pt x="695475" y="130452"/>
                </a:lnTo>
                <a:lnTo>
                  <a:pt x="692617" y="128547"/>
                </a:lnTo>
                <a:lnTo>
                  <a:pt x="691665" y="125691"/>
                </a:lnTo>
                <a:lnTo>
                  <a:pt x="690712" y="122834"/>
                </a:lnTo>
                <a:lnTo>
                  <a:pt x="687854" y="120930"/>
                </a:lnTo>
                <a:lnTo>
                  <a:pt x="684043" y="119025"/>
                </a:lnTo>
                <a:lnTo>
                  <a:pt x="682138" y="118073"/>
                </a:lnTo>
                <a:lnTo>
                  <a:pt x="682138" y="115217"/>
                </a:lnTo>
                <a:lnTo>
                  <a:pt x="684043" y="111408"/>
                </a:lnTo>
                <a:lnTo>
                  <a:pt x="688807" y="99029"/>
                </a:lnTo>
                <a:lnTo>
                  <a:pt x="691665" y="93316"/>
                </a:lnTo>
                <a:lnTo>
                  <a:pt x="695475" y="88555"/>
                </a:lnTo>
                <a:lnTo>
                  <a:pt x="696428" y="85698"/>
                </a:lnTo>
                <a:lnTo>
                  <a:pt x="698334" y="82842"/>
                </a:lnTo>
                <a:lnTo>
                  <a:pt x="707861" y="91412"/>
                </a:lnTo>
                <a:lnTo>
                  <a:pt x="717388" y="99981"/>
                </a:lnTo>
                <a:lnTo>
                  <a:pt x="726915" y="107599"/>
                </a:lnTo>
                <a:lnTo>
                  <a:pt x="736442" y="115217"/>
                </a:lnTo>
                <a:lnTo>
                  <a:pt x="745016" y="121882"/>
                </a:lnTo>
                <a:lnTo>
                  <a:pt x="749780" y="124739"/>
                </a:lnTo>
                <a:lnTo>
                  <a:pt x="754543" y="127595"/>
                </a:lnTo>
                <a:lnTo>
                  <a:pt x="755496" y="130452"/>
                </a:lnTo>
                <a:lnTo>
                  <a:pt x="755496" y="136165"/>
                </a:lnTo>
                <a:lnTo>
                  <a:pt x="754543" y="141878"/>
                </a:lnTo>
                <a:lnTo>
                  <a:pt x="753591" y="146639"/>
                </a:lnTo>
                <a:lnTo>
                  <a:pt x="758354" y="144735"/>
                </a:lnTo>
                <a:lnTo>
                  <a:pt x="765023" y="142830"/>
                </a:lnTo>
                <a:lnTo>
                  <a:pt x="770739" y="140926"/>
                </a:lnTo>
                <a:lnTo>
                  <a:pt x="775503" y="140926"/>
                </a:lnTo>
                <a:lnTo>
                  <a:pt x="779314" y="143783"/>
                </a:lnTo>
                <a:lnTo>
                  <a:pt x="780267" y="146639"/>
                </a:lnTo>
                <a:lnTo>
                  <a:pt x="781219" y="149496"/>
                </a:lnTo>
                <a:lnTo>
                  <a:pt x="782172" y="154257"/>
                </a:lnTo>
                <a:lnTo>
                  <a:pt x="785983" y="153305"/>
                </a:lnTo>
                <a:lnTo>
                  <a:pt x="789794" y="152352"/>
                </a:lnTo>
                <a:lnTo>
                  <a:pt x="793604" y="151400"/>
                </a:lnTo>
                <a:lnTo>
                  <a:pt x="796462" y="153305"/>
                </a:lnTo>
                <a:lnTo>
                  <a:pt x="798368" y="158066"/>
                </a:lnTo>
                <a:lnTo>
                  <a:pt x="798368" y="163779"/>
                </a:lnTo>
                <a:lnTo>
                  <a:pt x="796462" y="169492"/>
                </a:lnTo>
                <a:lnTo>
                  <a:pt x="794557" y="173301"/>
                </a:lnTo>
                <a:lnTo>
                  <a:pt x="791699" y="178062"/>
                </a:lnTo>
                <a:lnTo>
                  <a:pt x="789794" y="183775"/>
                </a:lnTo>
                <a:lnTo>
                  <a:pt x="785983" y="188536"/>
                </a:lnTo>
                <a:lnTo>
                  <a:pt x="783125" y="191393"/>
                </a:lnTo>
                <a:lnTo>
                  <a:pt x="779314" y="193297"/>
                </a:lnTo>
                <a:lnTo>
                  <a:pt x="775503" y="193297"/>
                </a:lnTo>
                <a:lnTo>
                  <a:pt x="771692" y="194249"/>
                </a:lnTo>
                <a:lnTo>
                  <a:pt x="770739" y="198058"/>
                </a:lnTo>
                <a:lnTo>
                  <a:pt x="771692" y="205676"/>
                </a:lnTo>
                <a:lnTo>
                  <a:pt x="774550" y="206628"/>
                </a:lnTo>
                <a:lnTo>
                  <a:pt x="779314" y="207580"/>
                </a:lnTo>
                <a:lnTo>
                  <a:pt x="784077" y="210437"/>
                </a:lnTo>
                <a:lnTo>
                  <a:pt x="785030" y="214246"/>
                </a:lnTo>
                <a:lnTo>
                  <a:pt x="785030" y="219007"/>
                </a:lnTo>
                <a:lnTo>
                  <a:pt x="785030" y="222815"/>
                </a:lnTo>
                <a:lnTo>
                  <a:pt x="783125" y="226624"/>
                </a:lnTo>
                <a:lnTo>
                  <a:pt x="775503" y="229481"/>
                </a:lnTo>
                <a:lnTo>
                  <a:pt x="771692" y="232337"/>
                </a:lnTo>
                <a:lnTo>
                  <a:pt x="768834" y="237098"/>
                </a:lnTo>
                <a:lnTo>
                  <a:pt x="765976" y="245669"/>
                </a:lnTo>
                <a:lnTo>
                  <a:pt x="763118" y="251382"/>
                </a:lnTo>
                <a:lnTo>
                  <a:pt x="759307" y="255191"/>
                </a:lnTo>
                <a:lnTo>
                  <a:pt x="754543" y="257095"/>
                </a:lnTo>
                <a:lnTo>
                  <a:pt x="748827" y="258047"/>
                </a:lnTo>
                <a:lnTo>
                  <a:pt x="739300" y="257095"/>
                </a:lnTo>
                <a:lnTo>
                  <a:pt x="730726" y="254238"/>
                </a:lnTo>
                <a:lnTo>
                  <a:pt x="723104" y="255191"/>
                </a:lnTo>
                <a:lnTo>
                  <a:pt x="717388" y="263760"/>
                </a:lnTo>
                <a:lnTo>
                  <a:pt x="714530" y="267569"/>
                </a:lnTo>
                <a:lnTo>
                  <a:pt x="711672" y="269474"/>
                </a:lnTo>
                <a:lnTo>
                  <a:pt x="707861" y="270426"/>
                </a:lnTo>
                <a:lnTo>
                  <a:pt x="704050" y="270426"/>
                </a:lnTo>
                <a:lnTo>
                  <a:pt x="700239" y="270426"/>
                </a:lnTo>
                <a:lnTo>
                  <a:pt x="697381" y="271378"/>
                </a:lnTo>
                <a:lnTo>
                  <a:pt x="693570" y="272330"/>
                </a:lnTo>
                <a:lnTo>
                  <a:pt x="689759" y="274235"/>
                </a:lnTo>
                <a:lnTo>
                  <a:pt x="684043" y="278996"/>
                </a:lnTo>
                <a:lnTo>
                  <a:pt x="678327" y="284709"/>
                </a:lnTo>
                <a:lnTo>
                  <a:pt x="666894" y="295183"/>
                </a:lnTo>
                <a:lnTo>
                  <a:pt x="660226" y="301848"/>
                </a:lnTo>
                <a:lnTo>
                  <a:pt x="651651" y="310418"/>
                </a:lnTo>
                <a:lnTo>
                  <a:pt x="646888" y="318988"/>
                </a:lnTo>
                <a:lnTo>
                  <a:pt x="649746" y="327558"/>
                </a:lnTo>
                <a:lnTo>
                  <a:pt x="653556" y="336128"/>
                </a:lnTo>
                <a:lnTo>
                  <a:pt x="654509" y="348506"/>
                </a:lnTo>
                <a:lnTo>
                  <a:pt x="654509" y="361837"/>
                </a:lnTo>
                <a:lnTo>
                  <a:pt x="655462" y="372311"/>
                </a:lnTo>
                <a:lnTo>
                  <a:pt x="654509" y="379929"/>
                </a:lnTo>
                <a:lnTo>
                  <a:pt x="647840" y="384690"/>
                </a:lnTo>
                <a:lnTo>
                  <a:pt x="639266" y="388499"/>
                </a:lnTo>
                <a:lnTo>
                  <a:pt x="632597" y="393260"/>
                </a:lnTo>
                <a:lnTo>
                  <a:pt x="625928" y="406591"/>
                </a:lnTo>
                <a:lnTo>
                  <a:pt x="622117" y="413256"/>
                </a:lnTo>
                <a:lnTo>
                  <a:pt x="616401" y="417065"/>
                </a:lnTo>
                <a:lnTo>
                  <a:pt x="609732" y="416113"/>
                </a:lnTo>
                <a:lnTo>
                  <a:pt x="603063" y="412304"/>
                </a:lnTo>
                <a:lnTo>
                  <a:pt x="596394" y="407543"/>
                </a:lnTo>
                <a:lnTo>
                  <a:pt x="589725" y="404686"/>
                </a:lnTo>
                <a:lnTo>
                  <a:pt x="592583" y="416113"/>
                </a:lnTo>
                <a:lnTo>
                  <a:pt x="595441" y="426587"/>
                </a:lnTo>
                <a:lnTo>
                  <a:pt x="597347" y="438013"/>
                </a:lnTo>
                <a:lnTo>
                  <a:pt x="598300" y="449440"/>
                </a:lnTo>
                <a:lnTo>
                  <a:pt x="598300" y="455153"/>
                </a:lnTo>
                <a:lnTo>
                  <a:pt x="597347" y="461818"/>
                </a:lnTo>
                <a:lnTo>
                  <a:pt x="595441" y="467532"/>
                </a:lnTo>
                <a:lnTo>
                  <a:pt x="592583" y="471340"/>
                </a:lnTo>
                <a:lnTo>
                  <a:pt x="587820" y="475149"/>
                </a:lnTo>
                <a:lnTo>
                  <a:pt x="585914" y="478006"/>
                </a:lnTo>
                <a:lnTo>
                  <a:pt x="585914" y="481815"/>
                </a:lnTo>
                <a:lnTo>
                  <a:pt x="585914" y="488480"/>
                </a:lnTo>
                <a:lnTo>
                  <a:pt x="584962" y="496098"/>
                </a:lnTo>
                <a:lnTo>
                  <a:pt x="585914" y="499907"/>
                </a:lnTo>
                <a:lnTo>
                  <a:pt x="588773" y="500859"/>
                </a:lnTo>
                <a:lnTo>
                  <a:pt x="595441" y="497050"/>
                </a:lnTo>
                <a:lnTo>
                  <a:pt x="601158" y="493241"/>
                </a:lnTo>
                <a:lnTo>
                  <a:pt x="607827" y="489432"/>
                </a:lnTo>
                <a:lnTo>
                  <a:pt x="613543" y="488480"/>
                </a:lnTo>
                <a:lnTo>
                  <a:pt x="619259" y="491337"/>
                </a:lnTo>
                <a:lnTo>
                  <a:pt x="621165" y="497050"/>
                </a:lnTo>
                <a:lnTo>
                  <a:pt x="621165" y="501811"/>
                </a:lnTo>
                <a:lnTo>
                  <a:pt x="622117" y="506572"/>
                </a:lnTo>
                <a:lnTo>
                  <a:pt x="626881" y="509429"/>
                </a:lnTo>
                <a:lnTo>
                  <a:pt x="632597" y="511333"/>
                </a:lnTo>
                <a:lnTo>
                  <a:pt x="639266" y="511333"/>
                </a:lnTo>
                <a:lnTo>
                  <a:pt x="645935" y="510381"/>
                </a:lnTo>
                <a:lnTo>
                  <a:pt x="651651" y="509429"/>
                </a:lnTo>
                <a:lnTo>
                  <a:pt x="657367" y="510381"/>
                </a:lnTo>
                <a:lnTo>
                  <a:pt x="662131" y="513237"/>
                </a:lnTo>
                <a:lnTo>
                  <a:pt x="665942" y="517998"/>
                </a:lnTo>
                <a:lnTo>
                  <a:pt x="670705" y="521807"/>
                </a:lnTo>
                <a:lnTo>
                  <a:pt x="675469" y="522759"/>
                </a:lnTo>
                <a:lnTo>
                  <a:pt x="680232" y="521807"/>
                </a:lnTo>
                <a:lnTo>
                  <a:pt x="684996" y="521807"/>
                </a:lnTo>
                <a:lnTo>
                  <a:pt x="689759" y="520855"/>
                </a:lnTo>
                <a:lnTo>
                  <a:pt x="695475" y="522759"/>
                </a:lnTo>
                <a:lnTo>
                  <a:pt x="701192" y="525616"/>
                </a:lnTo>
                <a:lnTo>
                  <a:pt x="711672" y="531329"/>
                </a:lnTo>
                <a:lnTo>
                  <a:pt x="720246" y="536090"/>
                </a:lnTo>
                <a:lnTo>
                  <a:pt x="729773" y="541803"/>
                </a:lnTo>
                <a:lnTo>
                  <a:pt x="740253" y="548469"/>
                </a:lnTo>
                <a:lnTo>
                  <a:pt x="751685" y="551325"/>
                </a:lnTo>
                <a:lnTo>
                  <a:pt x="762165" y="549421"/>
                </a:lnTo>
                <a:lnTo>
                  <a:pt x="768834" y="549421"/>
                </a:lnTo>
                <a:lnTo>
                  <a:pt x="777408" y="555134"/>
                </a:lnTo>
                <a:lnTo>
                  <a:pt x="785030" y="559895"/>
                </a:lnTo>
                <a:lnTo>
                  <a:pt x="792652" y="558943"/>
                </a:lnTo>
                <a:lnTo>
                  <a:pt x="795510" y="549421"/>
                </a:lnTo>
                <a:lnTo>
                  <a:pt x="796462" y="535138"/>
                </a:lnTo>
                <a:lnTo>
                  <a:pt x="794557" y="519903"/>
                </a:lnTo>
                <a:lnTo>
                  <a:pt x="793604" y="509429"/>
                </a:lnTo>
                <a:lnTo>
                  <a:pt x="793604" y="487528"/>
                </a:lnTo>
                <a:lnTo>
                  <a:pt x="796462" y="480862"/>
                </a:lnTo>
                <a:lnTo>
                  <a:pt x="803131" y="479910"/>
                </a:lnTo>
                <a:lnTo>
                  <a:pt x="810753" y="481815"/>
                </a:lnTo>
                <a:lnTo>
                  <a:pt x="817422" y="483719"/>
                </a:lnTo>
                <a:lnTo>
                  <a:pt x="825996" y="484671"/>
                </a:lnTo>
                <a:lnTo>
                  <a:pt x="835523" y="482767"/>
                </a:lnTo>
                <a:lnTo>
                  <a:pt x="844098" y="478958"/>
                </a:lnTo>
                <a:lnTo>
                  <a:pt x="851720" y="472293"/>
                </a:lnTo>
                <a:lnTo>
                  <a:pt x="855530" y="468484"/>
                </a:lnTo>
                <a:lnTo>
                  <a:pt x="860294" y="464675"/>
                </a:lnTo>
                <a:lnTo>
                  <a:pt x="866010" y="463723"/>
                </a:lnTo>
                <a:lnTo>
                  <a:pt x="869821" y="467532"/>
                </a:lnTo>
                <a:lnTo>
                  <a:pt x="868868" y="471340"/>
                </a:lnTo>
                <a:lnTo>
                  <a:pt x="866963" y="476101"/>
                </a:lnTo>
                <a:lnTo>
                  <a:pt x="867915" y="478958"/>
                </a:lnTo>
                <a:lnTo>
                  <a:pt x="874584" y="478958"/>
                </a:lnTo>
                <a:lnTo>
                  <a:pt x="878395" y="475149"/>
                </a:lnTo>
                <a:lnTo>
                  <a:pt x="879348" y="470388"/>
                </a:lnTo>
                <a:lnTo>
                  <a:pt x="879348" y="464675"/>
                </a:lnTo>
                <a:lnTo>
                  <a:pt x="883159" y="460866"/>
                </a:lnTo>
                <a:lnTo>
                  <a:pt x="885064" y="458962"/>
                </a:lnTo>
                <a:lnTo>
                  <a:pt x="887922" y="454201"/>
                </a:lnTo>
                <a:lnTo>
                  <a:pt x="889828" y="452296"/>
                </a:lnTo>
                <a:lnTo>
                  <a:pt x="893639" y="451344"/>
                </a:lnTo>
                <a:lnTo>
                  <a:pt x="897449" y="450392"/>
                </a:lnTo>
                <a:lnTo>
                  <a:pt x="900307" y="449440"/>
                </a:lnTo>
                <a:lnTo>
                  <a:pt x="903166" y="446583"/>
                </a:lnTo>
                <a:lnTo>
                  <a:pt x="904118" y="444679"/>
                </a:lnTo>
                <a:lnTo>
                  <a:pt x="905071" y="442774"/>
                </a:lnTo>
                <a:lnTo>
                  <a:pt x="909834" y="431348"/>
                </a:lnTo>
                <a:lnTo>
                  <a:pt x="916503" y="416113"/>
                </a:lnTo>
                <a:lnTo>
                  <a:pt x="920314" y="401830"/>
                </a:lnTo>
                <a:lnTo>
                  <a:pt x="918409" y="390403"/>
                </a:lnTo>
                <a:lnTo>
                  <a:pt x="913645" y="387547"/>
                </a:lnTo>
                <a:lnTo>
                  <a:pt x="907929" y="388499"/>
                </a:lnTo>
                <a:lnTo>
                  <a:pt x="902213" y="388499"/>
                </a:lnTo>
                <a:lnTo>
                  <a:pt x="897449" y="387547"/>
                </a:lnTo>
                <a:lnTo>
                  <a:pt x="891733" y="384690"/>
                </a:lnTo>
                <a:lnTo>
                  <a:pt x="887922" y="381833"/>
                </a:lnTo>
                <a:lnTo>
                  <a:pt x="883159" y="378977"/>
                </a:lnTo>
                <a:lnTo>
                  <a:pt x="877442" y="378025"/>
                </a:lnTo>
                <a:lnTo>
                  <a:pt x="874584" y="371359"/>
                </a:lnTo>
                <a:lnTo>
                  <a:pt x="875537" y="362789"/>
                </a:lnTo>
                <a:lnTo>
                  <a:pt x="877442" y="354220"/>
                </a:lnTo>
                <a:lnTo>
                  <a:pt x="879348" y="346602"/>
                </a:lnTo>
                <a:lnTo>
                  <a:pt x="882206" y="332319"/>
                </a:lnTo>
                <a:close/>
              </a:path>
            </a:pathLst>
          </a:custGeom>
          <a:solidFill>
            <a:srgbClr val="95C93E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5" name="Forma libre 22">
            <a:extLst>
              <a:ext uri="{FF2B5EF4-FFF2-40B4-BE49-F238E27FC236}">
                <a16:creationId xmlns:a16="http://schemas.microsoft.com/office/drawing/2014/main" id="{68204CF5-A005-DB40-2015-BAA6D53D4EE6}"/>
              </a:ext>
            </a:extLst>
          </p:cNvPr>
          <p:cNvSpPr/>
          <p:nvPr/>
        </p:nvSpPr>
        <p:spPr>
          <a:xfrm>
            <a:off x="8188625" y="4123859"/>
            <a:ext cx="814595" cy="592768"/>
          </a:xfrm>
          <a:custGeom>
            <a:avLst/>
            <a:gdLst>
              <a:gd name="connsiteX0" fmla="*/ 1037497 w 1086084"/>
              <a:gd name="connsiteY0" fmla="*/ 59989 h 790328"/>
              <a:gd name="connsiteX1" fmla="*/ 1052740 w 1086084"/>
              <a:gd name="connsiteY1" fmla="*/ 67606 h 790328"/>
              <a:gd name="connsiteX2" fmla="*/ 1063220 w 1086084"/>
              <a:gd name="connsiteY2" fmla="*/ 82842 h 790328"/>
              <a:gd name="connsiteX3" fmla="*/ 1069889 w 1086084"/>
              <a:gd name="connsiteY3" fmla="*/ 100934 h 790328"/>
              <a:gd name="connsiteX4" fmla="*/ 1069889 w 1086084"/>
              <a:gd name="connsiteY4" fmla="*/ 119025 h 790328"/>
              <a:gd name="connsiteX5" fmla="*/ 1069889 w 1086084"/>
              <a:gd name="connsiteY5" fmla="*/ 126643 h 790328"/>
              <a:gd name="connsiteX6" fmla="*/ 1069889 w 1086084"/>
              <a:gd name="connsiteY6" fmla="*/ 135213 h 790328"/>
              <a:gd name="connsiteX7" fmla="*/ 1073700 w 1086084"/>
              <a:gd name="connsiteY7" fmla="*/ 140926 h 790328"/>
              <a:gd name="connsiteX8" fmla="*/ 1079416 w 1086084"/>
              <a:gd name="connsiteY8" fmla="*/ 145687 h 790328"/>
              <a:gd name="connsiteX9" fmla="*/ 1086085 w 1086084"/>
              <a:gd name="connsiteY9" fmla="*/ 148544 h 790328"/>
              <a:gd name="connsiteX10" fmla="*/ 1085133 w 1086084"/>
              <a:gd name="connsiteY10" fmla="*/ 156162 h 790328"/>
              <a:gd name="connsiteX11" fmla="*/ 1084179 w 1086084"/>
              <a:gd name="connsiteY11" fmla="*/ 160923 h 790328"/>
              <a:gd name="connsiteX12" fmla="*/ 1083227 w 1086084"/>
              <a:gd name="connsiteY12" fmla="*/ 164731 h 790328"/>
              <a:gd name="connsiteX13" fmla="*/ 1077510 w 1086084"/>
              <a:gd name="connsiteY13" fmla="*/ 185680 h 790328"/>
              <a:gd name="connsiteX14" fmla="*/ 1071794 w 1086084"/>
              <a:gd name="connsiteY14" fmla="*/ 206628 h 790328"/>
              <a:gd name="connsiteX15" fmla="*/ 1071794 w 1086084"/>
              <a:gd name="connsiteY15" fmla="*/ 210437 h 790328"/>
              <a:gd name="connsiteX16" fmla="*/ 1073700 w 1086084"/>
              <a:gd name="connsiteY16" fmla="*/ 218055 h 790328"/>
              <a:gd name="connsiteX17" fmla="*/ 1073700 w 1086084"/>
              <a:gd name="connsiteY17" fmla="*/ 220911 h 790328"/>
              <a:gd name="connsiteX18" fmla="*/ 1067983 w 1086084"/>
              <a:gd name="connsiteY18" fmla="*/ 235194 h 790328"/>
              <a:gd name="connsiteX19" fmla="*/ 1065125 w 1086084"/>
              <a:gd name="connsiteY19" fmla="*/ 245669 h 790328"/>
              <a:gd name="connsiteX20" fmla="*/ 1060362 w 1086084"/>
              <a:gd name="connsiteY20" fmla="*/ 261856 h 790328"/>
              <a:gd name="connsiteX21" fmla="*/ 1058456 w 1086084"/>
              <a:gd name="connsiteY21" fmla="*/ 267569 h 790328"/>
              <a:gd name="connsiteX22" fmla="*/ 1059409 w 1086084"/>
              <a:gd name="connsiteY22" fmla="*/ 270426 h 790328"/>
              <a:gd name="connsiteX23" fmla="*/ 1061315 w 1086084"/>
              <a:gd name="connsiteY23" fmla="*/ 276139 h 790328"/>
              <a:gd name="connsiteX24" fmla="*/ 1064173 w 1086084"/>
              <a:gd name="connsiteY24" fmla="*/ 282804 h 790328"/>
              <a:gd name="connsiteX25" fmla="*/ 1067983 w 1086084"/>
              <a:gd name="connsiteY25" fmla="*/ 294231 h 790328"/>
              <a:gd name="connsiteX26" fmla="*/ 1070842 w 1086084"/>
              <a:gd name="connsiteY26" fmla="*/ 299944 h 790328"/>
              <a:gd name="connsiteX27" fmla="*/ 1074652 w 1086084"/>
              <a:gd name="connsiteY27" fmla="*/ 303753 h 790328"/>
              <a:gd name="connsiteX28" fmla="*/ 1079416 w 1086084"/>
              <a:gd name="connsiteY28" fmla="*/ 308514 h 790328"/>
              <a:gd name="connsiteX29" fmla="*/ 1075605 w 1086084"/>
              <a:gd name="connsiteY29" fmla="*/ 313275 h 790328"/>
              <a:gd name="connsiteX30" fmla="*/ 1067983 w 1086084"/>
              <a:gd name="connsiteY30" fmla="*/ 318036 h 790328"/>
              <a:gd name="connsiteX31" fmla="*/ 1063220 w 1086084"/>
              <a:gd name="connsiteY31" fmla="*/ 320892 h 790328"/>
              <a:gd name="connsiteX32" fmla="*/ 1031781 w 1086084"/>
              <a:gd name="connsiteY32" fmla="*/ 338984 h 790328"/>
              <a:gd name="connsiteX33" fmla="*/ 1024159 w 1086084"/>
              <a:gd name="connsiteY33" fmla="*/ 344698 h 790328"/>
              <a:gd name="connsiteX34" fmla="*/ 1032734 w 1086084"/>
              <a:gd name="connsiteY34" fmla="*/ 358028 h 790328"/>
              <a:gd name="connsiteX35" fmla="*/ 1034639 w 1086084"/>
              <a:gd name="connsiteY35" fmla="*/ 361837 h 790328"/>
              <a:gd name="connsiteX36" fmla="*/ 1033686 w 1086084"/>
              <a:gd name="connsiteY36" fmla="*/ 364694 h 790328"/>
              <a:gd name="connsiteX37" fmla="*/ 1030828 w 1086084"/>
              <a:gd name="connsiteY37" fmla="*/ 367550 h 790328"/>
              <a:gd name="connsiteX38" fmla="*/ 1027970 w 1086084"/>
              <a:gd name="connsiteY38" fmla="*/ 371359 h 790328"/>
              <a:gd name="connsiteX39" fmla="*/ 1012726 w 1086084"/>
              <a:gd name="connsiteY39" fmla="*/ 391355 h 790328"/>
              <a:gd name="connsiteX40" fmla="*/ 1000341 w 1086084"/>
              <a:gd name="connsiteY40" fmla="*/ 407543 h 790328"/>
              <a:gd name="connsiteX41" fmla="*/ 990814 w 1086084"/>
              <a:gd name="connsiteY41" fmla="*/ 420874 h 790328"/>
              <a:gd name="connsiteX42" fmla="*/ 987956 w 1086084"/>
              <a:gd name="connsiteY42" fmla="*/ 424683 h 790328"/>
              <a:gd name="connsiteX43" fmla="*/ 981287 w 1086084"/>
              <a:gd name="connsiteY43" fmla="*/ 432300 h 790328"/>
              <a:gd name="connsiteX44" fmla="*/ 978429 w 1086084"/>
              <a:gd name="connsiteY44" fmla="*/ 436109 h 790328"/>
              <a:gd name="connsiteX45" fmla="*/ 975571 w 1086084"/>
              <a:gd name="connsiteY45" fmla="*/ 438966 h 790328"/>
              <a:gd name="connsiteX46" fmla="*/ 970808 w 1086084"/>
              <a:gd name="connsiteY46" fmla="*/ 441822 h 790328"/>
              <a:gd name="connsiteX47" fmla="*/ 967949 w 1086084"/>
              <a:gd name="connsiteY47" fmla="*/ 445631 h 790328"/>
              <a:gd name="connsiteX48" fmla="*/ 966044 w 1086084"/>
              <a:gd name="connsiteY48" fmla="*/ 450392 h 790328"/>
              <a:gd name="connsiteX49" fmla="*/ 966044 w 1086084"/>
              <a:gd name="connsiteY49" fmla="*/ 454201 h 790328"/>
              <a:gd name="connsiteX50" fmla="*/ 966044 w 1086084"/>
              <a:gd name="connsiteY50" fmla="*/ 458962 h 790328"/>
              <a:gd name="connsiteX51" fmla="*/ 965091 w 1086084"/>
              <a:gd name="connsiteY51" fmla="*/ 462771 h 790328"/>
              <a:gd name="connsiteX52" fmla="*/ 961281 w 1086084"/>
              <a:gd name="connsiteY52" fmla="*/ 465627 h 790328"/>
              <a:gd name="connsiteX53" fmla="*/ 957470 w 1086084"/>
              <a:gd name="connsiteY53" fmla="*/ 467532 h 790328"/>
              <a:gd name="connsiteX54" fmla="*/ 953659 w 1086084"/>
              <a:gd name="connsiteY54" fmla="*/ 469436 h 790328"/>
              <a:gd name="connsiteX55" fmla="*/ 949848 w 1086084"/>
              <a:gd name="connsiteY55" fmla="*/ 473245 h 790328"/>
              <a:gd name="connsiteX56" fmla="*/ 946990 w 1086084"/>
              <a:gd name="connsiteY56" fmla="*/ 477054 h 790328"/>
              <a:gd name="connsiteX57" fmla="*/ 946037 w 1086084"/>
              <a:gd name="connsiteY57" fmla="*/ 478958 h 790328"/>
              <a:gd name="connsiteX58" fmla="*/ 944132 w 1086084"/>
              <a:gd name="connsiteY58" fmla="*/ 479910 h 790328"/>
              <a:gd name="connsiteX59" fmla="*/ 943179 w 1086084"/>
              <a:gd name="connsiteY59" fmla="*/ 478958 h 790328"/>
              <a:gd name="connsiteX60" fmla="*/ 941274 w 1086084"/>
              <a:gd name="connsiteY60" fmla="*/ 479910 h 790328"/>
              <a:gd name="connsiteX61" fmla="*/ 939368 w 1086084"/>
              <a:gd name="connsiteY61" fmla="*/ 481815 h 790328"/>
              <a:gd name="connsiteX62" fmla="*/ 938416 w 1086084"/>
              <a:gd name="connsiteY62" fmla="*/ 483719 h 790328"/>
              <a:gd name="connsiteX63" fmla="*/ 938416 w 1086084"/>
              <a:gd name="connsiteY63" fmla="*/ 486576 h 790328"/>
              <a:gd name="connsiteX64" fmla="*/ 935558 w 1086084"/>
              <a:gd name="connsiteY64" fmla="*/ 488480 h 790328"/>
              <a:gd name="connsiteX65" fmla="*/ 929841 w 1086084"/>
              <a:gd name="connsiteY65" fmla="*/ 494194 h 790328"/>
              <a:gd name="connsiteX66" fmla="*/ 927936 w 1086084"/>
              <a:gd name="connsiteY66" fmla="*/ 497050 h 790328"/>
              <a:gd name="connsiteX67" fmla="*/ 926983 w 1086084"/>
              <a:gd name="connsiteY67" fmla="*/ 502763 h 790328"/>
              <a:gd name="connsiteX68" fmla="*/ 924125 w 1086084"/>
              <a:gd name="connsiteY68" fmla="*/ 506572 h 790328"/>
              <a:gd name="connsiteX69" fmla="*/ 920314 w 1086084"/>
              <a:gd name="connsiteY69" fmla="*/ 510381 h 790328"/>
              <a:gd name="connsiteX70" fmla="*/ 917456 w 1086084"/>
              <a:gd name="connsiteY70" fmla="*/ 512285 h 790328"/>
              <a:gd name="connsiteX71" fmla="*/ 915550 w 1086084"/>
              <a:gd name="connsiteY71" fmla="*/ 505620 h 790328"/>
              <a:gd name="connsiteX72" fmla="*/ 913645 w 1086084"/>
              <a:gd name="connsiteY72" fmla="*/ 498002 h 790328"/>
              <a:gd name="connsiteX73" fmla="*/ 908882 w 1086084"/>
              <a:gd name="connsiteY73" fmla="*/ 493241 h 790328"/>
              <a:gd name="connsiteX74" fmla="*/ 902213 w 1086084"/>
              <a:gd name="connsiteY74" fmla="*/ 492289 h 790328"/>
              <a:gd name="connsiteX75" fmla="*/ 897449 w 1086084"/>
              <a:gd name="connsiteY75" fmla="*/ 495145 h 790328"/>
              <a:gd name="connsiteX76" fmla="*/ 893638 w 1086084"/>
              <a:gd name="connsiteY76" fmla="*/ 500859 h 790328"/>
              <a:gd name="connsiteX77" fmla="*/ 889828 w 1086084"/>
              <a:gd name="connsiteY77" fmla="*/ 505620 h 790328"/>
              <a:gd name="connsiteX78" fmla="*/ 886017 w 1086084"/>
              <a:gd name="connsiteY78" fmla="*/ 510381 h 790328"/>
              <a:gd name="connsiteX79" fmla="*/ 886017 w 1086084"/>
              <a:gd name="connsiteY79" fmla="*/ 516094 h 790328"/>
              <a:gd name="connsiteX80" fmla="*/ 890780 w 1086084"/>
              <a:gd name="connsiteY80" fmla="*/ 520855 h 790328"/>
              <a:gd name="connsiteX81" fmla="*/ 896496 w 1086084"/>
              <a:gd name="connsiteY81" fmla="*/ 526568 h 790328"/>
              <a:gd name="connsiteX82" fmla="*/ 899355 w 1086084"/>
              <a:gd name="connsiteY82" fmla="*/ 531329 h 790328"/>
              <a:gd name="connsiteX83" fmla="*/ 897449 w 1086084"/>
              <a:gd name="connsiteY83" fmla="*/ 537995 h 790328"/>
              <a:gd name="connsiteX84" fmla="*/ 893638 w 1086084"/>
              <a:gd name="connsiteY84" fmla="*/ 542756 h 790328"/>
              <a:gd name="connsiteX85" fmla="*/ 891733 w 1086084"/>
              <a:gd name="connsiteY85" fmla="*/ 547517 h 790328"/>
              <a:gd name="connsiteX86" fmla="*/ 892686 w 1086084"/>
              <a:gd name="connsiteY86" fmla="*/ 555134 h 790328"/>
              <a:gd name="connsiteX87" fmla="*/ 895544 w 1086084"/>
              <a:gd name="connsiteY87" fmla="*/ 561800 h 790328"/>
              <a:gd name="connsiteX88" fmla="*/ 897449 w 1086084"/>
              <a:gd name="connsiteY88" fmla="*/ 568465 h 790328"/>
              <a:gd name="connsiteX89" fmla="*/ 899355 w 1086084"/>
              <a:gd name="connsiteY89" fmla="*/ 575131 h 790328"/>
              <a:gd name="connsiteX90" fmla="*/ 899355 w 1086084"/>
              <a:gd name="connsiteY90" fmla="*/ 582748 h 790328"/>
              <a:gd name="connsiteX91" fmla="*/ 899355 w 1086084"/>
              <a:gd name="connsiteY91" fmla="*/ 591318 h 790328"/>
              <a:gd name="connsiteX92" fmla="*/ 900307 w 1086084"/>
              <a:gd name="connsiteY92" fmla="*/ 597984 h 790328"/>
              <a:gd name="connsiteX93" fmla="*/ 903165 w 1086084"/>
              <a:gd name="connsiteY93" fmla="*/ 603697 h 790328"/>
              <a:gd name="connsiteX94" fmla="*/ 908882 w 1086084"/>
              <a:gd name="connsiteY94" fmla="*/ 608458 h 790328"/>
              <a:gd name="connsiteX95" fmla="*/ 917456 w 1086084"/>
              <a:gd name="connsiteY95" fmla="*/ 614171 h 790328"/>
              <a:gd name="connsiteX96" fmla="*/ 925077 w 1086084"/>
              <a:gd name="connsiteY96" fmla="*/ 619884 h 790328"/>
              <a:gd name="connsiteX97" fmla="*/ 932700 w 1086084"/>
              <a:gd name="connsiteY97" fmla="*/ 625597 h 790328"/>
              <a:gd name="connsiteX98" fmla="*/ 940321 w 1086084"/>
              <a:gd name="connsiteY98" fmla="*/ 631311 h 790328"/>
              <a:gd name="connsiteX99" fmla="*/ 943179 w 1086084"/>
              <a:gd name="connsiteY99" fmla="*/ 637024 h 790328"/>
              <a:gd name="connsiteX100" fmla="*/ 941274 w 1086084"/>
              <a:gd name="connsiteY100" fmla="*/ 643689 h 790328"/>
              <a:gd name="connsiteX101" fmla="*/ 937463 w 1086084"/>
              <a:gd name="connsiteY101" fmla="*/ 650355 h 790328"/>
              <a:gd name="connsiteX102" fmla="*/ 932700 w 1086084"/>
              <a:gd name="connsiteY102" fmla="*/ 657020 h 790328"/>
              <a:gd name="connsiteX103" fmla="*/ 930794 w 1086084"/>
              <a:gd name="connsiteY103" fmla="*/ 652259 h 790328"/>
              <a:gd name="connsiteX104" fmla="*/ 926983 w 1086084"/>
              <a:gd name="connsiteY104" fmla="*/ 650355 h 790328"/>
              <a:gd name="connsiteX105" fmla="*/ 926030 w 1086084"/>
              <a:gd name="connsiteY105" fmla="*/ 651307 h 790328"/>
              <a:gd name="connsiteX106" fmla="*/ 916503 w 1086084"/>
              <a:gd name="connsiteY106" fmla="*/ 660829 h 790328"/>
              <a:gd name="connsiteX107" fmla="*/ 909834 w 1086084"/>
              <a:gd name="connsiteY107" fmla="*/ 654164 h 790328"/>
              <a:gd name="connsiteX108" fmla="*/ 906976 w 1086084"/>
              <a:gd name="connsiteY108" fmla="*/ 649402 h 790328"/>
              <a:gd name="connsiteX109" fmla="*/ 906976 w 1086084"/>
              <a:gd name="connsiteY109" fmla="*/ 644641 h 790328"/>
              <a:gd name="connsiteX110" fmla="*/ 908882 w 1086084"/>
              <a:gd name="connsiteY110" fmla="*/ 640833 h 790328"/>
              <a:gd name="connsiteX111" fmla="*/ 911740 w 1086084"/>
              <a:gd name="connsiteY111" fmla="*/ 637976 h 790328"/>
              <a:gd name="connsiteX112" fmla="*/ 914598 w 1086084"/>
              <a:gd name="connsiteY112" fmla="*/ 635119 h 790328"/>
              <a:gd name="connsiteX113" fmla="*/ 914598 w 1086084"/>
              <a:gd name="connsiteY113" fmla="*/ 632263 h 790328"/>
              <a:gd name="connsiteX114" fmla="*/ 913645 w 1086084"/>
              <a:gd name="connsiteY114" fmla="*/ 627502 h 790328"/>
              <a:gd name="connsiteX115" fmla="*/ 912692 w 1086084"/>
              <a:gd name="connsiteY115" fmla="*/ 624645 h 790328"/>
              <a:gd name="connsiteX116" fmla="*/ 911740 w 1086084"/>
              <a:gd name="connsiteY116" fmla="*/ 622741 h 790328"/>
              <a:gd name="connsiteX117" fmla="*/ 910787 w 1086084"/>
              <a:gd name="connsiteY117" fmla="*/ 622741 h 790328"/>
              <a:gd name="connsiteX118" fmla="*/ 907929 w 1086084"/>
              <a:gd name="connsiteY118" fmla="*/ 621789 h 790328"/>
              <a:gd name="connsiteX119" fmla="*/ 906976 w 1086084"/>
              <a:gd name="connsiteY119" fmla="*/ 620836 h 790328"/>
              <a:gd name="connsiteX120" fmla="*/ 906976 w 1086084"/>
              <a:gd name="connsiteY120" fmla="*/ 621789 h 790328"/>
              <a:gd name="connsiteX121" fmla="*/ 905071 w 1086084"/>
              <a:gd name="connsiteY121" fmla="*/ 626550 h 790328"/>
              <a:gd name="connsiteX122" fmla="*/ 905071 w 1086084"/>
              <a:gd name="connsiteY122" fmla="*/ 627502 h 790328"/>
              <a:gd name="connsiteX123" fmla="*/ 900307 w 1086084"/>
              <a:gd name="connsiteY123" fmla="*/ 625597 h 790328"/>
              <a:gd name="connsiteX124" fmla="*/ 895544 w 1086084"/>
              <a:gd name="connsiteY124" fmla="*/ 622741 h 790328"/>
              <a:gd name="connsiteX125" fmla="*/ 891733 w 1086084"/>
              <a:gd name="connsiteY125" fmla="*/ 619884 h 790328"/>
              <a:gd name="connsiteX126" fmla="*/ 881253 w 1086084"/>
              <a:gd name="connsiteY126" fmla="*/ 608458 h 790328"/>
              <a:gd name="connsiteX127" fmla="*/ 877442 w 1086084"/>
              <a:gd name="connsiteY127" fmla="*/ 606553 h 790328"/>
              <a:gd name="connsiteX128" fmla="*/ 845050 w 1086084"/>
              <a:gd name="connsiteY128" fmla="*/ 605601 h 790328"/>
              <a:gd name="connsiteX129" fmla="*/ 848861 w 1086084"/>
              <a:gd name="connsiteY129" fmla="*/ 610362 h 790328"/>
              <a:gd name="connsiteX130" fmla="*/ 846956 w 1086084"/>
              <a:gd name="connsiteY130" fmla="*/ 613219 h 790328"/>
              <a:gd name="connsiteX131" fmla="*/ 836476 w 1086084"/>
              <a:gd name="connsiteY131" fmla="*/ 616075 h 790328"/>
              <a:gd name="connsiteX132" fmla="*/ 834570 w 1086084"/>
              <a:gd name="connsiteY132" fmla="*/ 608458 h 790328"/>
              <a:gd name="connsiteX133" fmla="*/ 833618 w 1086084"/>
              <a:gd name="connsiteY133" fmla="*/ 604649 h 790328"/>
              <a:gd name="connsiteX134" fmla="*/ 831712 w 1086084"/>
              <a:gd name="connsiteY134" fmla="*/ 603697 h 790328"/>
              <a:gd name="connsiteX135" fmla="*/ 827902 w 1086084"/>
              <a:gd name="connsiteY135" fmla="*/ 603697 h 790328"/>
              <a:gd name="connsiteX136" fmla="*/ 825043 w 1086084"/>
              <a:gd name="connsiteY136" fmla="*/ 604649 h 790328"/>
              <a:gd name="connsiteX137" fmla="*/ 825043 w 1086084"/>
              <a:gd name="connsiteY137" fmla="*/ 605601 h 790328"/>
              <a:gd name="connsiteX138" fmla="*/ 823138 w 1086084"/>
              <a:gd name="connsiteY138" fmla="*/ 603697 h 790328"/>
              <a:gd name="connsiteX139" fmla="*/ 823138 w 1086084"/>
              <a:gd name="connsiteY139" fmla="*/ 597984 h 790328"/>
              <a:gd name="connsiteX140" fmla="*/ 822185 w 1086084"/>
              <a:gd name="connsiteY140" fmla="*/ 597031 h 790328"/>
              <a:gd name="connsiteX141" fmla="*/ 815516 w 1086084"/>
              <a:gd name="connsiteY141" fmla="*/ 593223 h 790328"/>
              <a:gd name="connsiteX142" fmla="*/ 808848 w 1086084"/>
              <a:gd name="connsiteY142" fmla="*/ 593223 h 790328"/>
              <a:gd name="connsiteX143" fmla="*/ 793604 w 1086084"/>
              <a:gd name="connsiteY143" fmla="*/ 597031 h 790328"/>
              <a:gd name="connsiteX144" fmla="*/ 745969 w 1086084"/>
              <a:gd name="connsiteY144" fmla="*/ 594175 h 790328"/>
              <a:gd name="connsiteX145" fmla="*/ 738347 w 1086084"/>
              <a:gd name="connsiteY145" fmla="*/ 597031 h 790328"/>
              <a:gd name="connsiteX146" fmla="*/ 723104 w 1086084"/>
              <a:gd name="connsiteY146" fmla="*/ 601792 h 790328"/>
              <a:gd name="connsiteX147" fmla="*/ 706908 w 1086084"/>
              <a:gd name="connsiteY147" fmla="*/ 605601 h 790328"/>
              <a:gd name="connsiteX148" fmla="*/ 691664 w 1086084"/>
              <a:gd name="connsiteY148" fmla="*/ 610362 h 790328"/>
              <a:gd name="connsiteX149" fmla="*/ 675469 w 1086084"/>
              <a:gd name="connsiteY149" fmla="*/ 613219 h 790328"/>
              <a:gd name="connsiteX150" fmla="*/ 667847 w 1086084"/>
              <a:gd name="connsiteY150" fmla="*/ 612267 h 790328"/>
              <a:gd name="connsiteX151" fmla="*/ 661178 w 1086084"/>
              <a:gd name="connsiteY151" fmla="*/ 610362 h 790328"/>
              <a:gd name="connsiteX152" fmla="*/ 655462 w 1086084"/>
              <a:gd name="connsiteY152" fmla="*/ 607506 h 790328"/>
              <a:gd name="connsiteX153" fmla="*/ 649746 w 1086084"/>
              <a:gd name="connsiteY153" fmla="*/ 603697 h 790328"/>
              <a:gd name="connsiteX154" fmla="*/ 644982 w 1086084"/>
              <a:gd name="connsiteY154" fmla="*/ 599888 h 790328"/>
              <a:gd name="connsiteX155" fmla="*/ 642124 w 1086084"/>
              <a:gd name="connsiteY155" fmla="*/ 595127 h 790328"/>
              <a:gd name="connsiteX156" fmla="*/ 640219 w 1086084"/>
              <a:gd name="connsiteY156" fmla="*/ 591318 h 790328"/>
              <a:gd name="connsiteX157" fmla="*/ 637361 w 1086084"/>
              <a:gd name="connsiteY157" fmla="*/ 586557 h 790328"/>
              <a:gd name="connsiteX158" fmla="*/ 633550 w 1086084"/>
              <a:gd name="connsiteY158" fmla="*/ 582748 h 790328"/>
              <a:gd name="connsiteX159" fmla="*/ 628786 w 1086084"/>
              <a:gd name="connsiteY159" fmla="*/ 580844 h 790328"/>
              <a:gd name="connsiteX160" fmla="*/ 624023 w 1086084"/>
              <a:gd name="connsiteY160" fmla="*/ 579892 h 790328"/>
              <a:gd name="connsiteX161" fmla="*/ 619259 w 1086084"/>
              <a:gd name="connsiteY161" fmla="*/ 578940 h 790328"/>
              <a:gd name="connsiteX162" fmla="*/ 594489 w 1086084"/>
              <a:gd name="connsiteY162" fmla="*/ 577035 h 790328"/>
              <a:gd name="connsiteX163" fmla="*/ 582103 w 1086084"/>
              <a:gd name="connsiteY163" fmla="*/ 577987 h 790328"/>
              <a:gd name="connsiteX164" fmla="*/ 570671 w 1086084"/>
              <a:gd name="connsiteY164" fmla="*/ 581796 h 790328"/>
              <a:gd name="connsiteX165" fmla="*/ 558286 w 1086084"/>
              <a:gd name="connsiteY165" fmla="*/ 598936 h 790328"/>
              <a:gd name="connsiteX166" fmla="*/ 554475 w 1086084"/>
              <a:gd name="connsiteY166" fmla="*/ 618932 h 790328"/>
              <a:gd name="connsiteX167" fmla="*/ 556381 w 1086084"/>
              <a:gd name="connsiteY167" fmla="*/ 640833 h 790328"/>
              <a:gd name="connsiteX168" fmla="*/ 560191 w 1086084"/>
              <a:gd name="connsiteY168" fmla="*/ 662733 h 790328"/>
              <a:gd name="connsiteX169" fmla="*/ 559239 w 1086084"/>
              <a:gd name="connsiteY169" fmla="*/ 670351 h 790328"/>
              <a:gd name="connsiteX170" fmla="*/ 556381 w 1086084"/>
              <a:gd name="connsiteY170" fmla="*/ 677969 h 790328"/>
              <a:gd name="connsiteX171" fmla="*/ 550664 w 1086084"/>
              <a:gd name="connsiteY171" fmla="*/ 684634 h 790328"/>
              <a:gd name="connsiteX172" fmla="*/ 546854 w 1086084"/>
              <a:gd name="connsiteY172" fmla="*/ 690347 h 790328"/>
              <a:gd name="connsiteX173" fmla="*/ 544948 w 1086084"/>
              <a:gd name="connsiteY173" fmla="*/ 693204 h 790328"/>
              <a:gd name="connsiteX174" fmla="*/ 544948 w 1086084"/>
              <a:gd name="connsiteY174" fmla="*/ 696060 h 790328"/>
              <a:gd name="connsiteX175" fmla="*/ 543043 w 1086084"/>
              <a:gd name="connsiteY175" fmla="*/ 697965 h 790328"/>
              <a:gd name="connsiteX176" fmla="*/ 540185 w 1086084"/>
              <a:gd name="connsiteY176" fmla="*/ 698917 h 790328"/>
              <a:gd name="connsiteX177" fmla="*/ 537327 w 1086084"/>
              <a:gd name="connsiteY177" fmla="*/ 698917 h 790328"/>
              <a:gd name="connsiteX178" fmla="*/ 531610 w 1086084"/>
              <a:gd name="connsiteY178" fmla="*/ 697965 h 790328"/>
              <a:gd name="connsiteX179" fmla="*/ 528752 w 1086084"/>
              <a:gd name="connsiteY179" fmla="*/ 697965 h 790328"/>
              <a:gd name="connsiteX180" fmla="*/ 523988 w 1086084"/>
              <a:gd name="connsiteY180" fmla="*/ 700821 h 790328"/>
              <a:gd name="connsiteX181" fmla="*/ 520177 w 1086084"/>
              <a:gd name="connsiteY181" fmla="*/ 701774 h 790328"/>
              <a:gd name="connsiteX182" fmla="*/ 515414 w 1086084"/>
              <a:gd name="connsiteY182" fmla="*/ 700821 h 790328"/>
              <a:gd name="connsiteX183" fmla="*/ 510650 w 1086084"/>
              <a:gd name="connsiteY183" fmla="*/ 700821 h 790328"/>
              <a:gd name="connsiteX184" fmla="*/ 505887 w 1086084"/>
              <a:gd name="connsiteY184" fmla="*/ 701774 h 790328"/>
              <a:gd name="connsiteX185" fmla="*/ 501123 w 1086084"/>
              <a:gd name="connsiteY185" fmla="*/ 703678 h 790328"/>
              <a:gd name="connsiteX186" fmla="*/ 496360 w 1086084"/>
              <a:gd name="connsiteY186" fmla="*/ 704630 h 790328"/>
              <a:gd name="connsiteX187" fmla="*/ 490644 w 1086084"/>
              <a:gd name="connsiteY187" fmla="*/ 704630 h 790328"/>
              <a:gd name="connsiteX188" fmla="*/ 485880 w 1086084"/>
              <a:gd name="connsiteY188" fmla="*/ 704630 h 790328"/>
              <a:gd name="connsiteX189" fmla="*/ 483022 w 1086084"/>
              <a:gd name="connsiteY189" fmla="*/ 704630 h 790328"/>
              <a:gd name="connsiteX190" fmla="*/ 480164 w 1086084"/>
              <a:gd name="connsiteY190" fmla="*/ 706535 h 790328"/>
              <a:gd name="connsiteX191" fmla="*/ 477306 w 1086084"/>
              <a:gd name="connsiteY191" fmla="*/ 709391 h 790328"/>
              <a:gd name="connsiteX192" fmla="*/ 474448 w 1086084"/>
              <a:gd name="connsiteY192" fmla="*/ 712248 h 790328"/>
              <a:gd name="connsiteX193" fmla="*/ 473495 w 1086084"/>
              <a:gd name="connsiteY193" fmla="*/ 715104 h 790328"/>
              <a:gd name="connsiteX194" fmla="*/ 471590 w 1086084"/>
              <a:gd name="connsiteY194" fmla="*/ 720818 h 790328"/>
              <a:gd name="connsiteX195" fmla="*/ 469684 w 1086084"/>
              <a:gd name="connsiteY195" fmla="*/ 729388 h 790328"/>
              <a:gd name="connsiteX196" fmla="*/ 468732 w 1086084"/>
              <a:gd name="connsiteY196" fmla="*/ 738910 h 790328"/>
              <a:gd name="connsiteX197" fmla="*/ 468732 w 1086084"/>
              <a:gd name="connsiteY197" fmla="*/ 748432 h 790328"/>
              <a:gd name="connsiteX198" fmla="*/ 468732 w 1086084"/>
              <a:gd name="connsiteY198" fmla="*/ 757001 h 790328"/>
              <a:gd name="connsiteX199" fmla="*/ 470637 w 1086084"/>
              <a:gd name="connsiteY199" fmla="*/ 762715 h 790328"/>
              <a:gd name="connsiteX200" fmla="*/ 476353 w 1086084"/>
              <a:gd name="connsiteY200" fmla="*/ 772237 h 790328"/>
              <a:gd name="connsiteX201" fmla="*/ 477306 w 1086084"/>
              <a:gd name="connsiteY201" fmla="*/ 776998 h 790328"/>
              <a:gd name="connsiteX202" fmla="*/ 476353 w 1086084"/>
              <a:gd name="connsiteY202" fmla="*/ 779854 h 790328"/>
              <a:gd name="connsiteX203" fmla="*/ 474448 w 1086084"/>
              <a:gd name="connsiteY203" fmla="*/ 782711 h 790328"/>
              <a:gd name="connsiteX204" fmla="*/ 471590 w 1086084"/>
              <a:gd name="connsiteY204" fmla="*/ 788424 h 790328"/>
              <a:gd name="connsiteX205" fmla="*/ 469684 w 1086084"/>
              <a:gd name="connsiteY205" fmla="*/ 790328 h 790328"/>
              <a:gd name="connsiteX206" fmla="*/ 464920 w 1086084"/>
              <a:gd name="connsiteY206" fmla="*/ 790328 h 790328"/>
              <a:gd name="connsiteX207" fmla="*/ 453488 w 1086084"/>
              <a:gd name="connsiteY207" fmla="*/ 784615 h 790328"/>
              <a:gd name="connsiteX208" fmla="*/ 436339 w 1086084"/>
              <a:gd name="connsiteY208" fmla="*/ 776045 h 790328"/>
              <a:gd name="connsiteX209" fmla="*/ 396326 w 1086084"/>
              <a:gd name="connsiteY209" fmla="*/ 764619 h 790328"/>
              <a:gd name="connsiteX210" fmla="*/ 380130 w 1086084"/>
              <a:gd name="connsiteY210" fmla="*/ 757954 h 790328"/>
              <a:gd name="connsiteX211" fmla="*/ 368697 w 1086084"/>
              <a:gd name="connsiteY211" fmla="*/ 757001 h 790328"/>
              <a:gd name="connsiteX212" fmla="*/ 342974 w 1086084"/>
              <a:gd name="connsiteY212" fmla="*/ 748432 h 790328"/>
              <a:gd name="connsiteX213" fmla="*/ 315346 w 1086084"/>
              <a:gd name="connsiteY213" fmla="*/ 745575 h 790328"/>
              <a:gd name="connsiteX214" fmla="*/ 300102 w 1086084"/>
              <a:gd name="connsiteY214" fmla="*/ 742718 h 790328"/>
              <a:gd name="connsiteX215" fmla="*/ 258183 w 1086084"/>
              <a:gd name="connsiteY215" fmla="*/ 725579 h 790328"/>
              <a:gd name="connsiteX216" fmla="*/ 230555 w 1086084"/>
              <a:gd name="connsiteY216" fmla="*/ 711296 h 790328"/>
              <a:gd name="connsiteX217" fmla="*/ 215312 w 1086084"/>
              <a:gd name="connsiteY217" fmla="*/ 705582 h 790328"/>
              <a:gd name="connsiteX218" fmla="*/ 204832 w 1086084"/>
              <a:gd name="connsiteY218" fmla="*/ 704630 h 790328"/>
              <a:gd name="connsiteX219" fmla="*/ 188636 w 1086084"/>
              <a:gd name="connsiteY219" fmla="*/ 702726 h 790328"/>
              <a:gd name="connsiteX220" fmla="*/ 184825 w 1086084"/>
              <a:gd name="connsiteY220" fmla="*/ 698917 h 790328"/>
              <a:gd name="connsiteX221" fmla="*/ 180061 w 1086084"/>
              <a:gd name="connsiteY221" fmla="*/ 699869 h 790328"/>
              <a:gd name="connsiteX222" fmla="*/ 156244 w 1086084"/>
              <a:gd name="connsiteY222" fmla="*/ 689395 h 790328"/>
              <a:gd name="connsiteX223" fmla="*/ 150527 w 1086084"/>
              <a:gd name="connsiteY223" fmla="*/ 690347 h 790328"/>
              <a:gd name="connsiteX224" fmla="*/ 134332 w 1086084"/>
              <a:gd name="connsiteY224" fmla="*/ 684634 h 790328"/>
              <a:gd name="connsiteX225" fmla="*/ 129568 w 1086084"/>
              <a:gd name="connsiteY225" fmla="*/ 681777 h 790328"/>
              <a:gd name="connsiteX226" fmla="*/ 119088 w 1086084"/>
              <a:gd name="connsiteY226" fmla="*/ 677969 h 790328"/>
              <a:gd name="connsiteX227" fmla="*/ 113372 w 1086084"/>
              <a:gd name="connsiteY227" fmla="*/ 679873 h 790328"/>
              <a:gd name="connsiteX228" fmla="*/ 108608 w 1086084"/>
              <a:gd name="connsiteY228" fmla="*/ 676064 h 790328"/>
              <a:gd name="connsiteX229" fmla="*/ 95271 w 1086084"/>
              <a:gd name="connsiteY229" fmla="*/ 668447 h 790328"/>
              <a:gd name="connsiteX230" fmla="*/ 72406 w 1086084"/>
              <a:gd name="connsiteY230" fmla="*/ 657972 h 790328"/>
              <a:gd name="connsiteX231" fmla="*/ 64784 w 1086084"/>
              <a:gd name="connsiteY231" fmla="*/ 644641 h 790328"/>
              <a:gd name="connsiteX232" fmla="*/ 49541 w 1086084"/>
              <a:gd name="connsiteY232" fmla="*/ 608458 h 790328"/>
              <a:gd name="connsiteX233" fmla="*/ 39061 w 1086084"/>
              <a:gd name="connsiteY233" fmla="*/ 596079 h 790328"/>
              <a:gd name="connsiteX234" fmla="*/ 36203 w 1086084"/>
              <a:gd name="connsiteY234" fmla="*/ 594175 h 790328"/>
              <a:gd name="connsiteX235" fmla="*/ 33345 w 1086084"/>
              <a:gd name="connsiteY235" fmla="*/ 590366 h 790328"/>
              <a:gd name="connsiteX236" fmla="*/ 28581 w 1086084"/>
              <a:gd name="connsiteY236" fmla="*/ 587509 h 790328"/>
              <a:gd name="connsiteX237" fmla="*/ 23818 w 1086084"/>
              <a:gd name="connsiteY237" fmla="*/ 583701 h 790328"/>
              <a:gd name="connsiteX238" fmla="*/ 14291 w 1086084"/>
              <a:gd name="connsiteY238" fmla="*/ 577987 h 790328"/>
              <a:gd name="connsiteX239" fmla="*/ 10480 w 1086084"/>
              <a:gd name="connsiteY239" fmla="*/ 577035 h 790328"/>
              <a:gd name="connsiteX240" fmla="*/ 9527 w 1086084"/>
              <a:gd name="connsiteY240" fmla="*/ 573226 h 790328"/>
              <a:gd name="connsiteX241" fmla="*/ 16196 w 1086084"/>
              <a:gd name="connsiteY241" fmla="*/ 564656 h 790328"/>
              <a:gd name="connsiteX242" fmla="*/ 12385 w 1086084"/>
              <a:gd name="connsiteY242" fmla="*/ 557039 h 790328"/>
              <a:gd name="connsiteX243" fmla="*/ 1906 w 1086084"/>
              <a:gd name="connsiteY243" fmla="*/ 547517 h 790328"/>
              <a:gd name="connsiteX244" fmla="*/ 0 w 1086084"/>
              <a:gd name="connsiteY244" fmla="*/ 545612 h 790328"/>
              <a:gd name="connsiteX245" fmla="*/ 6669 w 1086084"/>
              <a:gd name="connsiteY245" fmla="*/ 540851 h 790328"/>
              <a:gd name="connsiteX246" fmla="*/ 9527 w 1086084"/>
              <a:gd name="connsiteY246" fmla="*/ 537043 h 790328"/>
              <a:gd name="connsiteX247" fmla="*/ 11433 w 1086084"/>
              <a:gd name="connsiteY247" fmla="*/ 532282 h 790328"/>
              <a:gd name="connsiteX248" fmla="*/ 12385 w 1086084"/>
              <a:gd name="connsiteY248" fmla="*/ 527521 h 790328"/>
              <a:gd name="connsiteX249" fmla="*/ 13338 w 1086084"/>
              <a:gd name="connsiteY249" fmla="*/ 523712 h 790328"/>
              <a:gd name="connsiteX250" fmla="*/ 15243 w 1086084"/>
              <a:gd name="connsiteY250" fmla="*/ 519903 h 790328"/>
              <a:gd name="connsiteX251" fmla="*/ 18101 w 1086084"/>
              <a:gd name="connsiteY251" fmla="*/ 517046 h 790328"/>
              <a:gd name="connsiteX252" fmla="*/ 22865 w 1086084"/>
              <a:gd name="connsiteY252" fmla="*/ 515142 h 790328"/>
              <a:gd name="connsiteX253" fmla="*/ 26676 w 1086084"/>
              <a:gd name="connsiteY253" fmla="*/ 515142 h 790328"/>
              <a:gd name="connsiteX254" fmla="*/ 30487 w 1086084"/>
              <a:gd name="connsiteY254" fmla="*/ 513238 h 790328"/>
              <a:gd name="connsiteX255" fmla="*/ 34297 w 1086084"/>
              <a:gd name="connsiteY255" fmla="*/ 509429 h 790328"/>
              <a:gd name="connsiteX256" fmla="*/ 35250 w 1086084"/>
              <a:gd name="connsiteY256" fmla="*/ 505620 h 790328"/>
              <a:gd name="connsiteX257" fmla="*/ 35250 w 1086084"/>
              <a:gd name="connsiteY257" fmla="*/ 501811 h 790328"/>
              <a:gd name="connsiteX258" fmla="*/ 36203 w 1086084"/>
              <a:gd name="connsiteY258" fmla="*/ 497050 h 790328"/>
              <a:gd name="connsiteX259" fmla="*/ 38108 w 1086084"/>
              <a:gd name="connsiteY259" fmla="*/ 493241 h 790328"/>
              <a:gd name="connsiteX260" fmla="*/ 38108 w 1086084"/>
              <a:gd name="connsiteY260" fmla="*/ 490384 h 790328"/>
              <a:gd name="connsiteX261" fmla="*/ 37155 w 1086084"/>
              <a:gd name="connsiteY261" fmla="*/ 487528 h 790328"/>
              <a:gd name="connsiteX262" fmla="*/ 37155 w 1086084"/>
              <a:gd name="connsiteY262" fmla="*/ 485623 h 790328"/>
              <a:gd name="connsiteX263" fmla="*/ 38108 w 1086084"/>
              <a:gd name="connsiteY263" fmla="*/ 483719 h 790328"/>
              <a:gd name="connsiteX264" fmla="*/ 39061 w 1086084"/>
              <a:gd name="connsiteY264" fmla="*/ 482767 h 790328"/>
              <a:gd name="connsiteX265" fmla="*/ 40014 w 1086084"/>
              <a:gd name="connsiteY265" fmla="*/ 481815 h 790328"/>
              <a:gd name="connsiteX266" fmla="*/ 43825 w 1086084"/>
              <a:gd name="connsiteY266" fmla="*/ 483719 h 790328"/>
              <a:gd name="connsiteX267" fmla="*/ 46683 w 1086084"/>
              <a:gd name="connsiteY267" fmla="*/ 484672 h 790328"/>
              <a:gd name="connsiteX268" fmla="*/ 48588 w 1086084"/>
              <a:gd name="connsiteY268" fmla="*/ 483719 h 790328"/>
              <a:gd name="connsiteX269" fmla="*/ 52399 w 1086084"/>
              <a:gd name="connsiteY269" fmla="*/ 480862 h 790328"/>
              <a:gd name="connsiteX270" fmla="*/ 55257 w 1086084"/>
              <a:gd name="connsiteY270" fmla="*/ 478958 h 790328"/>
              <a:gd name="connsiteX271" fmla="*/ 59068 w 1086084"/>
              <a:gd name="connsiteY271" fmla="*/ 477054 h 790328"/>
              <a:gd name="connsiteX272" fmla="*/ 62879 w 1086084"/>
              <a:gd name="connsiteY272" fmla="*/ 475149 h 790328"/>
              <a:gd name="connsiteX273" fmla="*/ 64784 w 1086084"/>
              <a:gd name="connsiteY273" fmla="*/ 474197 h 790328"/>
              <a:gd name="connsiteX274" fmla="*/ 64784 w 1086084"/>
              <a:gd name="connsiteY274" fmla="*/ 473245 h 790328"/>
              <a:gd name="connsiteX275" fmla="*/ 63831 w 1086084"/>
              <a:gd name="connsiteY275" fmla="*/ 469436 h 790328"/>
              <a:gd name="connsiteX276" fmla="*/ 64784 w 1086084"/>
              <a:gd name="connsiteY276" fmla="*/ 468484 h 790328"/>
              <a:gd name="connsiteX277" fmla="*/ 65737 w 1086084"/>
              <a:gd name="connsiteY277" fmla="*/ 467532 h 790328"/>
              <a:gd name="connsiteX278" fmla="*/ 69547 w 1086084"/>
              <a:gd name="connsiteY278" fmla="*/ 467532 h 790328"/>
              <a:gd name="connsiteX279" fmla="*/ 71453 w 1086084"/>
              <a:gd name="connsiteY279" fmla="*/ 466579 h 790328"/>
              <a:gd name="connsiteX280" fmla="*/ 72406 w 1086084"/>
              <a:gd name="connsiteY280" fmla="*/ 462771 h 790328"/>
              <a:gd name="connsiteX281" fmla="*/ 73358 w 1086084"/>
              <a:gd name="connsiteY281" fmla="*/ 459914 h 790328"/>
              <a:gd name="connsiteX282" fmla="*/ 75264 w 1086084"/>
              <a:gd name="connsiteY282" fmla="*/ 457057 h 790328"/>
              <a:gd name="connsiteX283" fmla="*/ 79074 w 1086084"/>
              <a:gd name="connsiteY283" fmla="*/ 458010 h 790328"/>
              <a:gd name="connsiteX284" fmla="*/ 82886 w 1086084"/>
              <a:gd name="connsiteY284" fmla="*/ 456105 h 790328"/>
              <a:gd name="connsiteX285" fmla="*/ 86696 w 1086084"/>
              <a:gd name="connsiteY285" fmla="*/ 455153 h 790328"/>
              <a:gd name="connsiteX286" fmla="*/ 95271 w 1086084"/>
              <a:gd name="connsiteY286" fmla="*/ 455153 h 790328"/>
              <a:gd name="connsiteX287" fmla="*/ 100987 w 1086084"/>
              <a:gd name="connsiteY287" fmla="*/ 455153 h 790328"/>
              <a:gd name="connsiteX288" fmla="*/ 107656 w 1086084"/>
              <a:gd name="connsiteY288" fmla="*/ 455153 h 790328"/>
              <a:gd name="connsiteX289" fmla="*/ 113372 w 1086084"/>
              <a:gd name="connsiteY289" fmla="*/ 455153 h 790328"/>
              <a:gd name="connsiteX290" fmla="*/ 118136 w 1086084"/>
              <a:gd name="connsiteY290" fmla="*/ 454201 h 790328"/>
              <a:gd name="connsiteX291" fmla="*/ 120994 w 1086084"/>
              <a:gd name="connsiteY291" fmla="*/ 451344 h 790328"/>
              <a:gd name="connsiteX292" fmla="*/ 123852 w 1086084"/>
              <a:gd name="connsiteY292" fmla="*/ 446583 h 790328"/>
              <a:gd name="connsiteX293" fmla="*/ 126710 w 1086084"/>
              <a:gd name="connsiteY293" fmla="*/ 440870 h 790328"/>
              <a:gd name="connsiteX294" fmla="*/ 128615 w 1086084"/>
              <a:gd name="connsiteY294" fmla="*/ 437061 h 790328"/>
              <a:gd name="connsiteX295" fmla="*/ 133379 w 1086084"/>
              <a:gd name="connsiteY295" fmla="*/ 432300 h 790328"/>
              <a:gd name="connsiteX296" fmla="*/ 138142 w 1086084"/>
              <a:gd name="connsiteY296" fmla="*/ 430396 h 790328"/>
              <a:gd name="connsiteX297" fmla="*/ 141953 w 1086084"/>
              <a:gd name="connsiteY297" fmla="*/ 432300 h 790328"/>
              <a:gd name="connsiteX298" fmla="*/ 145764 w 1086084"/>
              <a:gd name="connsiteY298" fmla="*/ 438013 h 790328"/>
              <a:gd name="connsiteX299" fmla="*/ 149575 w 1086084"/>
              <a:gd name="connsiteY299" fmla="*/ 442774 h 790328"/>
              <a:gd name="connsiteX300" fmla="*/ 154339 w 1086084"/>
              <a:gd name="connsiteY300" fmla="*/ 442774 h 790328"/>
              <a:gd name="connsiteX301" fmla="*/ 159102 w 1086084"/>
              <a:gd name="connsiteY301" fmla="*/ 442774 h 790328"/>
              <a:gd name="connsiteX302" fmla="*/ 163866 w 1086084"/>
              <a:gd name="connsiteY302" fmla="*/ 445631 h 790328"/>
              <a:gd name="connsiteX303" fmla="*/ 167676 w 1086084"/>
              <a:gd name="connsiteY303" fmla="*/ 452296 h 790328"/>
              <a:gd name="connsiteX304" fmla="*/ 172440 w 1086084"/>
              <a:gd name="connsiteY304" fmla="*/ 458962 h 790328"/>
              <a:gd name="connsiteX305" fmla="*/ 177203 w 1086084"/>
              <a:gd name="connsiteY305" fmla="*/ 461818 h 790328"/>
              <a:gd name="connsiteX306" fmla="*/ 182920 w 1086084"/>
              <a:gd name="connsiteY306" fmla="*/ 457057 h 790328"/>
              <a:gd name="connsiteX307" fmla="*/ 183872 w 1086084"/>
              <a:gd name="connsiteY307" fmla="*/ 454201 h 790328"/>
              <a:gd name="connsiteX308" fmla="*/ 183872 w 1086084"/>
              <a:gd name="connsiteY308" fmla="*/ 450392 h 790328"/>
              <a:gd name="connsiteX309" fmla="*/ 184825 w 1086084"/>
              <a:gd name="connsiteY309" fmla="*/ 447535 h 790328"/>
              <a:gd name="connsiteX310" fmla="*/ 185778 w 1086084"/>
              <a:gd name="connsiteY310" fmla="*/ 445631 h 790328"/>
              <a:gd name="connsiteX311" fmla="*/ 193399 w 1086084"/>
              <a:gd name="connsiteY311" fmla="*/ 440870 h 790328"/>
              <a:gd name="connsiteX312" fmla="*/ 197210 w 1086084"/>
              <a:gd name="connsiteY312" fmla="*/ 438966 h 790328"/>
              <a:gd name="connsiteX313" fmla="*/ 201021 w 1086084"/>
              <a:gd name="connsiteY313" fmla="*/ 437061 h 790328"/>
              <a:gd name="connsiteX314" fmla="*/ 209595 w 1086084"/>
              <a:gd name="connsiteY314" fmla="*/ 434205 h 790328"/>
              <a:gd name="connsiteX315" fmla="*/ 218170 w 1086084"/>
              <a:gd name="connsiteY315" fmla="*/ 432300 h 790328"/>
              <a:gd name="connsiteX316" fmla="*/ 225791 w 1086084"/>
              <a:gd name="connsiteY316" fmla="*/ 428491 h 790328"/>
              <a:gd name="connsiteX317" fmla="*/ 232460 w 1086084"/>
              <a:gd name="connsiteY317" fmla="*/ 423730 h 790328"/>
              <a:gd name="connsiteX318" fmla="*/ 236271 w 1086084"/>
              <a:gd name="connsiteY318" fmla="*/ 416113 h 790328"/>
              <a:gd name="connsiteX319" fmla="*/ 238177 w 1086084"/>
              <a:gd name="connsiteY319" fmla="*/ 407543 h 790328"/>
              <a:gd name="connsiteX320" fmla="*/ 241035 w 1086084"/>
              <a:gd name="connsiteY320" fmla="*/ 398973 h 790328"/>
              <a:gd name="connsiteX321" fmla="*/ 246751 w 1086084"/>
              <a:gd name="connsiteY321" fmla="*/ 390403 h 790328"/>
              <a:gd name="connsiteX322" fmla="*/ 251514 w 1086084"/>
              <a:gd name="connsiteY322" fmla="*/ 386594 h 790328"/>
              <a:gd name="connsiteX323" fmla="*/ 257231 w 1086084"/>
              <a:gd name="connsiteY323" fmla="*/ 382786 h 790328"/>
              <a:gd name="connsiteX324" fmla="*/ 262947 w 1086084"/>
              <a:gd name="connsiteY324" fmla="*/ 379929 h 790328"/>
              <a:gd name="connsiteX325" fmla="*/ 269616 w 1086084"/>
              <a:gd name="connsiteY325" fmla="*/ 378025 h 790328"/>
              <a:gd name="connsiteX326" fmla="*/ 273427 w 1086084"/>
              <a:gd name="connsiteY326" fmla="*/ 377072 h 790328"/>
              <a:gd name="connsiteX327" fmla="*/ 277238 w 1086084"/>
              <a:gd name="connsiteY327" fmla="*/ 376120 h 790328"/>
              <a:gd name="connsiteX328" fmla="*/ 281048 w 1086084"/>
              <a:gd name="connsiteY328" fmla="*/ 375168 h 790328"/>
              <a:gd name="connsiteX329" fmla="*/ 284859 w 1086084"/>
              <a:gd name="connsiteY329" fmla="*/ 375168 h 790328"/>
              <a:gd name="connsiteX330" fmla="*/ 286765 w 1086084"/>
              <a:gd name="connsiteY330" fmla="*/ 374216 h 790328"/>
              <a:gd name="connsiteX331" fmla="*/ 289623 w 1086084"/>
              <a:gd name="connsiteY331" fmla="*/ 368503 h 790328"/>
              <a:gd name="connsiteX332" fmla="*/ 290575 w 1086084"/>
              <a:gd name="connsiteY332" fmla="*/ 366598 h 790328"/>
              <a:gd name="connsiteX333" fmla="*/ 297244 w 1086084"/>
              <a:gd name="connsiteY333" fmla="*/ 364694 h 790328"/>
              <a:gd name="connsiteX334" fmla="*/ 303913 w 1086084"/>
              <a:gd name="connsiteY334" fmla="*/ 365646 h 790328"/>
              <a:gd name="connsiteX335" fmla="*/ 310582 w 1086084"/>
              <a:gd name="connsiteY335" fmla="*/ 367550 h 790328"/>
              <a:gd name="connsiteX336" fmla="*/ 316299 w 1086084"/>
              <a:gd name="connsiteY336" fmla="*/ 370407 h 790328"/>
              <a:gd name="connsiteX337" fmla="*/ 317251 w 1086084"/>
              <a:gd name="connsiteY337" fmla="*/ 372311 h 790328"/>
              <a:gd name="connsiteX338" fmla="*/ 318204 w 1086084"/>
              <a:gd name="connsiteY338" fmla="*/ 374216 h 790328"/>
              <a:gd name="connsiteX339" fmla="*/ 319157 w 1086084"/>
              <a:gd name="connsiteY339" fmla="*/ 376120 h 790328"/>
              <a:gd name="connsiteX340" fmla="*/ 321062 w 1086084"/>
              <a:gd name="connsiteY340" fmla="*/ 376120 h 790328"/>
              <a:gd name="connsiteX341" fmla="*/ 324873 w 1086084"/>
              <a:gd name="connsiteY341" fmla="*/ 373264 h 790328"/>
              <a:gd name="connsiteX342" fmla="*/ 329636 w 1086084"/>
              <a:gd name="connsiteY342" fmla="*/ 367550 h 790328"/>
              <a:gd name="connsiteX343" fmla="*/ 337258 w 1086084"/>
              <a:gd name="connsiteY343" fmla="*/ 357076 h 790328"/>
              <a:gd name="connsiteX344" fmla="*/ 343927 w 1086084"/>
              <a:gd name="connsiteY344" fmla="*/ 347554 h 790328"/>
              <a:gd name="connsiteX345" fmla="*/ 343927 w 1086084"/>
              <a:gd name="connsiteY345" fmla="*/ 345650 h 790328"/>
              <a:gd name="connsiteX346" fmla="*/ 342974 w 1086084"/>
              <a:gd name="connsiteY346" fmla="*/ 340889 h 790328"/>
              <a:gd name="connsiteX347" fmla="*/ 342974 w 1086084"/>
              <a:gd name="connsiteY347" fmla="*/ 338984 h 790328"/>
              <a:gd name="connsiteX348" fmla="*/ 345832 w 1086084"/>
              <a:gd name="connsiteY348" fmla="*/ 334223 h 790328"/>
              <a:gd name="connsiteX349" fmla="*/ 349643 w 1086084"/>
              <a:gd name="connsiteY349" fmla="*/ 330415 h 790328"/>
              <a:gd name="connsiteX350" fmla="*/ 354407 w 1086084"/>
              <a:gd name="connsiteY350" fmla="*/ 327558 h 790328"/>
              <a:gd name="connsiteX351" fmla="*/ 358218 w 1086084"/>
              <a:gd name="connsiteY351" fmla="*/ 323749 h 790328"/>
              <a:gd name="connsiteX352" fmla="*/ 359170 w 1086084"/>
              <a:gd name="connsiteY352" fmla="*/ 319940 h 790328"/>
              <a:gd name="connsiteX353" fmla="*/ 357265 w 1086084"/>
              <a:gd name="connsiteY353" fmla="*/ 318036 h 790328"/>
              <a:gd name="connsiteX354" fmla="*/ 353454 w 1086084"/>
              <a:gd name="connsiteY354" fmla="*/ 317084 h 790328"/>
              <a:gd name="connsiteX355" fmla="*/ 349643 w 1086084"/>
              <a:gd name="connsiteY355" fmla="*/ 316131 h 790328"/>
              <a:gd name="connsiteX356" fmla="*/ 347738 w 1086084"/>
              <a:gd name="connsiteY356" fmla="*/ 312323 h 790328"/>
              <a:gd name="connsiteX357" fmla="*/ 345832 w 1086084"/>
              <a:gd name="connsiteY357" fmla="*/ 306609 h 790328"/>
              <a:gd name="connsiteX358" fmla="*/ 342974 w 1086084"/>
              <a:gd name="connsiteY358" fmla="*/ 294231 h 790328"/>
              <a:gd name="connsiteX359" fmla="*/ 342021 w 1086084"/>
              <a:gd name="connsiteY359" fmla="*/ 292326 h 790328"/>
              <a:gd name="connsiteX360" fmla="*/ 340116 w 1086084"/>
              <a:gd name="connsiteY360" fmla="*/ 291374 h 790328"/>
              <a:gd name="connsiteX361" fmla="*/ 338211 w 1086084"/>
              <a:gd name="connsiteY361" fmla="*/ 291374 h 790328"/>
              <a:gd name="connsiteX362" fmla="*/ 325826 w 1086084"/>
              <a:gd name="connsiteY362" fmla="*/ 295183 h 790328"/>
              <a:gd name="connsiteX363" fmla="*/ 310582 w 1086084"/>
              <a:gd name="connsiteY363" fmla="*/ 298040 h 790328"/>
              <a:gd name="connsiteX364" fmla="*/ 299150 w 1086084"/>
              <a:gd name="connsiteY364" fmla="*/ 296135 h 790328"/>
              <a:gd name="connsiteX365" fmla="*/ 298197 w 1086084"/>
              <a:gd name="connsiteY365" fmla="*/ 281852 h 790328"/>
              <a:gd name="connsiteX366" fmla="*/ 299150 w 1086084"/>
              <a:gd name="connsiteY366" fmla="*/ 272330 h 790328"/>
              <a:gd name="connsiteX367" fmla="*/ 300102 w 1086084"/>
              <a:gd name="connsiteY367" fmla="*/ 267569 h 790328"/>
              <a:gd name="connsiteX368" fmla="*/ 301055 w 1086084"/>
              <a:gd name="connsiteY368" fmla="*/ 261856 h 790328"/>
              <a:gd name="connsiteX369" fmla="*/ 301055 w 1086084"/>
              <a:gd name="connsiteY369" fmla="*/ 257095 h 790328"/>
              <a:gd name="connsiteX370" fmla="*/ 298197 w 1086084"/>
              <a:gd name="connsiteY370" fmla="*/ 252334 h 790328"/>
              <a:gd name="connsiteX371" fmla="*/ 296292 w 1086084"/>
              <a:gd name="connsiteY371" fmla="*/ 248525 h 790328"/>
              <a:gd name="connsiteX372" fmla="*/ 295339 w 1086084"/>
              <a:gd name="connsiteY372" fmla="*/ 245669 h 790328"/>
              <a:gd name="connsiteX373" fmla="*/ 295339 w 1086084"/>
              <a:gd name="connsiteY373" fmla="*/ 242812 h 790328"/>
              <a:gd name="connsiteX374" fmla="*/ 293433 w 1086084"/>
              <a:gd name="connsiteY374" fmla="*/ 239003 h 790328"/>
              <a:gd name="connsiteX375" fmla="*/ 292481 w 1086084"/>
              <a:gd name="connsiteY375" fmla="*/ 237099 h 790328"/>
              <a:gd name="connsiteX376" fmla="*/ 287717 w 1086084"/>
              <a:gd name="connsiteY376" fmla="*/ 234242 h 790328"/>
              <a:gd name="connsiteX377" fmla="*/ 284859 w 1086084"/>
              <a:gd name="connsiteY377" fmla="*/ 231385 h 790328"/>
              <a:gd name="connsiteX378" fmla="*/ 282954 w 1086084"/>
              <a:gd name="connsiteY378" fmla="*/ 227577 h 790328"/>
              <a:gd name="connsiteX379" fmla="*/ 281048 w 1086084"/>
              <a:gd name="connsiteY379" fmla="*/ 219959 h 790328"/>
              <a:gd name="connsiteX380" fmla="*/ 279143 w 1086084"/>
              <a:gd name="connsiteY380" fmla="*/ 214246 h 790328"/>
              <a:gd name="connsiteX381" fmla="*/ 278190 w 1086084"/>
              <a:gd name="connsiteY381" fmla="*/ 208533 h 790328"/>
              <a:gd name="connsiteX382" fmla="*/ 277238 w 1086084"/>
              <a:gd name="connsiteY382" fmla="*/ 201867 h 790328"/>
              <a:gd name="connsiteX383" fmla="*/ 277238 w 1086084"/>
              <a:gd name="connsiteY383" fmla="*/ 195202 h 790328"/>
              <a:gd name="connsiteX384" fmla="*/ 279143 w 1086084"/>
              <a:gd name="connsiteY384" fmla="*/ 185680 h 790328"/>
              <a:gd name="connsiteX385" fmla="*/ 286765 w 1086084"/>
              <a:gd name="connsiteY385" fmla="*/ 183775 h 790328"/>
              <a:gd name="connsiteX386" fmla="*/ 295339 w 1086084"/>
              <a:gd name="connsiteY386" fmla="*/ 182823 h 790328"/>
              <a:gd name="connsiteX387" fmla="*/ 303913 w 1086084"/>
              <a:gd name="connsiteY387" fmla="*/ 179967 h 790328"/>
              <a:gd name="connsiteX388" fmla="*/ 305819 w 1086084"/>
              <a:gd name="connsiteY388" fmla="*/ 178062 h 790328"/>
              <a:gd name="connsiteX389" fmla="*/ 307724 w 1086084"/>
              <a:gd name="connsiteY389" fmla="*/ 177110 h 790328"/>
              <a:gd name="connsiteX390" fmla="*/ 308677 w 1086084"/>
              <a:gd name="connsiteY390" fmla="*/ 175206 h 790328"/>
              <a:gd name="connsiteX391" fmla="*/ 310582 w 1086084"/>
              <a:gd name="connsiteY391" fmla="*/ 172349 h 790328"/>
              <a:gd name="connsiteX392" fmla="*/ 306771 w 1086084"/>
              <a:gd name="connsiteY392" fmla="*/ 169492 h 790328"/>
              <a:gd name="connsiteX393" fmla="*/ 302960 w 1086084"/>
              <a:gd name="connsiteY393" fmla="*/ 167588 h 790328"/>
              <a:gd name="connsiteX394" fmla="*/ 299150 w 1086084"/>
              <a:gd name="connsiteY394" fmla="*/ 165684 h 790328"/>
              <a:gd name="connsiteX395" fmla="*/ 295339 w 1086084"/>
              <a:gd name="connsiteY395" fmla="*/ 163779 h 790328"/>
              <a:gd name="connsiteX396" fmla="*/ 294386 w 1086084"/>
              <a:gd name="connsiteY396" fmla="*/ 160923 h 790328"/>
              <a:gd name="connsiteX397" fmla="*/ 294386 w 1086084"/>
              <a:gd name="connsiteY397" fmla="*/ 156162 h 790328"/>
              <a:gd name="connsiteX398" fmla="*/ 294386 w 1086084"/>
              <a:gd name="connsiteY398" fmla="*/ 151400 h 790328"/>
              <a:gd name="connsiteX399" fmla="*/ 294386 w 1086084"/>
              <a:gd name="connsiteY399" fmla="*/ 146639 h 790328"/>
              <a:gd name="connsiteX400" fmla="*/ 294386 w 1086084"/>
              <a:gd name="connsiteY400" fmla="*/ 145687 h 790328"/>
              <a:gd name="connsiteX401" fmla="*/ 293433 w 1086084"/>
              <a:gd name="connsiteY401" fmla="*/ 143783 h 790328"/>
              <a:gd name="connsiteX402" fmla="*/ 292481 w 1086084"/>
              <a:gd name="connsiteY402" fmla="*/ 142830 h 790328"/>
              <a:gd name="connsiteX403" fmla="*/ 290575 w 1086084"/>
              <a:gd name="connsiteY403" fmla="*/ 141878 h 790328"/>
              <a:gd name="connsiteX404" fmla="*/ 285812 w 1086084"/>
              <a:gd name="connsiteY404" fmla="*/ 142830 h 790328"/>
              <a:gd name="connsiteX405" fmla="*/ 275332 w 1086084"/>
              <a:gd name="connsiteY405" fmla="*/ 140926 h 790328"/>
              <a:gd name="connsiteX406" fmla="*/ 270568 w 1086084"/>
              <a:gd name="connsiteY406" fmla="*/ 140926 h 790328"/>
              <a:gd name="connsiteX407" fmla="*/ 267710 w 1086084"/>
              <a:gd name="connsiteY407" fmla="*/ 140926 h 790328"/>
              <a:gd name="connsiteX408" fmla="*/ 263900 w 1086084"/>
              <a:gd name="connsiteY408" fmla="*/ 140926 h 790328"/>
              <a:gd name="connsiteX409" fmla="*/ 256278 w 1086084"/>
              <a:gd name="connsiteY409" fmla="*/ 140926 h 790328"/>
              <a:gd name="connsiteX410" fmla="*/ 250562 w 1086084"/>
              <a:gd name="connsiteY410" fmla="*/ 138069 h 790328"/>
              <a:gd name="connsiteX411" fmla="*/ 246751 w 1086084"/>
              <a:gd name="connsiteY411" fmla="*/ 134261 h 790328"/>
              <a:gd name="connsiteX412" fmla="*/ 241987 w 1086084"/>
              <a:gd name="connsiteY412" fmla="*/ 131404 h 790328"/>
              <a:gd name="connsiteX413" fmla="*/ 235319 w 1086084"/>
              <a:gd name="connsiteY413" fmla="*/ 133308 h 790328"/>
              <a:gd name="connsiteX414" fmla="*/ 227697 w 1086084"/>
              <a:gd name="connsiteY414" fmla="*/ 135213 h 790328"/>
              <a:gd name="connsiteX415" fmla="*/ 220075 w 1086084"/>
              <a:gd name="connsiteY415" fmla="*/ 138069 h 790328"/>
              <a:gd name="connsiteX416" fmla="*/ 215312 w 1086084"/>
              <a:gd name="connsiteY416" fmla="*/ 138069 h 790328"/>
              <a:gd name="connsiteX417" fmla="*/ 211501 w 1086084"/>
              <a:gd name="connsiteY417" fmla="*/ 138069 h 790328"/>
              <a:gd name="connsiteX418" fmla="*/ 210548 w 1086084"/>
              <a:gd name="connsiteY418" fmla="*/ 137117 h 790328"/>
              <a:gd name="connsiteX419" fmla="*/ 209595 w 1086084"/>
              <a:gd name="connsiteY419" fmla="*/ 135213 h 790328"/>
              <a:gd name="connsiteX420" fmla="*/ 207690 w 1086084"/>
              <a:gd name="connsiteY420" fmla="*/ 134261 h 790328"/>
              <a:gd name="connsiteX421" fmla="*/ 204832 w 1086084"/>
              <a:gd name="connsiteY421" fmla="*/ 133308 h 790328"/>
              <a:gd name="connsiteX422" fmla="*/ 200068 w 1086084"/>
              <a:gd name="connsiteY422" fmla="*/ 129500 h 790328"/>
              <a:gd name="connsiteX423" fmla="*/ 198163 w 1086084"/>
              <a:gd name="connsiteY423" fmla="*/ 119978 h 790328"/>
              <a:gd name="connsiteX424" fmla="*/ 197210 w 1086084"/>
              <a:gd name="connsiteY424" fmla="*/ 110456 h 790328"/>
              <a:gd name="connsiteX425" fmla="*/ 196258 w 1086084"/>
              <a:gd name="connsiteY425" fmla="*/ 102838 h 790328"/>
              <a:gd name="connsiteX426" fmla="*/ 199116 w 1086084"/>
              <a:gd name="connsiteY426" fmla="*/ 95220 h 790328"/>
              <a:gd name="connsiteX427" fmla="*/ 207690 w 1086084"/>
              <a:gd name="connsiteY427" fmla="*/ 90459 h 790328"/>
              <a:gd name="connsiteX428" fmla="*/ 218170 w 1086084"/>
              <a:gd name="connsiteY428" fmla="*/ 86651 h 790328"/>
              <a:gd name="connsiteX429" fmla="*/ 226744 w 1086084"/>
              <a:gd name="connsiteY429" fmla="*/ 84746 h 790328"/>
              <a:gd name="connsiteX430" fmla="*/ 229602 w 1086084"/>
              <a:gd name="connsiteY430" fmla="*/ 83794 h 790328"/>
              <a:gd name="connsiteX431" fmla="*/ 279143 w 1086084"/>
              <a:gd name="connsiteY431" fmla="*/ 70463 h 790328"/>
              <a:gd name="connsiteX432" fmla="*/ 287717 w 1086084"/>
              <a:gd name="connsiteY432" fmla="*/ 68559 h 790328"/>
              <a:gd name="connsiteX433" fmla="*/ 291528 w 1086084"/>
              <a:gd name="connsiteY433" fmla="*/ 64750 h 790328"/>
              <a:gd name="connsiteX434" fmla="*/ 296292 w 1086084"/>
              <a:gd name="connsiteY434" fmla="*/ 60941 h 790328"/>
              <a:gd name="connsiteX435" fmla="*/ 303913 w 1086084"/>
              <a:gd name="connsiteY435" fmla="*/ 59037 h 790328"/>
              <a:gd name="connsiteX436" fmla="*/ 319157 w 1086084"/>
              <a:gd name="connsiteY436" fmla="*/ 59037 h 790328"/>
              <a:gd name="connsiteX437" fmla="*/ 327731 w 1086084"/>
              <a:gd name="connsiteY437" fmla="*/ 57132 h 790328"/>
              <a:gd name="connsiteX438" fmla="*/ 334400 w 1086084"/>
              <a:gd name="connsiteY438" fmla="*/ 53323 h 790328"/>
              <a:gd name="connsiteX439" fmla="*/ 344880 w 1086084"/>
              <a:gd name="connsiteY439" fmla="*/ 42849 h 790328"/>
              <a:gd name="connsiteX440" fmla="*/ 363934 w 1086084"/>
              <a:gd name="connsiteY440" fmla="*/ 38088 h 790328"/>
              <a:gd name="connsiteX441" fmla="*/ 367745 w 1086084"/>
              <a:gd name="connsiteY441" fmla="*/ 36184 h 790328"/>
              <a:gd name="connsiteX442" fmla="*/ 368697 w 1086084"/>
              <a:gd name="connsiteY442" fmla="*/ 31423 h 790328"/>
              <a:gd name="connsiteX443" fmla="*/ 372508 w 1086084"/>
              <a:gd name="connsiteY443" fmla="*/ 27614 h 790328"/>
              <a:gd name="connsiteX444" fmla="*/ 396326 w 1086084"/>
              <a:gd name="connsiteY444" fmla="*/ 19044 h 790328"/>
              <a:gd name="connsiteX445" fmla="*/ 402042 w 1086084"/>
              <a:gd name="connsiteY445" fmla="*/ 17140 h 790328"/>
              <a:gd name="connsiteX446" fmla="*/ 416333 w 1086084"/>
              <a:gd name="connsiteY446" fmla="*/ 16188 h 790328"/>
              <a:gd name="connsiteX447" fmla="*/ 427765 w 1086084"/>
              <a:gd name="connsiteY447" fmla="*/ 13331 h 790328"/>
              <a:gd name="connsiteX448" fmla="*/ 433481 w 1086084"/>
              <a:gd name="connsiteY448" fmla="*/ 12379 h 790328"/>
              <a:gd name="connsiteX449" fmla="*/ 436339 w 1086084"/>
              <a:gd name="connsiteY449" fmla="*/ 13331 h 790328"/>
              <a:gd name="connsiteX450" fmla="*/ 443961 w 1086084"/>
              <a:gd name="connsiteY450" fmla="*/ 16188 h 790328"/>
              <a:gd name="connsiteX451" fmla="*/ 449677 w 1086084"/>
              <a:gd name="connsiteY451" fmla="*/ 19996 h 790328"/>
              <a:gd name="connsiteX452" fmla="*/ 452535 w 1086084"/>
              <a:gd name="connsiteY452" fmla="*/ 19044 h 790328"/>
              <a:gd name="connsiteX453" fmla="*/ 457299 w 1086084"/>
              <a:gd name="connsiteY453" fmla="*/ 17140 h 790328"/>
              <a:gd name="connsiteX454" fmla="*/ 462062 w 1086084"/>
              <a:gd name="connsiteY454" fmla="*/ 16188 h 790328"/>
              <a:gd name="connsiteX455" fmla="*/ 467779 w 1086084"/>
              <a:gd name="connsiteY455" fmla="*/ 15235 h 790328"/>
              <a:gd name="connsiteX456" fmla="*/ 486833 w 1086084"/>
              <a:gd name="connsiteY456" fmla="*/ 5713 h 790328"/>
              <a:gd name="connsiteX457" fmla="*/ 492549 w 1086084"/>
              <a:gd name="connsiteY457" fmla="*/ 4761 h 790328"/>
              <a:gd name="connsiteX458" fmla="*/ 523988 w 1086084"/>
              <a:gd name="connsiteY458" fmla="*/ 0 h 790328"/>
              <a:gd name="connsiteX459" fmla="*/ 519225 w 1086084"/>
              <a:gd name="connsiteY459" fmla="*/ 11427 h 790328"/>
              <a:gd name="connsiteX460" fmla="*/ 517319 w 1086084"/>
              <a:gd name="connsiteY460" fmla="*/ 18092 h 790328"/>
              <a:gd name="connsiteX461" fmla="*/ 521130 w 1086084"/>
              <a:gd name="connsiteY461" fmla="*/ 21901 h 790328"/>
              <a:gd name="connsiteX462" fmla="*/ 524941 w 1086084"/>
              <a:gd name="connsiteY462" fmla="*/ 19044 h 790328"/>
              <a:gd name="connsiteX463" fmla="*/ 527799 w 1086084"/>
              <a:gd name="connsiteY463" fmla="*/ 10474 h 790328"/>
              <a:gd name="connsiteX464" fmla="*/ 533515 w 1086084"/>
              <a:gd name="connsiteY464" fmla="*/ 8570 h 790328"/>
              <a:gd name="connsiteX465" fmla="*/ 537327 w 1086084"/>
              <a:gd name="connsiteY465" fmla="*/ 11427 h 790328"/>
              <a:gd name="connsiteX466" fmla="*/ 540185 w 1086084"/>
              <a:gd name="connsiteY466" fmla="*/ 19044 h 790328"/>
              <a:gd name="connsiteX467" fmla="*/ 543043 w 1086084"/>
              <a:gd name="connsiteY467" fmla="*/ 47610 h 790328"/>
              <a:gd name="connsiteX468" fmla="*/ 543995 w 1086084"/>
              <a:gd name="connsiteY468" fmla="*/ 49515 h 790328"/>
              <a:gd name="connsiteX469" fmla="*/ 545901 w 1086084"/>
              <a:gd name="connsiteY469" fmla="*/ 50467 h 790328"/>
              <a:gd name="connsiteX470" fmla="*/ 546854 w 1086084"/>
              <a:gd name="connsiteY470" fmla="*/ 52371 h 790328"/>
              <a:gd name="connsiteX471" fmla="*/ 548759 w 1086084"/>
              <a:gd name="connsiteY471" fmla="*/ 59989 h 790328"/>
              <a:gd name="connsiteX472" fmla="*/ 550664 w 1086084"/>
              <a:gd name="connsiteY472" fmla="*/ 63798 h 790328"/>
              <a:gd name="connsiteX473" fmla="*/ 554475 w 1086084"/>
              <a:gd name="connsiteY473" fmla="*/ 64750 h 790328"/>
              <a:gd name="connsiteX474" fmla="*/ 562097 w 1086084"/>
              <a:gd name="connsiteY474" fmla="*/ 64750 h 790328"/>
              <a:gd name="connsiteX475" fmla="*/ 564955 w 1086084"/>
              <a:gd name="connsiteY475" fmla="*/ 64750 h 790328"/>
              <a:gd name="connsiteX476" fmla="*/ 568766 w 1086084"/>
              <a:gd name="connsiteY476" fmla="*/ 61893 h 790328"/>
              <a:gd name="connsiteX477" fmla="*/ 571624 w 1086084"/>
              <a:gd name="connsiteY477" fmla="*/ 60941 h 790328"/>
              <a:gd name="connsiteX478" fmla="*/ 574482 w 1086084"/>
              <a:gd name="connsiteY478" fmla="*/ 61893 h 790328"/>
              <a:gd name="connsiteX479" fmla="*/ 579245 w 1086084"/>
              <a:gd name="connsiteY479" fmla="*/ 64750 h 790328"/>
              <a:gd name="connsiteX480" fmla="*/ 580198 w 1086084"/>
              <a:gd name="connsiteY480" fmla="*/ 64750 h 790328"/>
              <a:gd name="connsiteX481" fmla="*/ 583056 w 1086084"/>
              <a:gd name="connsiteY481" fmla="*/ 64750 h 790328"/>
              <a:gd name="connsiteX482" fmla="*/ 585914 w 1086084"/>
              <a:gd name="connsiteY482" fmla="*/ 61893 h 790328"/>
              <a:gd name="connsiteX483" fmla="*/ 588772 w 1086084"/>
              <a:gd name="connsiteY483" fmla="*/ 60941 h 790328"/>
              <a:gd name="connsiteX484" fmla="*/ 591630 w 1086084"/>
              <a:gd name="connsiteY484" fmla="*/ 60941 h 790328"/>
              <a:gd name="connsiteX485" fmla="*/ 600205 w 1086084"/>
              <a:gd name="connsiteY485" fmla="*/ 62845 h 790328"/>
              <a:gd name="connsiteX486" fmla="*/ 610684 w 1086084"/>
              <a:gd name="connsiteY486" fmla="*/ 62845 h 790328"/>
              <a:gd name="connsiteX487" fmla="*/ 615448 w 1086084"/>
              <a:gd name="connsiteY487" fmla="*/ 63798 h 790328"/>
              <a:gd name="connsiteX488" fmla="*/ 620211 w 1086084"/>
              <a:gd name="connsiteY488" fmla="*/ 67606 h 790328"/>
              <a:gd name="connsiteX489" fmla="*/ 623070 w 1086084"/>
              <a:gd name="connsiteY489" fmla="*/ 62845 h 790328"/>
              <a:gd name="connsiteX490" fmla="*/ 630692 w 1086084"/>
              <a:gd name="connsiteY490" fmla="*/ 53323 h 790328"/>
              <a:gd name="connsiteX491" fmla="*/ 632597 w 1086084"/>
              <a:gd name="connsiteY491" fmla="*/ 48562 h 790328"/>
              <a:gd name="connsiteX492" fmla="*/ 633550 w 1086084"/>
              <a:gd name="connsiteY492" fmla="*/ 46658 h 790328"/>
              <a:gd name="connsiteX493" fmla="*/ 636408 w 1086084"/>
              <a:gd name="connsiteY493" fmla="*/ 41897 h 790328"/>
              <a:gd name="connsiteX494" fmla="*/ 637361 w 1086084"/>
              <a:gd name="connsiteY494" fmla="*/ 39040 h 790328"/>
              <a:gd name="connsiteX495" fmla="*/ 637361 w 1086084"/>
              <a:gd name="connsiteY495" fmla="*/ 36184 h 790328"/>
              <a:gd name="connsiteX496" fmla="*/ 636408 w 1086084"/>
              <a:gd name="connsiteY496" fmla="*/ 32375 h 790328"/>
              <a:gd name="connsiteX497" fmla="*/ 637361 w 1086084"/>
              <a:gd name="connsiteY497" fmla="*/ 29518 h 790328"/>
              <a:gd name="connsiteX498" fmla="*/ 638313 w 1086084"/>
              <a:gd name="connsiteY498" fmla="*/ 26662 h 790328"/>
              <a:gd name="connsiteX499" fmla="*/ 640219 w 1086084"/>
              <a:gd name="connsiteY499" fmla="*/ 25710 h 790328"/>
              <a:gd name="connsiteX500" fmla="*/ 650698 w 1086084"/>
              <a:gd name="connsiteY500" fmla="*/ 25710 h 790328"/>
              <a:gd name="connsiteX501" fmla="*/ 652604 w 1086084"/>
              <a:gd name="connsiteY501" fmla="*/ 24757 h 790328"/>
              <a:gd name="connsiteX502" fmla="*/ 659273 w 1086084"/>
              <a:gd name="connsiteY502" fmla="*/ 21901 h 790328"/>
              <a:gd name="connsiteX503" fmla="*/ 662131 w 1086084"/>
              <a:gd name="connsiteY503" fmla="*/ 21901 h 790328"/>
              <a:gd name="connsiteX504" fmla="*/ 667847 w 1086084"/>
              <a:gd name="connsiteY504" fmla="*/ 20949 h 790328"/>
              <a:gd name="connsiteX505" fmla="*/ 678327 w 1086084"/>
              <a:gd name="connsiteY505" fmla="*/ 22853 h 790328"/>
              <a:gd name="connsiteX506" fmla="*/ 684043 w 1086084"/>
              <a:gd name="connsiteY506" fmla="*/ 21901 h 790328"/>
              <a:gd name="connsiteX507" fmla="*/ 683090 w 1086084"/>
              <a:gd name="connsiteY507" fmla="*/ 25710 h 790328"/>
              <a:gd name="connsiteX508" fmla="*/ 684043 w 1086084"/>
              <a:gd name="connsiteY508" fmla="*/ 28566 h 790328"/>
              <a:gd name="connsiteX509" fmla="*/ 685948 w 1086084"/>
              <a:gd name="connsiteY509" fmla="*/ 30471 h 790328"/>
              <a:gd name="connsiteX510" fmla="*/ 689759 w 1086084"/>
              <a:gd name="connsiteY510" fmla="*/ 30471 h 790328"/>
              <a:gd name="connsiteX511" fmla="*/ 695475 w 1086084"/>
              <a:gd name="connsiteY511" fmla="*/ 31423 h 790328"/>
              <a:gd name="connsiteX512" fmla="*/ 702145 w 1086084"/>
              <a:gd name="connsiteY512" fmla="*/ 33327 h 790328"/>
              <a:gd name="connsiteX513" fmla="*/ 707861 w 1086084"/>
              <a:gd name="connsiteY513" fmla="*/ 37136 h 790328"/>
              <a:gd name="connsiteX514" fmla="*/ 709766 w 1086084"/>
              <a:gd name="connsiteY514" fmla="*/ 41897 h 790328"/>
              <a:gd name="connsiteX515" fmla="*/ 706908 w 1086084"/>
              <a:gd name="connsiteY515" fmla="*/ 46658 h 790328"/>
              <a:gd name="connsiteX516" fmla="*/ 695475 w 1086084"/>
              <a:gd name="connsiteY516" fmla="*/ 52371 h 790328"/>
              <a:gd name="connsiteX517" fmla="*/ 692617 w 1086084"/>
              <a:gd name="connsiteY517" fmla="*/ 57132 h 790328"/>
              <a:gd name="connsiteX518" fmla="*/ 693570 w 1086084"/>
              <a:gd name="connsiteY518" fmla="*/ 59989 h 790328"/>
              <a:gd name="connsiteX519" fmla="*/ 695475 w 1086084"/>
              <a:gd name="connsiteY519" fmla="*/ 60941 h 790328"/>
              <a:gd name="connsiteX520" fmla="*/ 697381 w 1086084"/>
              <a:gd name="connsiteY520" fmla="*/ 61893 h 790328"/>
              <a:gd name="connsiteX521" fmla="*/ 699287 w 1086084"/>
              <a:gd name="connsiteY521" fmla="*/ 64750 h 790328"/>
              <a:gd name="connsiteX522" fmla="*/ 699287 w 1086084"/>
              <a:gd name="connsiteY522" fmla="*/ 66654 h 790328"/>
              <a:gd name="connsiteX523" fmla="*/ 698333 w 1086084"/>
              <a:gd name="connsiteY523" fmla="*/ 68559 h 790328"/>
              <a:gd name="connsiteX524" fmla="*/ 698333 w 1086084"/>
              <a:gd name="connsiteY524" fmla="*/ 70463 h 790328"/>
              <a:gd name="connsiteX525" fmla="*/ 697381 w 1086084"/>
              <a:gd name="connsiteY525" fmla="*/ 72367 h 790328"/>
              <a:gd name="connsiteX526" fmla="*/ 696428 w 1086084"/>
              <a:gd name="connsiteY526" fmla="*/ 74272 h 790328"/>
              <a:gd name="connsiteX527" fmla="*/ 695475 w 1086084"/>
              <a:gd name="connsiteY527" fmla="*/ 75224 h 790328"/>
              <a:gd name="connsiteX528" fmla="*/ 695475 w 1086084"/>
              <a:gd name="connsiteY528" fmla="*/ 76176 h 790328"/>
              <a:gd name="connsiteX529" fmla="*/ 697381 w 1086084"/>
              <a:gd name="connsiteY529" fmla="*/ 79033 h 790328"/>
              <a:gd name="connsiteX530" fmla="*/ 699287 w 1086084"/>
              <a:gd name="connsiteY530" fmla="*/ 80937 h 790328"/>
              <a:gd name="connsiteX531" fmla="*/ 699287 w 1086084"/>
              <a:gd name="connsiteY531" fmla="*/ 82842 h 790328"/>
              <a:gd name="connsiteX532" fmla="*/ 700239 w 1086084"/>
              <a:gd name="connsiteY532" fmla="*/ 84746 h 790328"/>
              <a:gd name="connsiteX533" fmla="*/ 699287 w 1086084"/>
              <a:gd name="connsiteY533" fmla="*/ 94268 h 790328"/>
              <a:gd name="connsiteX534" fmla="*/ 696428 w 1086084"/>
              <a:gd name="connsiteY534" fmla="*/ 103790 h 790328"/>
              <a:gd name="connsiteX535" fmla="*/ 696428 w 1086084"/>
              <a:gd name="connsiteY535" fmla="*/ 111408 h 790328"/>
              <a:gd name="connsiteX536" fmla="*/ 705003 w 1086084"/>
              <a:gd name="connsiteY536" fmla="*/ 116169 h 790328"/>
              <a:gd name="connsiteX537" fmla="*/ 707861 w 1086084"/>
              <a:gd name="connsiteY537" fmla="*/ 115217 h 790328"/>
              <a:gd name="connsiteX538" fmla="*/ 710719 w 1086084"/>
              <a:gd name="connsiteY538" fmla="*/ 113312 h 790328"/>
              <a:gd name="connsiteX539" fmla="*/ 713577 w 1086084"/>
              <a:gd name="connsiteY539" fmla="*/ 112360 h 790328"/>
              <a:gd name="connsiteX540" fmla="*/ 716435 w 1086084"/>
              <a:gd name="connsiteY540" fmla="*/ 111408 h 790328"/>
              <a:gd name="connsiteX541" fmla="*/ 718341 w 1086084"/>
              <a:gd name="connsiteY541" fmla="*/ 111408 h 790328"/>
              <a:gd name="connsiteX542" fmla="*/ 723104 w 1086084"/>
              <a:gd name="connsiteY542" fmla="*/ 115217 h 790328"/>
              <a:gd name="connsiteX543" fmla="*/ 725009 w 1086084"/>
              <a:gd name="connsiteY543" fmla="*/ 115217 h 790328"/>
              <a:gd name="connsiteX544" fmla="*/ 729773 w 1086084"/>
              <a:gd name="connsiteY544" fmla="*/ 115217 h 790328"/>
              <a:gd name="connsiteX545" fmla="*/ 733584 w 1086084"/>
              <a:gd name="connsiteY545" fmla="*/ 114264 h 790328"/>
              <a:gd name="connsiteX546" fmla="*/ 736442 w 1086084"/>
              <a:gd name="connsiteY546" fmla="*/ 113312 h 790328"/>
              <a:gd name="connsiteX547" fmla="*/ 741205 w 1086084"/>
              <a:gd name="connsiteY547" fmla="*/ 114264 h 790328"/>
              <a:gd name="connsiteX548" fmla="*/ 745969 w 1086084"/>
              <a:gd name="connsiteY548" fmla="*/ 117121 h 790328"/>
              <a:gd name="connsiteX549" fmla="*/ 752638 w 1086084"/>
              <a:gd name="connsiteY549" fmla="*/ 119025 h 790328"/>
              <a:gd name="connsiteX550" fmla="*/ 758354 w 1086084"/>
              <a:gd name="connsiteY550" fmla="*/ 119025 h 790328"/>
              <a:gd name="connsiteX551" fmla="*/ 764070 w 1086084"/>
              <a:gd name="connsiteY551" fmla="*/ 117121 h 790328"/>
              <a:gd name="connsiteX552" fmla="*/ 768834 w 1086084"/>
              <a:gd name="connsiteY552" fmla="*/ 111408 h 790328"/>
              <a:gd name="connsiteX553" fmla="*/ 770739 w 1086084"/>
              <a:gd name="connsiteY553" fmla="*/ 102838 h 790328"/>
              <a:gd name="connsiteX554" fmla="*/ 773598 w 1086084"/>
              <a:gd name="connsiteY554" fmla="*/ 96173 h 790328"/>
              <a:gd name="connsiteX555" fmla="*/ 781219 w 1086084"/>
              <a:gd name="connsiteY555" fmla="*/ 94268 h 790328"/>
              <a:gd name="connsiteX556" fmla="*/ 784077 w 1086084"/>
              <a:gd name="connsiteY556" fmla="*/ 97125 h 790328"/>
              <a:gd name="connsiteX557" fmla="*/ 786935 w 1086084"/>
              <a:gd name="connsiteY557" fmla="*/ 99981 h 790328"/>
              <a:gd name="connsiteX558" fmla="*/ 790746 w 1086084"/>
              <a:gd name="connsiteY558" fmla="*/ 100934 h 790328"/>
              <a:gd name="connsiteX559" fmla="*/ 795510 w 1086084"/>
              <a:gd name="connsiteY559" fmla="*/ 99981 h 790328"/>
              <a:gd name="connsiteX560" fmla="*/ 802179 w 1086084"/>
              <a:gd name="connsiteY560" fmla="*/ 97125 h 790328"/>
              <a:gd name="connsiteX561" fmla="*/ 808848 w 1086084"/>
              <a:gd name="connsiteY561" fmla="*/ 97125 h 790328"/>
              <a:gd name="connsiteX562" fmla="*/ 816469 w 1086084"/>
              <a:gd name="connsiteY562" fmla="*/ 97125 h 790328"/>
              <a:gd name="connsiteX563" fmla="*/ 823138 w 1086084"/>
              <a:gd name="connsiteY563" fmla="*/ 99981 h 790328"/>
              <a:gd name="connsiteX564" fmla="*/ 824091 w 1086084"/>
              <a:gd name="connsiteY564" fmla="*/ 101886 h 790328"/>
              <a:gd name="connsiteX565" fmla="*/ 824091 w 1086084"/>
              <a:gd name="connsiteY565" fmla="*/ 104742 h 790328"/>
              <a:gd name="connsiteX566" fmla="*/ 824091 w 1086084"/>
              <a:gd name="connsiteY566" fmla="*/ 106647 h 790328"/>
              <a:gd name="connsiteX567" fmla="*/ 823138 w 1086084"/>
              <a:gd name="connsiteY567" fmla="*/ 109503 h 790328"/>
              <a:gd name="connsiteX568" fmla="*/ 824091 w 1086084"/>
              <a:gd name="connsiteY568" fmla="*/ 111408 h 790328"/>
              <a:gd name="connsiteX569" fmla="*/ 827902 w 1086084"/>
              <a:gd name="connsiteY569" fmla="*/ 115217 h 790328"/>
              <a:gd name="connsiteX570" fmla="*/ 826949 w 1086084"/>
              <a:gd name="connsiteY570" fmla="*/ 120930 h 790328"/>
              <a:gd name="connsiteX571" fmla="*/ 821233 w 1086084"/>
              <a:gd name="connsiteY571" fmla="*/ 123786 h 790328"/>
              <a:gd name="connsiteX572" fmla="*/ 814564 w 1086084"/>
              <a:gd name="connsiteY572" fmla="*/ 126643 h 790328"/>
              <a:gd name="connsiteX573" fmla="*/ 808848 w 1086084"/>
              <a:gd name="connsiteY573" fmla="*/ 131404 h 790328"/>
              <a:gd name="connsiteX574" fmla="*/ 810753 w 1086084"/>
              <a:gd name="connsiteY574" fmla="*/ 139022 h 790328"/>
              <a:gd name="connsiteX575" fmla="*/ 817422 w 1086084"/>
              <a:gd name="connsiteY575" fmla="*/ 143783 h 790328"/>
              <a:gd name="connsiteX576" fmla="*/ 825996 w 1086084"/>
              <a:gd name="connsiteY576" fmla="*/ 147591 h 790328"/>
              <a:gd name="connsiteX577" fmla="*/ 833618 w 1086084"/>
              <a:gd name="connsiteY577" fmla="*/ 150448 h 790328"/>
              <a:gd name="connsiteX578" fmla="*/ 838381 w 1086084"/>
              <a:gd name="connsiteY578" fmla="*/ 152352 h 790328"/>
              <a:gd name="connsiteX579" fmla="*/ 843145 w 1086084"/>
              <a:gd name="connsiteY579" fmla="*/ 152352 h 790328"/>
              <a:gd name="connsiteX580" fmla="*/ 848861 w 1086084"/>
              <a:gd name="connsiteY580" fmla="*/ 152352 h 790328"/>
              <a:gd name="connsiteX581" fmla="*/ 853624 w 1086084"/>
              <a:gd name="connsiteY581" fmla="*/ 151400 h 790328"/>
              <a:gd name="connsiteX582" fmla="*/ 860294 w 1086084"/>
              <a:gd name="connsiteY582" fmla="*/ 149496 h 790328"/>
              <a:gd name="connsiteX583" fmla="*/ 865057 w 1086084"/>
              <a:gd name="connsiteY583" fmla="*/ 146639 h 790328"/>
              <a:gd name="connsiteX584" fmla="*/ 869821 w 1086084"/>
              <a:gd name="connsiteY584" fmla="*/ 141878 h 790328"/>
              <a:gd name="connsiteX585" fmla="*/ 873632 w 1086084"/>
              <a:gd name="connsiteY585" fmla="*/ 136165 h 790328"/>
              <a:gd name="connsiteX586" fmla="*/ 876490 w 1086084"/>
              <a:gd name="connsiteY586" fmla="*/ 139974 h 790328"/>
              <a:gd name="connsiteX587" fmla="*/ 882206 w 1086084"/>
              <a:gd name="connsiteY587" fmla="*/ 144735 h 790328"/>
              <a:gd name="connsiteX588" fmla="*/ 884111 w 1086084"/>
              <a:gd name="connsiteY588" fmla="*/ 148544 h 790328"/>
              <a:gd name="connsiteX589" fmla="*/ 886969 w 1086084"/>
              <a:gd name="connsiteY589" fmla="*/ 154257 h 790328"/>
              <a:gd name="connsiteX590" fmla="*/ 890780 w 1086084"/>
              <a:gd name="connsiteY590" fmla="*/ 157113 h 790328"/>
              <a:gd name="connsiteX591" fmla="*/ 895544 w 1086084"/>
              <a:gd name="connsiteY591" fmla="*/ 158066 h 790328"/>
              <a:gd name="connsiteX592" fmla="*/ 903165 w 1086084"/>
              <a:gd name="connsiteY592" fmla="*/ 158066 h 790328"/>
              <a:gd name="connsiteX593" fmla="*/ 903165 w 1086084"/>
              <a:gd name="connsiteY593" fmla="*/ 151400 h 790328"/>
              <a:gd name="connsiteX594" fmla="*/ 905071 w 1086084"/>
              <a:gd name="connsiteY594" fmla="*/ 148544 h 790328"/>
              <a:gd name="connsiteX595" fmla="*/ 907929 w 1086084"/>
              <a:gd name="connsiteY595" fmla="*/ 147591 h 790328"/>
              <a:gd name="connsiteX596" fmla="*/ 913645 w 1086084"/>
              <a:gd name="connsiteY596" fmla="*/ 147591 h 790328"/>
              <a:gd name="connsiteX597" fmla="*/ 919361 w 1086084"/>
              <a:gd name="connsiteY597" fmla="*/ 147591 h 790328"/>
              <a:gd name="connsiteX598" fmla="*/ 935558 w 1086084"/>
              <a:gd name="connsiteY598" fmla="*/ 146639 h 790328"/>
              <a:gd name="connsiteX599" fmla="*/ 947943 w 1086084"/>
              <a:gd name="connsiteY599" fmla="*/ 145687 h 790328"/>
              <a:gd name="connsiteX600" fmla="*/ 954612 w 1086084"/>
              <a:gd name="connsiteY600" fmla="*/ 145687 h 790328"/>
              <a:gd name="connsiteX601" fmla="*/ 959375 w 1086084"/>
              <a:gd name="connsiteY601" fmla="*/ 146639 h 790328"/>
              <a:gd name="connsiteX602" fmla="*/ 960328 w 1086084"/>
              <a:gd name="connsiteY602" fmla="*/ 150448 h 790328"/>
              <a:gd name="connsiteX603" fmla="*/ 959375 w 1086084"/>
              <a:gd name="connsiteY603" fmla="*/ 154257 h 790328"/>
              <a:gd name="connsiteX604" fmla="*/ 960328 w 1086084"/>
              <a:gd name="connsiteY604" fmla="*/ 157113 h 790328"/>
              <a:gd name="connsiteX605" fmla="*/ 963186 w 1086084"/>
              <a:gd name="connsiteY605" fmla="*/ 159018 h 790328"/>
              <a:gd name="connsiteX606" fmla="*/ 967949 w 1086084"/>
              <a:gd name="connsiteY606" fmla="*/ 158066 h 790328"/>
              <a:gd name="connsiteX607" fmla="*/ 969855 w 1086084"/>
              <a:gd name="connsiteY607" fmla="*/ 153305 h 790328"/>
              <a:gd name="connsiteX608" fmla="*/ 971760 w 1086084"/>
              <a:gd name="connsiteY608" fmla="*/ 147591 h 790328"/>
              <a:gd name="connsiteX609" fmla="*/ 975571 w 1086084"/>
              <a:gd name="connsiteY609" fmla="*/ 143783 h 790328"/>
              <a:gd name="connsiteX610" fmla="*/ 982240 w 1086084"/>
              <a:gd name="connsiteY610" fmla="*/ 141878 h 790328"/>
              <a:gd name="connsiteX611" fmla="*/ 989862 w 1086084"/>
              <a:gd name="connsiteY611" fmla="*/ 140926 h 790328"/>
              <a:gd name="connsiteX612" fmla="*/ 1004152 w 1086084"/>
              <a:gd name="connsiteY612" fmla="*/ 139974 h 790328"/>
              <a:gd name="connsiteX613" fmla="*/ 1008916 w 1086084"/>
              <a:gd name="connsiteY613" fmla="*/ 136165 h 790328"/>
              <a:gd name="connsiteX614" fmla="*/ 1008916 w 1086084"/>
              <a:gd name="connsiteY614" fmla="*/ 126643 h 790328"/>
              <a:gd name="connsiteX615" fmla="*/ 1007010 w 1086084"/>
              <a:gd name="connsiteY615" fmla="*/ 115217 h 790328"/>
              <a:gd name="connsiteX616" fmla="*/ 1003199 w 1086084"/>
              <a:gd name="connsiteY616" fmla="*/ 108551 h 790328"/>
              <a:gd name="connsiteX617" fmla="*/ 1003199 w 1086084"/>
              <a:gd name="connsiteY617" fmla="*/ 104742 h 790328"/>
              <a:gd name="connsiteX618" fmla="*/ 1004152 w 1086084"/>
              <a:gd name="connsiteY618" fmla="*/ 101886 h 790328"/>
              <a:gd name="connsiteX619" fmla="*/ 1007010 w 1086084"/>
              <a:gd name="connsiteY619" fmla="*/ 96173 h 790328"/>
              <a:gd name="connsiteX620" fmla="*/ 1007010 w 1086084"/>
              <a:gd name="connsiteY620" fmla="*/ 95220 h 790328"/>
              <a:gd name="connsiteX621" fmla="*/ 1006057 w 1086084"/>
              <a:gd name="connsiteY621" fmla="*/ 94268 h 790328"/>
              <a:gd name="connsiteX622" fmla="*/ 1006057 w 1086084"/>
              <a:gd name="connsiteY622" fmla="*/ 92364 h 790328"/>
              <a:gd name="connsiteX623" fmla="*/ 1007010 w 1086084"/>
              <a:gd name="connsiteY623" fmla="*/ 90459 h 790328"/>
              <a:gd name="connsiteX624" fmla="*/ 1008916 w 1086084"/>
              <a:gd name="connsiteY624" fmla="*/ 90459 h 790328"/>
              <a:gd name="connsiteX625" fmla="*/ 1010821 w 1086084"/>
              <a:gd name="connsiteY625" fmla="*/ 90459 h 790328"/>
              <a:gd name="connsiteX626" fmla="*/ 1015585 w 1086084"/>
              <a:gd name="connsiteY626" fmla="*/ 91412 h 790328"/>
              <a:gd name="connsiteX627" fmla="*/ 1018443 w 1086084"/>
              <a:gd name="connsiteY627" fmla="*/ 89507 h 790328"/>
              <a:gd name="connsiteX628" fmla="*/ 1021301 w 1086084"/>
              <a:gd name="connsiteY628" fmla="*/ 85698 h 790328"/>
              <a:gd name="connsiteX629" fmla="*/ 1024159 w 1086084"/>
              <a:gd name="connsiteY629" fmla="*/ 80937 h 790328"/>
              <a:gd name="connsiteX630" fmla="*/ 1025112 w 1086084"/>
              <a:gd name="connsiteY630" fmla="*/ 78081 h 790328"/>
              <a:gd name="connsiteX631" fmla="*/ 1027970 w 1086084"/>
              <a:gd name="connsiteY631" fmla="*/ 72367 h 790328"/>
              <a:gd name="connsiteX632" fmla="*/ 1029875 w 1086084"/>
              <a:gd name="connsiteY632" fmla="*/ 68559 h 790328"/>
              <a:gd name="connsiteX633" fmla="*/ 1032734 w 1086084"/>
              <a:gd name="connsiteY633" fmla="*/ 64750 h 790328"/>
              <a:gd name="connsiteX634" fmla="*/ 1037497 w 1086084"/>
              <a:gd name="connsiteY634" fmla="*/ 59989 h 79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</a:cxnLst>
            <a:rect l="l" t="t" r="r" b="b"/>
            <a:pathLst>
              <a:path w="1086084" h="790328">
                <a:moveTo>
                  <a:pt x="1037497" y="59989"/>
                </a:moveTo>
                <a:lnTo>
                  <a:pt x="1052740" y="67606"/>
                </a:lnTo>
                <a:lnTo>
                  <a:pt x="1063220" y="82842"/>
                </a:lnTo>
                <a:lnTo>
                  <a:pt x="1069889" y="100934"/>
                </a:lnTo>
                <a:lnTo>
                  <a:pt x="1069889" y="119025"/>
                </a:lnTo>
                <a:lnTo>
                  <a:pt x="1069889" y="126643"/>
                </a:lnTo>
                <a:lnTo>
                  <a:pt x="1069889" y="135213"/>
                </a:lnTo>
                <a:lnTo>
                  <a:pt x="1073700" y="140926"/>
                </a:lnTo>
                <a:lnTo>
                  <a:pt x="1079416" y="145687"/>
                </a:lnTo>
                <a:lnTo>
                  <a:pt x="1086085" y="148544"/>
                </a:lnTo>
                <a:lnTo>
                  <a:pt x="1085133" y="156162"/>
                </a:lnTo>
                <a:lnTo>
                  <a:pt x="1084179" y="160923"/>
                </a:lnTo>
                <a:lnTo>
                  <a:pt x="1083227" y="164731"/>
                </a:lnTo>
                <a:lnTo>
                  <a:pt x="1077510" y="185680"/>
                </a:lnTo>
                <a:lnTo>
                  <a:pt x="1071794" y="206628"/>
                </a:lnTo>
                <a:lnTo>
                  <a:pt x="1071794" y="210437"/>
                </a:lnTo>
                <a:lnTo>
                  <a:pt x="1073700" y="218055"/>
                </a:lnTo>
                <a:lnTo>
                  <a:pt x="1073700" y="220911"/>
                </a:lnTo>
                <a:lnTo>
                  <a:pt x="1067983" y="235194"/>
                </a:lnTo>
                <a:lnTo>
                  <a:pt x="1065125" y="245669"/>
                </a:lnTo>
                <a:lnTo>
                  <a:pt x="1060362" y="261856"/>
                </a:lnTo>
                <a:lnTo>
                  <a:pt x="1058456" y="267569"/>
                </a:lnTo>
                <a:lnTo>
                  <a:pt x="1059409" y="270426"/>
                </a:lnTo>
                <a:lnTo>
                  <a:pt x="1061315" y="276139"/>
                </a:lnTo>
                <a:lnTo>
                  <a:pt x="1064173" y="282804"/>
                </a:lnTo>
                <a:lnTo>
                  <a:pt x="1067983" y="294231"/>
                </a:lnTo>
                <a:lnTo>
                  <a:pt x="1070842" y="299944"/>
                </a:lnTo>
                <a:lnTo>
                  <a:pt x="1074652" y="303753"/>
                </a:lnTo>
                <a:lnTo>
                  <a:pt x="1079416" y="308514"/>
                </a:lnTo>
                <a:lnTo>
                  <a:pt x="1075605" y="313275"/>
                </a:lnTo>
                <a:lnTo>
                  <a:pt x="1067983" y="318036"/>
                </a:lnTo>
                <a:lnTo>
                  <a:pt x="1063220" y="320892"/>
                </a:lnTo>
                <a:lnTo>
                  <a:pt x="1031781" y="338984"/>
                </a:lnTo>
                <a:lnTo>
                  <a:pt x="1024159" y="344698"/>
                </a:lnTo>
                <a:lnTo>
                  <a:pt x="1032734" y="358028"/>
                </a:lnTo>
                <a:lnTo>
                  <a:pt x="1034639" y="361837"/>
                </a:lnTo>
                <a:lnTo>
                  <a:pt x="1033686" y="364694"/>
                </a:lnTo>
                <a:lnTo>
                  <a:pt x="1030828" y="367550"/>
                </a:lnTo>
                <a:lnTo>
                  <a:pt x="1027970" y="371359"/>
                </a:lnTo>
                <a:lnTo>
                  <a:pt x="1012726" y="391355"/>
                </a:lnTo>
                <a:lnTo>
                  <a:pt x="1000341" y="407543"/>
                </a:lnTo>
                <a:lnTo>
                  <a:pt x="990814" y="420874"/>
                </a:lnTo>
                <a:lnTo>
                  <a:pt x="987956" y="424683"/>
                </a:lnTo>
                <a:lnTo>
                  <a:pt x="981287" y="432300"/>
                </a:lnTo>
                <a:lnTo>
                  <a:pt x="978429" y="436109"/>
                </a:lnTo>
                <a:lnTo>
                  <a:pt x="975571" y="438966"/>
                </a:lnTo>
                <a:lnTo>
                  <a:pt x="970808" y="441822"/>
                </a:lnTo>
                <a:lnTo>
                  <a:pt x="967949" y="445631"/>
                </a:lnTo>
                <a:lnTo>
                  <a:pt x="966044" y="450392"/>
                </a:lnTo>
                <a:lnTo>
                  <a:pt x="966044" y="454201"/>
                </a:lnTo>
                <a:lnTo>
                  <a:pt x="966044" y="458962"/>
                </a:lnTo>
                <a:lnTo>
                  <a:pt x="965091" y="462771"/>
                </a:lnTo>
                <a:lnTo>
                  <a:pt x="961281" y="465627"/>
                </a:lnTo>
                <a:lnTo>
                  <a:pt x="957470" y="467532"/>
                </a:lnTo>
                <a:lnTo>
                  <a:pt x="953659" y="469436"/>
                </a:lnTo>
                <a:lnTo>
                  <a:pt x="949848" y="473245"/>
                </a:lnTo>
                <a:lnTo>
                  <a:pt x="946990" y="477054"/>
                </a:lnTo>
                <a:lnTo>
                  <a:pt x="946037" y="478958"/>
                </a:lnTo>
                <a:lnTo>
                  <a:pt x="944132" y="479910"/>
                </a:lnTo>
                <a:lnTo>
                  <a:pt x="943179" y="478958"/>
                </a:lnTo>
                <a:lnTo>
                  <a:pt x="941274" y="479910"/>
                </a:lnTo>
                <a:lnTo>
                  <a:pt x="939368" y="481815"/>
                </a:lnTo>
                <a:lnTo>
                  <a:pt x="938416" y="483719"/>
                </a:lnTo>
                <a:lnTo>
                  <a:pt x="938416" y="486576"/>
                </a:lnTo>
                <a:lnTo>
                  <a:pt x="935558" y="488480"/>
                </a:lnTo>
                <a:lnTo>
                  <a:pt x="929841" y="494194"/>
                </a:lnTo>
                <a:lnTo>
                  <a:pt x="927936" y="497050"/>
                </a:lnTo>
                <a:lnTo>
                  <a:pt x="926983" y="502763"/>
                </a:lnTo>
                <a:lnTo>
                  <a:pt x="924125" y="506572"/>
                </a:lnTo>
                <a:lnTo>
                  <a:pt x="920314" y="510381"/>
                </a:lnTo>
                <a:lnTo>
                  <a:pt x="917456" y="512285"/>
                </a:lnTo>
                <a:lnTo>
                  <a:pt x="915550" y="505620"/>
                </a:lnTo>
                <a:lnTo>
                  <a:pt x="913645" y="498002"/>
                </a:lnTo>
                <a:lnTo>
                  <a:pt x="908882" y="493241"/>
                </a:lnTo>
                <a:lnTo>
                  <a:pt x="902213" y="492289"/>
                </a:lnTo>
                <a:lnTo>
                  <a:pt x="897449" y="495145"/>
                </a:lnTo>
                <a:lnTo>
                  <a:pt x="893638" y="500859"/>
                </a:lnTo>
                <a:lnTo>
                  <a:pt x="889828" y="505620"/>
                </a:lnTo>
                <a:lnTo>
                  <a:pt x="886017" y="510381"/>
                </a:lnTo>
                <a:lnTo>
                  <a:pt x="886017" y="516094"/>
                </a:lnTo>
                <a:lnTo>
                  <a:pt x="890780" y="520855"/>
                </a:lnTo>
                <a:lnTo>
                  <a:pt x="896496" y="526568"/>
                </a:lnTo>
                <a:lnTo>
                  <a:pt x="899355" y="531329"/>
                </a:lnTo>
                <a:lnTo>
                  <a:pt x="897449" y="537995"/>
                </a:lnTo>
                <a:lnTo>
                  <a:pt x="893638" y="542756"/>
                </a:lnTo>
                <a:lnTo>
                  <a:pt x="891733" y="547517"/>
                </a:lnTo>
                <a:lnTo>
                  <a:pt x="892686" y="555134"/>
                </a:lnTo>
                <a:lnTo>
                  <a:pt x="895544" y="561800"/>
                </a:lnTo>
                <a:lnTo>
                  <a:pt x="897449" y="568465"/>
                </a:lnTo>
                <a:lnTo>
                  <a:pt x="899355" y="575131"/>
                </a:lnTo>
                <a:lnTo>
                  <a:pt x="899355" y="582748"/>
                </a:lnTo>
                <a:lnTo>
                  <a:pt x="899355" y="591318"/>
                </a:lnTo>
                <a:lnTo>
                  <a:pt x="900307" y="597984"/>
                </a:lnTo>
                <a:lnTo>
                  <a:pt x="903165" y="603697"/>
                </a:lnTo>
                <a:lnTo>
                  <a:pt x="908882" y="608458"/>
                </a:lnTo>
                <a:lnTo>
                  <a:pt x="917456" y="614171"/>
                </a:lnTo>
                <a:lnTo>
                  <a:pt x="925077" y="619884"/>
                </a:lnTo>
                <a:lnTo>
                  <a:pt x="932700" y="625597"/>
                </a:lnTo>
                <a:lnTo>
                  <a:pt x="940321" y="631311"/>
                </a:lnTo>
                <a:lnTo>
                  <a:pt x="943179" y="637024"/>
                </a:lnTo>
                <a:lnTo>
                  <a:pt x="941274" y="643689"/>
                </a:lnTo>
                <a:lnTo>
                  <a:pt x="937463" y="650355"/>
                </a:lnTo>
                <a:lnTo>
                  <a:pt x="932700" y="657020"/>
                </a:lnTo>
                <a:lnTo>
                  <a:pt x="930794" y="652259"/>
                </a:lnTo>
                <a:lnTo>
                  <a:pt x="926983" y="650355"/>
                </a:lnTo>
                <a:lnTo>
                  <a:pt x="926030" y="651307"/>
                </a:lnTo>
                <a:lnTo>
                  <a:pt x="916503" y="660829"/>
                </a:lnTo>
                <a:lnTo>
                  <a:pt x="909834" y="654164"/>
                </a:lnTo>
                <a:lnTo>
                  <a:pt x="906976" y="649402"/>
                </a:lnTo>
                <a:lnTo>
                  <a:pt x="906976" y="644641"/>
                </a:lnTo>
                <a:lnTo>
                  <a:pt x="908882" y="640833"/>
                </a:lnTo>
                <a:lnTo>
                  <a:pt x="911740" y="637976"/>
                </a:lnTo>
                <a:lnTo>
                  <a:pt x="914598" y="635119"/>
                </a:lnTo>
                <a:lnTo>
                  <a:pt x="914598" y="632263"/>
                </a:lnTo>
                <a:lnTo>
                  <a:pt x="913645" y="627502"/>
                </a:lnTo>
                <a:lnTo>
                  <a:pt x="912692" y="624645"/>
                </a:lnTo>
                <a:lnTo>
                  <a:pt x="911740" y="622741"/>
                </a:lnTo>
                <a:lnTo>
                  <a:pt x="910787" y="622741"/>
                </a:lnTo>
                <a:lnTo>
                  <a:pt x="907929" y="621789"/>
                </a:lnTo>
                <a:lnTo>
                  <a:pt x="906976" y="620836"/>
                </a:lnTo>
                <a:lnTo>
                  <a:pt x="906976" y="621789"/>
                </a:lnTo>
                <a:lnTo>
                  <a:pt x="905071" y="626550"/>
                </a:lnTo>
                <a:lnTo>
                  <a:pt x="905071" y="627502"/>
                </a:lnTo>
                <a:lnTo>
                  <a:pt x="900307" y="625597"/>
                </a:lnTo>
                <a:lnTo>
                  <a:pt x="895544" y="622741"/>
                </a:lnTo>
                <a:lnTo>
                  <a:pt x="891733" y="619884"/>
                </a:lnTo>
                <a:lnTo>
                  <a:pt x="881253" y="608458"/>
                </a:lnTo>
                <a:lnTo>
                  <a:pt x="877442" y="606553"/>
                </a:lnTo>
                <a:lnTo>
                  <a:pt x="845050" y="605601"/>
                </a:lnTo>
                <a:lnTo>
                  <a:pt x="848861" y="610362"/>
                </a:lnTo>
                <a:lnTo>
                  <a:pt x="846956" y="613219"/>
                </a:lnTo>
                <a:lnTo>
                  <a:pt x="836476" y="616075"/>
                </a:lnTo>
                <a:lnTo>
                  <a:pt x="834570" y="608458"/>
                </a:lnTo>
                <a:lnTo>
                  <a:pt x="833618" y="604649"/>
                </a:lnTo>
                <a:lnTo>
                  <a:pt x="831712" y="603697"/>
                </a:lnTo>
                <a:lnTo>
                  <a:pt x="827902" y="603697"/>
                </a:lnTo>
                <a:lnTo>
                  <a:pt x="825043" y="604649"/>
                </a:lnTo>
                <a:lnTo>
                  <a:pt x="825043" y="605601"/>
                </a:lnTo>
                <a:lnTo>
                  <a:pt x="823138" y="603697"/>
                </a:lnTo>
                <a:lnTo>
                  <a:pt x="823138" y="597984"/>
                </a:lnTo>
                <a:lnTo>
                  <a:pt x="822185" y="597031"/>
                </a:lnTo>
                <a:lnTo>
                  <a:pt x="815516" y="593223"/>
                </a:lnTo>
                <a:lnTo>
                  <a:pt x="808848" y="593223"/>
                </a:lnTo>
                <a:lnTo>
                  <a:pt x="793604" y="597031"/>
                </a:lnTo>
                <a:lnTo>
                  <a:pt x="745969" y="594175"/>
                </a:lnTo>
                <a:lnTo>
                  <a:pt x="738347" y="597031"/>
                </a:lnTo>
                <a:lnTo>
                  <a:pt x="723104" y="601792"/>
                </a:lnTo>
                <a:lnTo>
                  <a:pt x="706908" y="605601"/>
                </a:lnTo>
                <a:lnTo>
                  <a:pt x="691664" y="610362"/>
                </a:lnTo>
                <a:lnTo>
                  <a:pt x="675469" y="613219"/>
                </a:lnTo>
                <a:lnTo>
                  <a:pt x="667847" y="612267"/>
                </a:lnTo>
                <a:lnTo>
                  <a:pt x="661178" y="610362"/>
                </a:lnTo>
                <a:lnTo>
                  <a:pt x="655462" y="607506"/>
                </a:lnTo>
                <a:lnTo>
                  <a:pt x="649746" y="603697"/>
                </a:lnTo>
                <a:lnTo>
                  <a:pt x="644982" y="599888"/>
                </a:lnTo>
                <a:lnTo>
                  <a:pt x="642124" y="595127"/>
                </a:lnTo>
                <a:lnTo>
                  <a:pt x="640219" y="591318"/>
                </a:lnTo>
                <a:lnTo>
                  <a:pt x="637361" y="586557"/>
                </a:lnTo>
                <a:lnTo>
                  <a:pt x="633550" y="582748"/>
                </a:lnTo>
                <a:lnTo>
                  <a:pt x="628786" y="580844"/>
                </a:lnTo>
                <a:lnTo>
                  <a:pt x="624023" y="579892"/>
                </a:lnTo>
                <a:lnTo>
                  <a:pt x="619259" y="578940"/>
                </a:lnTo>
                <a:lnTo>
                  <a:pt x="594489" y="577035"/>
                </a:lnTo>
                <a:lnTo>
                  <a:pt x="582103" y="577987"/>
                </a:lnTo>
                <a:lnTo>
                  <a:pt x="570671" y="581796"/>
                </a:lnTo>
                <a:lnTo>
                  <a:pt x="558286" y="598936"/>
                </a:lnTo>
                <a:lnTo>
                  <a:pt x="554475" y="618932"/>
                </a:lnTo>
                <a:lnTo>
                  <a:pt x="556381" y="640833"/>
                </a:lnTo>
                <a:lnTo>
                  <a:pt x="560191" y="662733"/>
                </a:lnTo>
                <a:lnTo>
                  <a:pt x="559239" y="670351"/>
                </a:lnTo>
                <a:lnTo>
                  <a:pt x="556381" y="677969"/>
                </a:lnTo>
                <a:lnTo>
                  <a:pt x="550664" y="684634"/>
                </a:lnTo>
                <a:lnTo>
                  <a:pt x="546854" y="690347"/>
                </a:lnTo>
                <a:lnTo>
                  <a:pt x="544948" y="693204"/>
                </a:lnTo>
                <a:lnTo>
                  <a:pt x="544948" y="696060"/>
                </a:lnTo>
                <a:lnTo>
                  <a:pt x="543043" y="697965"/>
                </a:lnTo>
                <a:lnTo>
                  <a:pt x="540185" y="698917"/>
                </a:lnTo>
                <a:lnTo>
                  <a:pt x="537327" y="698917"/>
                </a:lnTo>
                <a:lnTo>
                  <a:pt x="531610" y="697965"/>
                </a:lnTo>
                <a:lnTo>
                  <a:pt x="528752" y="697965"/>
                </a:lnTo>
                <a:lnTo>
                  <a:pt x="523988" y="700821"/>
                </a:lnTo>
                <a:lnTo>
                  <a:pt x="520177" y="701774"/>
                </a:lnTo>
                <a:lnTo>
                  <a:pt x="515414" y="700821"/>
                </a:lnTo>
                <a:lnTo>
                  <a:pt x="510650" y="700821"/>
                </a:lnTo>
                <a:lnTo>
                  <a:pt x="505887" y="701774"/>
                </a:lnTo>
                <a:lnTo>
                  <a:pt x="501123" y="703678"/>
                </a:lnTo>
                <a:lnTo>
                  <a:pt x="496360" y="704630"/>
                </a:lnTo>
                <a:lnTo>
                  <a:pt x="490644" y="704630"/>
                </a:lnTo>
                <a:lnTo>
                  <a:pt x="485880" y="704630"/>
                </a:lnTo>
                <a:lnTo>
                  <a:pt x="483022" y="704630"/>
                </a:lnTo>
                <a:lnTo>
                  <a:pt x="480164" y="706535"/>
                </a:lnTo>
                <a:lnTo>
                  <a:pt x="477306" y="709391"/>
                </a:lnTo>
                <a:lnTo>
                  <a:pt x="474448" y="712248"/>
                </a:lnTo>
                <a:lnTo>
                  <a:pt x="473495" y="715104"/>
                </a:lnTo>
                <a:lnTo>
                  <a:pt x="471590" y="720818"/>
                </a:lnTo>
                <a:lnTo>
                  <a:pt x="469684" y="729388"/>
                </a:lnTo>
                <a:lnTo>
                  <a:pt x="468732" y="738910"/>
                </a:lnTo>
                <a:lnTo>
                  <a:pt x="468732" y="748432"/>
                </a:lnTo>
                <a:lnTo>
                  <a:pt x="468732" y="757001"/>
                </a:lnTo>
                <a:lnTo>
                  <a:pt x="470637" y="762715"/>
                </a:lnTo>
                <a:lnTo>
                  <a:pt x="476353" y="772237"/>
                </a:lnTo>
                <a:lnTo>
                  <a:pt x="477306" y="776998"/>
                </a:lnTo>
                <a:lnTo>
                  <a:pt x="476353" y="779854"/>
                </a:lnTo>
                <a:lnTo>
                  <a:pt x="474448" y="782711"/>
                </a:lnTo>
                <a:lnTo>
                  <a:pt x="471590" y="788424"/>
                </a:lnTo>
                <a:lnTo>
                  <a:pt x="469684" y="790328"/>
                </a:lnTo>
                <a:lnTo>
                  <a:pt x="464920" y="790328"/>
                </a:lnTo>
                <a:lnTo>
                  <a:pt x="453488" y="784615"/>
                </a:lnTo>
                <a:lnTo>
                  <a:pt x="436339" y="776045"/>
                </a:lnTo>
                <a:lnTo>
                  <a:pt x="396326" y="764619"/>
                </a:lnTo>
                <a:lnTo>
                  <a:pt x="380130" y="757954"/>
                </a:lnTo>
                <a:lnTo>
                  <a:pt x="368697" y="757001"/>
                </a:lnTo>
                <a:lnTo>
                  <a:pt x="342974" y="748432"/>
                </a:lnTo>
                <a:lnTo>
                  <a:pt x="315346" y="745575"/>
                </a:lnTo>
                <a:lnTo>
                  <a:pt x="300102" y="742718"/>
                </a:lnTo>
                <a:lnTo>
                  <a:pt x="258183" y="725579"/>
                </a:lnTo>
                <a:lnTo>
                  <a:pt x="230555" y="711296"/>
                </a:lnTo>
                <a:lnTo>
                  <a:pt x="215312" y="705582"/>
                </a:lnTo>
                <a:lnTo>
                  <a:pt x="204832" y="704630"/>
                </a:lnTo>
                <a:lnTo>
                  <a:pt x="188636" y="702726"/>
                </a:lnTo>
                <a:lnTo>
                  <a:pt x="184825" y="698917"/>
                </a:lnTo>
                <a:lnTo>
                  <a:pt x="180061" y="699869"/>
                </a:lnTo>
                <a:lnTo>
                  <a:pt x="156244" y="689395"/>
                </a:lnTo>
                <a:lnTo>
                  <a:pt x="150527" y="690347"/>
                </a:lnTo>
                <a:lnTo>
                  <a:pt x="134332" y="684634"/>
                </a:lnTo>
                <a:lnTo>
                  <a:pt x="129568" y="681777"/>
                </a:lnTo>
                <a:lnTo>
                  <a:pt x="119088" y="677969"/>
                </a:lnTo>
                <a:lnTo>
                  <a:pt x="113372" y="679873"/>
                </a:lnTo>
                <a:lnTo>
                  <a:pt x="108608" y="676064"/>
                </a:lnTo>
                <a:lnTo>
                  <a:pt x="95271" y="668447"/>
                </a:lnTo>
                <a:lnTo>
                  <a:pt x="72406" y="657972"/>
                </a:lnTo>
                <a:lnTo>
                  <a:pt x="64784" y="644641"/>
                </a:lnTo>
                <a:lnTo>
                  <a:pt x="49541" y="608458"/>
                </a:lnTo>
                <a:lnTo>
                  <a:pt x="39061" y="596079"/>
                </a:lnTo>
                <a:lnTo>
                  <a:pt x="36203" y="594175"/>
                </a:lnTo>
                <a:lnTo>
                  <a:pt x="33345" y="590366"/>
                </a:lnTo>
                <a:lnTo>
                  <a:pt x="28581" y="587509"/>
                </a:lnTo>
                <a:lnTo>
                  <a:pt x="23818" y="583701"/>
                </a:lnTo>
                <a:lnTo>
                  <a:pt x="14291" y="577987"/>
                </a:lnTo>
                <a:lnTo>
                  <a:pt x="10480" y="577035"/>
                </a:lnTo>
                <a:lnTo>
                  <a:pt x="9527" y="573226"/>
                </a:lnTo>
                <a:lnTo>
                  <a:pt x="16196" y="564656"/>
                </a:lnTo>
                <a:lnTo>
                  <a:pt x="12385" y="557039"/>
                </a:lnTo>
                <a:lnTo>
                  <a:pt x="1906" y="547517"/>
                </a:lnTo>
                <a:lnTo>
                  <a:pt x="0" y="545612"/>
                </a:lnTo>
                <a:lnTo>
                  <a:pt x="6669" y="540851"/>
                </a:lnTo>
                <a:lnTo>
                  <a:pt x="9527" y="537043"/>
                </a:lnTo>
                <a:lnTo>
                  <a:pt x="11433" y="532282"/>
                </a:lnTo>
                <a:lnTo>
                  <a:pt x="12385" y="527521"/>
                </a:lnTo>
                <a:lnTo>
                  <a:pt x="13338" y="523712"/>
                </a:lnTo>
                <a:lnTo>
                  <a:pt x="15243" y="519903"/>
                </a:lnTo>
                <a:lnTo>
                  <a:pt x="18101" y="517046"/>
                </a:lnTo>
                <a:lnTo>
                  <a:pt x="22865" y="515142"/>
                </a:lnTo>
                <a:lnTo>
                  <a:pt x="26676" y="515142"/>
                </a:lnTo>
                <a:lnTo>
                  <a:pt x="30487" y="513238"/>
                </a:lnTo>
                <a:lnTo>
                  <a:pt x="34297" y="509429"/>
                </a:lnTo>
                <a:lnTo>
                  <a:pt x="35250" y="505620"/>
                </a:lnTo>
                <a:lnTo>
                  <a:pt x="35250" y="501811"/>
                </a:lnTo>
                <a:lnTo>
                  <a:pt x="36203" y="497050"/>
                </a:lnTo>
                <a:lnTo>
                  <a:pt x="38108" y="493241"/>
                </a:lnTo>
                <a:lnTo>
                  <a:pt x="38108" y="490384"/>
                </a:lnTo>
                <a:lnTo>
                  <a:pt x="37155" y="487528"/>
                </a:lnTo>
                <a:lnTo>
                  <a:pt x="37155" y="485623"/>
                </a:lnTo>
                <a:lnTo>
                  <a:pt x="38108" y="483719"/>
                </a:lnTo>
                <a:lnTo>
                  <a:pt x="39061" y="482767"/>
                </a:lnTo>
                <a:lnTo>
                  <a:pt x="40014" y="481815"/>
                </a:lnTo>
                <a:lnTo>
                  <a:pt x="43825" y="483719"/>
                </a:lnTo>
                <a:lnTo>
                  <a:pt x="46683" y="484672"/>
                </a:lnTo>
                <a:lnTo>
                  <a:pt x="48588" y="483719"/>
                </a:lnTo>
                <a:lnTo>
                  <a:pt x="52399" y="480862"/>
                </a:lnTo>
                <a:lnTo>
                  <a:pt x="55257" y="478958"/>
                </a:lnTo>
                <a:lnTo>
                  <a:pt x="59068" y="477054"/>
                </a:lnTo>
                <a:lnTo>
                  <a:pt x="62879" y="475149"/>
                </a:lnTo>
                <a:lnTo>
                  <a:pt x="64784" y="474197"/>
                </a:lnTo>
                <a:lnTo>
                  <a:pt x="64784" y="473245"/>
                </a:lnTo>
                <a:lnTo>
                  <a:pt x="63831" y="469436"/>
                </a:lnTo>
                <a:lnTo>
                  <a:pt x="64784" y="468484"/>
                </a:lnTo>
                <a:lnTo>
                  <a:pt x="65737" y="467532"/>
                </a:lnTo>
                <a:lnTo>
                  <a:pt x="69547" y="467532"/>
                </a:lnTo>
                <a:lnTo>
                  <a:pt x="71453" y="466579"/>
                </a:lnTo>
                <a:lnTo>
                  <a:pt x="72406" y="462771"/>
                </a:lnTo>
                <a:lnTo>
                  <a:pt x="73358" y="459914"/>
                </a:lnTo>
                <a:lnTo>
                  <a:pt x="75264" y="457057"/>
                </a:lnTo>
                <a:lnTo>
                  <a:pt x="79074" y="458010"/>
                </a:lnTo>
                <a:lnTo>
                  <a:pt x="82886" y="456105"/>
                </a:lnTo>
                <a:lnTo>
                  <a:pt x="86696" y="455153"/>
                </a:lnTo>
                <a:lnTo>
                  <a:pt x="95271" y="455153"/>
                </a:lnTo>
                <a:lnTo>
                  <a:pt x="100987" y="455153"/>
                </a:lnTo>
                <a:lnTo>
                  <a:pt x="107656" y="455153"/>
                </a:lnTo>
                <a:lnTo>
                  <a:pt x="113372" y="455153"/>
                </a:lnTo>
                <a:lnTo>
                  <a:pt x="118136" y="454201"/>
                </a:lnTo>
                <a:lnTo>
                  <a:pt x="120994" y="451344"/>
                </a:lnTo>
                <a:lnTo>
                  <a:pt x="123852" y="446583"/>
                </a:lnTo>
                <a:lnTo>
                  <a:pt x="126710" y="440870"/>
                </a:lnTo>
                <a:lnTo>
                  <a:pt x="128615" y="437061"/>
                </a:lnTo>
                <a:lnTo>
                  <a:pt x="133379" y="432300"/>
                </a:lnTo>
                <a:lnTo>
                  <a:pt x="138142" y="430396"/>
                </a:lnTo>
                <a:lnTo>
                  <a:pt x="141953" y="432300"/>
                </a:lnTo>
                <a:lnTo>
                  <a:pt x="145764" y="438013"/>
                </a:lnTo>
                <a:lnTo>
                  <a:pt x="149575" y="442774"/>
                </a:lnTo>
                <a:lnTo>
                  <a:pt x="154339" y="442774"/>
                </a:lnTo>
                <a:lnTo>
                  <a:pt x="159102" y="442774"/>
                </a:lnTo>
                <a:lnTo>
                  <a:pt x="163866" y="445631"/>
                </a:lnTo>
                <a:lnTo>
                  <a:pt x="167676" y="452296"/>
                </a:lnTo>
                <a:lnTo>
                  <a:pt x="172440" y="458962"/>
                </a:lnTo>
                <a:lnTo>
                  <a:pt x="177203" y="461818"/>
                </a:lnTo>
                <a:lnTo>
                  <a:pt x="182920" y="457057"/>
                </a:lnTo>
                <a:lnTo>
                  <a:pt x="183872" y="454201"/>
                </a:lnTo>
                <a:lnTo>
                  <a:pt x="183872" y="450392"/>
                </a:lnTo>
                <a:lnTo>
                  <a:pt x="184825" y="447535"/>
                </a:lnTo>
                <a:lnTo>
                  <a:pt x="185778" y="445631"/>
                </a:lnTo>
                <a:lnTo>
                  <a:pt x="193399" y="440870"/>
                </a:lnTo>
                <a:lnTo>
                  <a:pt x="197210" y="438966"/>
                </a:lnTo>
                <a:lnTo>
                  <a:pt x="201021" y="437061"/>
                </a:lnTo>
                <a:lnTo>
                  <a:pt x="209595" y="434205"/>
                </a:lnTo>
                <a:lnTo>
                  <a:pt x="218170" y="432300"/>
                </a:lnTo>
                <a:lnTo>
                  <a:pt x="225791" y="428491"/>
                </a:lnTo>
                <a:lnTo>
                  <a:pt x="232460" y="423730"/>
                </a:lnTo>
                <a:lnTo>
                  <a:pt x="236271" y="416113"/>
                </a:lnTo>
                <a:lnTo>
                  <a:pt x="238177" y="407543"/>
                </a:lnTo>
                <a:lnTo>
                  <a:pt x="241035" y="398973"/>
                </a:lnTo>
                <a:lnTo>
                  <a:pt x="246751" y="390403"/>
                </a:lnTo>
                <a:lnTo>
                  <a:pt x="251514" y="386594"/>
                </a:lnTo>
                <a:lnTo>
                  <a:pt x="257231" y="382786"/>
                </a:lnTo>
                <a:lnTo>
                  <a:pt x="262947" y="379929"/>
                </a:lnTo>
                <a:lnTo>
                  <a:pt x="269616" y="378025"/>
                </a:lnTo>
                <a:lnTo>
                  <a:pt x="273427" y="377072"/>
                </a:lnTo>
                <a:lnTo>
                  <a:pt x="277238" y="376120"/>
                </a:lnTo>
                <a:lnTo>
                  <a:pt x="281048" y="375168"/>
                </a:lnTo>
                <a:lnTo>
                  <a:pt x="284859" y="375168"/>
                </a:lnTo>
                <a:lnTo>
                  <a:pt x="286765" y="374216"/>
                </a:lnTo>
                <a:lnTo>
                  <a:pt x="289623" y="368503"/>
                </a:lnTo>
                <a:lnTo>
                  <a:pt x="290575" y="366598"/>
                </a:lnTo>
                <a:lnTo>
                  <a:pt x="297244" y="364694"/>
                </a:lnTo>
                <a:lnTo>
                  <a:pt x="303913" y="365646"/>
                </a:lnTo>
                <a:lnTo>
                  <a:pt x="310582" y="367550"/>
                </a:lnTo>
                <a:lnTo>
                  <a:pt x="316299" y="370407"/>
                </a:lnTo>
                <a:lnTo>
                  <a:pt x="317251" y="372311"/>
                </a:lnTo>
                <a:lnTo>
                  <a:pt x="318204" y="374216"/>
                </a:lnTo>
                <a:lnTo>
                  <a:pt x="319157" y="376120"/>
                </a:lnTo>
                <a:lnTo>
                  <a:pt x="321062" y="376120"/>
                </a:lnTo>
                <a:lnTo>
                  <a:pt x="324873" y="373264"/>
                </a:lnTo>
                <a:lnTo>
                  <a:pt x="329636" y="367550"/>
                </a:lnTo>
                <a:lnTo>
                  <a:pt x="337258" y="357076"/>
                </a:lnTo>
                <a:lnTo>
                  <a:pt x="343927" y="347554"/>
                </a:lnTo>
                <a:lnTo>
                  <a:pt x="343927" y="345650"/>
                </a:lnTo>
                <a:lnTo>
                  <a:pt x="342974" y="340889"/>
                </a:lnTo>
                <a:lnTo>
                  <a:pt x="342974" y="338984"/>
                </a:lnTo>
                <a:lnTo>
                  <a:pt x="345832" y="334223"/>
                </a:lnTo>
                <a:lnTo>
                  <a:pt x="349643" y="330415"/>
                </a:lnTo>
                <a:lnTo>
                  <a:pt x="354407" y="327558"/>
                </a:lnTo>
                <a:lnTo>
                  <a:pt x="358218" y="323749"/>
                </a:lnTo>
                <a:lnTo>
                  <a:pt x="359170" y="319940"/>
                </a:lnTo>
                <a:lnTo>
                  <a:pt x="357265" y="318036"/>
                </a:lnTo>
                <a:lnTo>
                  <a:pt x="353454" y="317084"/>
                </a:lnTo>
                <a:lnTo>
                  <a:pt x="349643" y="316131"/>
                </a:lnTo>
                <a:lnTo>
                  <a:pt x="347738" y="312323"/>
                </a:lnTo>
                <a:lnTo>
                  <a:pt x="345832" y="306609"/>
                </a:lnTo>
                <a:lnTo>
                  <a:pt x="342974" y="294231"/>
                </a:lnTo>
                <a:lnTo>
                  <a:pt x="342021" y="292326"/>
                </a:lnTo>
                <a:lnTo>
                  <a:pt x="340116" y="291374"/>
                </a:lnTo>
                <a:lnTo>
                  <a:pt x="338211" y="291374"/>
                </a:lnTo>
                <a:lnTo>
                  <a:pt x="325826" y="295183"/>
                </a:lnTo>
                <a:lnTo>
                  <a:pt x="310582" y="298040"/>
                </a:lnTo>
                <a:lnTo>
                  <a:pt x="299150" y="296135"/>
                </a:lnTo>
                <a:lnTo>
                  <a:pt x="298197" y="281852"/>
                </a:lnTo>
                <a:lnTo>
                  <a:pt x="299150" y="272330"/>
                </a:lnTo>
                <a:lnTo>
                  <a:pt x="300102" y="267569"/>
                </a:lnTo>
                <a:lnTo>
                  <a:pt x="301055" y="261856"/>
                </a:lnTo>
                <a:lnTo>
                  <a:pt x="301055" y="257095"/>
                </a:lnTo>
                <a:lnTo>
                  <a:pt x="298197" y="252334"/>
                </a:lnTo>
                <a:lnTo>
                  <a:pt x="296292" y="248525"/>
                </a:lnTo>
                <a:lnTo>
                  <a:pt x="295339" y="245669"/>
                </a:lnTo>
                <a:lnTo>
                  <a:pt x="295339" y="242812"/>
                </a:lnTo>
                <a:lnTo>
                  <a:pt x="293433" y="239003"/>
                </a:lnTo>
                <a:lnTo>
                  <a:pt x="292481" y="237099"/>
                </a:lnTo>
                <a:lnTo>
                  <a:pt x="287717" y="234242"/>
                </a:lnTo>
                <a:lnTo>
                  <a:pt x="284859" y="231385"/>
                </a:lnTo>
                <a:lnTo>
                  <a:pt x="282954" y="227577"/>
                </a:lnTo>
                <a:lnTo>
                  <a:pt x="281048" y="219959"/>
                </a:lnTo>
                <a:lnTo>
                  <a:pt x="279143" y="214246"/>
                </a:lnTo>
                <a:lnTo>
                  <a:pt x="278190" y="208533"/>
                </a:lnTo>
                <a:lnTo>
                  <a:pt x="277238" y="201867"/>
                </a:lnTo>
                <a:lnTo>
                  <a:pt x="277238" y="195202"/>
                </a:lnTo>
                <a:lnTo>
                  <a:pt x="279143" y="185680"/>
                </a:lnTo>
                <a:lnTo>
                  <a:pt x="286765" y="183775"/>
                </a:lnTo>
                <a:lnTo>
                  <a:pt x="295339" y="182823"/>
                </a:lnTo>
                <a:lnTo>
                  <a:pt x="303913" y="179967"/>
                </a:lnTo>
                <a:lnTo>
                  <a:pt x="305819" y="178062"/>
                </a:lnTo>
                <a:lnTo>
                  <a:pt x="307724" y="177110"/>
                </a:lnTo>
                <a:lnTo>
                  <a:pt x="308677" y="175206"/>
                </a:lnTo>
                <a:lnTo>
                  <a:pt x="310582" y="172349"/>
                </a:lnTo>
                <a:lnTo>
                  <a:pt x="306771" y="169492"/>
                </a:lnTo>
                <a:lnTo>
                  <a:pt x="302960" y="167588"/>
                </a:lnTo>
                <a:lnTo>
                  <a:pt x="299150" y="165684"/>
                </a:lnTo>
                <a:lnTo>
                  <a:pt x="295339" y="163779"/>
                </a:lnTo>
                <a:lnTo>
                  <a:pt x="294386" y="160923"/>
                </a:lnTo>
                <a:lnTo>
                  <a:pt x="294386" y="156162"/>
                </a:lnTo>
                <a:lnTo>
                  <a:pt x="294386" y="151400"/>
                </a:lnTo>
                <a:lnTo>
                  <a:pt x="294386" y="146639"/>
                </a:lnTo>
                <a:lnTo>
                  <a:pt x="294386" y="145687"/>
                </a:lnTo>
                <a:lnTo>
                  <a:pt x="293433" y="143783"/>
                </a:lnTo>
                <a:lnTo>
                  <a:pt x="292481" y="142830"/>
                </a:lnTo>
                <a:lnTo>
                  <a:pt x="290575" y="141878"/>
                </a:lnTo>
                <a:lnTo>
                  <a:pt x="285812" y="142830"/>
                </a:lnTo>
                <a:lnTo>
                  <a:pt x="275332" y="140926"/>
                </a:lnTo>
                <a:lnTo>
                  <a:pt x="270568" y="140926"/>
                </a:lnTo>
                <a:lnTo>
                  <a:pt x="267710" y="140926"/>
                </a:lnTo>
                <a:lnTo>
                  <a:pt x="263900" y="140926"/>
                </a:lnTo>
                <a:lnTo>
                  <a:pt x="256278" y="140926"/>
                </a:lnTo>
                <a:lnTo>
                  <a:pt x="250562" y="138069"/>
                </a:lnTo>
                <a:lnTo>
                  <a:pt x="246751" y="134261"/>
                </a:lnTo>
                <a:lnTo>
                  <a:pt x="241987" y="131404"/>
                </a:lnTo>
                <a:lnTo>
                  <a:pt x="235319" y="133308"/>
                </a:lnTo>
                <a:lnTo>
                  <a:pt x="227697" y="135213"/>
                </a:lnTo>
                <a:lnTo>
                  <a:pt x="220075" y="138069"/>
                </a:lnTo>
                <a:lnTo>
                  <a:pt x="215312" y="138069"/>
                </a:lnTo>
                <a:lnTo>
                  <a:pt x="211501" y="138069"/>
                </a:lnTo>
                <a:lnTo>
                  <a:pt x="210548" y="137117"/>
                </a:lnTo>
                <a:lnTo>
                  <a:pt x="209595" y="135213"/>
                </a:lnTo>
                <a:lnTo>
                  <a:pt x="207690" y="134261"/>
                </a:lnTo>
                <a:lnTo>
                  <a:pt x="204832" y="133308"/>
                </a:lnTo>
                <a:lnTo>
                  <a:pt x="200068" y="129500"/>
                </a:lnTo>
                <a:lnTo>
                  <a:pt x="198163" y="119978"/>
                </a:lnTo>
                <a:lnTo>
                  <a:pt x="197210" y="110456"/>
                </a:lnTo>
                <a:lnTo>
                  <a:pt x="196258" y="102838"/>
                </a:lnTo>
                <a:lnTo>
                  <a:pt x="199116" y="95220"/>
                </a:lnTo>
                <a:lnTo>
                  <a:pt x="207690" y="90459"/>
                </a:lnTo>
                <a:lnTo>
                  <a:pt x="218170" y="86651"/>
                </a:lnTo>
                <a:lnTo>
                  <a:pt x="226744" y="84746"/>
                </a:lnTo>
                <a:lnTo>
                  <a:pt x="229602" y="83794"/>
                </a:lnTo>
                <a:lnTo>
                  <a:pt x="279143" y="70463"/>
                </a:lnTo>
                <a:lnTo>
                  <a:pt x="287717" y="68559"/>
                </a:lnTo>
                <a:lnTo>
                  <a:pt x="291528" y="64750"/>
                </a:lnTo>
                <a:lnTo>
                  <a:pt x="296292" y="60941"/>
                </a:lnTo>
                <a:lnTo>
                  <a:pt x="303913" y="59037"/>
                </a:lnTo>
                <a:lnTo>
                  <a:pt x="319157" y="59037"/>
                </a:lnTo>
                <a:lnTo>
                  <a:pt x="327731" y="57132"/>
                </a:lnTo>
                <a:lnTo>
                  <a:pt x="334400" y="53323"/>
                </a:lnTo>
                <a:lnTo>
                  <a:pt x="344880" y="42849"/>
                </a:lnTo>
                <a:lnTo>
                  <a:pt x="363934" y="38088"/>
                </a:lnTo>
                <a:lnTo>
                  <a:pt x="367745" y="36184"/>
                </a:lnTo>
                <a:lnTo>
                  <a:pt x="368697" y="31423"/>
                </a:lnTo>
                <a:lnTo>
                  <a:pt x="372508" y="27614"/>
                </a:lnTo>
                <a:lnTo>
                  <a:pt x="396326" y="19044"/>
                </a:lnTo>
                <a:lnTo>
                  <a:pt x="402042" y="17140"/>
                </a:lnTo>
                <a:lnTo>
                  <a:pt x="416333" y="16188"/>
                </a:lnTo>
                <a:lnTo>
                  <a:pt x="427765" y="13331"/>
                </a:lnTo>
                <a:lnTo>
                  <a:pt x="433481" y="12379"/>
                </a:lnTo>
                <a:lnTo>
                  <a:pt x="436339" y="13331"/>
                </a:lnTo>
                <a:lnTo>
                  <a:pt x="443961" y="16188"/>
                </a:lnTo>
                <a:lnTo>
                  <a:pt x="449677" y="19996"/>
                </a:lnTo>
                <a:lnTo>
                  <a:pt x="452535" y="19044"/>
                </a:lnTo>
                <a:lnTo>
                  <a:pt x="457299" y="17140"/>
                </a:lnTo>
                <a:lnTo>
                  <a:pt x="462062" y="16188"/>
                </a:lnTo>
                <a:lnTo>
                  <a:pt x="467779" y="15235"/>
                </a:lnTo>
                <a:lnTo>
                  <a:pt x="486833" y="5713"/>
                </a:lnTo>
                <a:lnTo>
                  <a:pt x="492549" y="4761"/>
                </a:lnTo>
                <a:lnTo>
                  <a:pt x="523988" y="0"/>
                </a:lnTo>
                <a:lnTo>
                  <a:pt x="519225" y="11427"/>
                </a:lnTo>
                <a:lnTo>
                  <a:pt x="517319" y="18092"/>
                </a:lnTo>
                <a:lnTo>
                  <a:pt x="521130" y="21901"/>
                </a:lnTo>
                <a:lnTo>
                  <a:pt x="524941" y="19044"/>
                </a:lnTo>
                <a:lnTo>
                  <a:pt x="527799" y="10474"/>
                </a:lnTo>
                <a:lnTo>
                  <a:pt x="533515" y="8570"/>
                </a:lnTo>
                <a:lnTo>
                  <a:pt x="537327" y="11427"/>
                </a:lnTo>
                <a:lnTo>
                  <a:pt x="540185" y="19044"/>
                </a:lnTo>
                <a:lnTo>
                  <a:pt x="543043" y="47610"/>
                </a:lnTo>
                <a:lnTo>
                  <a:pt x="543995" y="49515"/>
                </a:lnTo>
                <a:lnTo>
                  <a:pt x="545901" y="50467"/>
                </a:lnTo>
                <a:lnTo>
                  <a:pt x="546854" y="52371"/>
                </a:lnTo>
                <a:lnTo>
                  <a:pt x="548759" y="59989"/>
                </a:lnTo>
                <a:lnTo>
                  <a:pt x="550664" y="63798"/>
                </a:lnTo>
                <a:lnTo>
                  <a:pt x="554475" y="64750"/>
                </a:lnTo>
                <a:lnTo>
                  <a:pt x="562097" y="64750"/>
                </a:lnTo>
                <a:lnTo>
                  <a:pt x="564955" y="64750"/>
                </a:lnTo>
                <a:lnTo>
                  <a:pt x="568766" y="61893"/>
                </a:lnTo>
                <a:lnTo>
                  <a:pt x="571624" y="60941"/>
                </a:lnTo>
                <a:lnTo>
                  <a:pt x="574482" y="61893"/>
                </a:lnTo>
                <a:lnTo>
                  <a:pt x="579245" y="64750"/>
                </a:lnTo>
                <a:lnTo>
                  <a:pt x="580198" y="64750"/>
                </a:lnTo>
                <a:lnTo>
                  <a:pt x="583056" y="64750"/>
                </a:lnTo>
                <a:lnTo>
                  <a:pt x="585914" y="61893"/>
                </a:lnTo>
                <a:lnTo>
                  <a:pt x="588772" y="60941"/>
                </a:lnTo>
                <a:lnTo>
                  <a:pt x="591630" y="60941"/>
                </a:lnTo>
                <a:lnTo>
                  <a:pt x="600205" y="62845"/>
                </a:lnTo>
                <a:lnTo>
                  <a:pt x="610684" y="62845"/>
                </a:lnTo>
                <a:lnTo>
                  <a:pt x="615448" y="63798"/>
                </a:lnTo>
                <a:lnTo>
                  <a:pt x="620211" y="67606"/>
                </a:lnTo>
                <a:lnTo>
                  <a:pt x="623070" y="62845"/>
                </a:lnTo>
                <a:lnTo>
                  <a:pt x="630692" y="53323"/>
                </a:lnTo>
                <a:lnTo>
                  <a:pt x="632597" y="48562"/>
                </a:lnTo>
                <a:lnTo>
                  <a:pt x="633550" y="46658"/>
                </a:lnTo>
                <a:lnTo>
                  <a:pt x="636408" y="41897"/>
                </a:lnTo>
                <a:lnTo>
                  <a:pt x="637361" y="39040"/>
                </a:lnTo>
                <a:lnTo>
                  <a:pt x="637361" y="36184"/>
                </a:lnTo>
                <a:lnTo>
                  <a:pt x="636408" y="32375"/>
                </a:lnTo>
                <a:lnTo>
                  <a:pt x="637361" y="29518"/>
                </a:lnTo>
                <a:lnTo>
                  <a:pt x="638313" y="26662"/>
                </a:lnTo>
                <a:lnTo>
                  <a:pt x="640219" y="25710"/>
                </a:lnTo>
                <a:lnTo>
                  <a:pt x="650698" y="25710"/>
                </a:lnTo>
                <a:lnTo>
                  <a:pt x="652604" y="24757"/>
                </a:lnTo>
                <a:lnTo>
                  <a:pt x="659273" y="21901"/>
                </a:lnTo>
                <a:lnTo>
                  <a:pt x="662131" y="21901"/>
                </a:lnTo>
                <a:lnTo>
                  <a:pt x="667847" y="20949"/>
                </a:lnTo>
                <a:lnTo>
                  <a:pt x="678327" y="22853"/>
                </a:lnTo>
                <a:lnTo>
                  <a:pt x="684043" y="21901"/>
                </a:lnTo>
                <a:lnTo>
                  <a:pt x="683090" y="25710"/>
                </a:lnTo>
                <a:lnTo>
                  <a:pt x="684043" y="28566"/>
                </a:lnTo>
                <a:lnTo>
                  <a:pt x="685948" y="30471"/>
                </a:lnTo>
                <a:lnTo>
                  <a:pt x="689759" y="30471"/>
                </a:lnTo>
                <a:lnTo>
                  <a:pt x="695475" y="31423"/>
                </a:lnTo>
                <a:lnTo>
                  <a:pt x="702145" y="33327"/>
                </a:lnTo>
                <a:lnTo>
                  <a:pt x="707861" y="37136"/>
                </a:lnTo>
                <a:lnTo>
                  <a:pt x="709766" y="41897"/>
                </a:lnTo>
                <a:lnTo>
                  <a:pt x="706908" y="46658"/>
                </a:lnTo>
                <a:lnTo>
                  <a:pt x="695475" y="52371"/>
                </a:lnTo>
                <a:lnTo>
                  <a:pt x="692617" y="57132"/>
                </a:lnTo>
                <a:lnTo>
                  <a:pt x="693570" y="59989"/>
                </a:lnTo>
                <a:lnTo>
                  <a:pt x="695475" y="60941"/>
                </a:lnTo>
                <a:lnTo>
                  <a:pt x="697381" y="61893"/>
                </a:lnTo>
                <a:lnTo>
                  <a:pt x="699287" y="64750"/>
                </a:lnTo>
                <a:lnTo>
                  <a:pt x="699287" y="66654"/>
                </a:lnTo>
                <a:lnTo>
                  <a:pt x="698333" y="68559"/>
                </a:lnTo>
                <a:lnTo>
                  <a:pt x="698333" y="70463"/>
                </a:lnTo>
                <a:lnTo>
                  <a:pt x="697381" y="72367"/>
                </a:lnTo>
                <a:lnTo>
                  <a:pt x="696428" y="74272"/>
                </a:lnTo>
                <a:lnTo>
                  <a:pt x="695475" y="75224"/>
                </a:lnTo>
                <a:lnTo>
                  <a:pt x="695475" y="76176"/>
                </a:lnTo>
                <a:lnTo>
                  <a:pt x="697381" y="79033"/>
                </a:lnTo>
                <a:lnTo>
                  <a:pt x="699287" y="80937"/>
                </a:lnTo>
                <a:lnTo>
                  <a:pt x="699287" y="82842"/>
                </a:lnTo>
                <a:lnTo>
                  <a:pt x="700239" y="84746"/>
                </a:lnTo>
                <a:lnTo>
                  <a:pt x="699287" y="94268"/>
                </a:lnTo>
                <a:lnTo>
                  <a:pt x="696428" y="103790"/>
                </a:lnTo>
                <a:lnTo>
                  <a:pt x="696428" y="111408"/>
                </a:lnTo>
                <a:lnTo>
                  <a:pt x="705003" y="116169"/>
                </a:lnTo>
                <a:lnTo>
                  <a:pt x="707861" y="115217"/>
                </a:lnTo>
                <a:lnTo>
                  <a:pt x="710719" y="113312"/>
                </a:lnTo>
                <a:lnTo>
                  <a:pt x="713577" y="112360"/>
                </a:lnTo>
                <a:lnTo>
                  <a:pt x="716435" y="111408"/>
                </a:lnTo>
                <a:lnTo>
                  <a:pt x="718341" y="111408"/>
                </a:lnTo>
                <a:lnTo>
                  <a:pt x="723104" y="115217"/>
                </a:lnTo>
                <a:lnTo>
                  <a:pt x="725009" y="115217"/>
                </a:lnTo>
                <a:lnTo>
                  <a:pt x="729773" y="115217"/>
                </a:lnTo>
                <a:lnTo>
                  <a:pt x="733584" y="114264"/>
                </a:lnTo>
                <a:lnTo>
                  <a:pt x="736442" y="113312"/>
                </a:lnTo>
                <a:lnTo>
                  <a:pt x="741205" y="114264"/>
                </a:lnTo>
                <a:lnTo>
                  <a:pt x="745969" y="117121"/>
                </a:lnTo>
                <a:lnTo>
                  <a:pt x="752638" y="119025"/>
                </a:lnTo>
                <a:lnTo>
                  <a:pt x="758354" y="119025"/>
                </a:lnTo>
                <a:lnTo>
                  <a:pt x="764070" y="117121"/>
                </a:lnTo>
                <a:lnTo>
                  <a:pt x="768834" y="111408"/>
                </a:lnTo>
                <a:lnTo>
                  <a:pt x="770739" y="102838"/>
                </a:lnTo>
                <a:lnTo>
                  <a:pt x="773598" y="96173"/>
                </a:lnTo>
                <a:lnTo>
                  <a:pt x="781219" y="94268"/>
                </a:lnTo>
                <a:lnTo>
                  <a:pt x="784077" y="97125"/>
                </a:lnTo>
                <a:lnTo>
                  <a:pt x="786935" y="99981"/>
                </a:lnTo>
                <a:lnTo>
                  <a:pt x="790746" y="100934"/>
                </a:lnTo>
                <a:lnTo>
                  <a:pt x="795510" y="99981"/>
                </a:lnTo>
                <a:lnTo>
                  <a:pt x="802179" y="97125"/>
                </a:lnTo>
                <a:lnTo>
                  <a:pt x="808848" y="97125"/>
                </a:lnTo>
                <a:lnTo>
                  <a:pt x="816469" y="97125"/>
                </a:lnTo>
                <a:lnTo>
                  <a:pt x="823138" y="99981"/>
                </a:lnTo>
                <a:lnTo>
                  <a:pt x="824091" y="101886"/>
                </a:lnTo>
                <a:lnTo>
                  <a:pt x="824091" y="104742"/>
                </a:lnTo>
                <a:lnTo>
                  <a:pt x="824091" y="106647"/>
                </a:lnTo>
                <a:lnTo>
                  <a:pt x="823138" y="109503"/>
                </a:lnTo>
                <a:lnTo>
                  <a:pt x="824091" y="111408"/>
                </a:lnTo>
                <a:lnTo>
                  <a:pt x="827902" y="115217"/>
                </a:lnTo>
                <a:lnTo>
                  <a:pt x="826949" y="120930"/>
                </a:lnTo>
                <a:lnTo>
                  <a:pt x="821233" y="123786"/>
                </a:lnTo>
                <a:lnTo>
                  <a:pt x="814564" y="126643"/>
                </a:lnTo>
                <a:lnTo>
                  <a:pt x="808848" y="131404"/>
                </a:lnTo>
                <a:lnTo>
                  <a:pt x="810753" y="139022"/>
                </a:lnTo>
                <a:lnTo>
                  <a:pt x="817422" y="143783"/>
                </a:lnTo>
                <a:lnTo>
                  <a:pt x="825996" y="147591"/>
                </a:lnTo>
                <a:lnTo>
                  <a:pt x="833618" y="150448"/>
                </a:lnTo>
                <a:lnTo>
                  <a:pt x="838381" y="152352"/>
                </a:lnTo>
                <a:lnTo>
                  <a:pt x="843145" y="152352"/>
                </a:lnTo>
                <a:lnTo>
                  <a:pt x="848861" y="152352"/>
                </a:lnTo>
                <a:lnTo>
                  <a:pt x="853624" y="151400"/>
                </a:lnTo>
                <a:lnTo>
                  <a:pt x="860294" y="149496"/>
                </a:lnTo>
                <a:lnTo>
                  <a:pt x="865057" y="146639"/>
                </a:lnTo>
                <a:lnTo>
                  <a:pt x="869821" y="141878"/>
                </a:lnTo>
                <a:lnTo>
                  <a:pt x="873632" y="136165"/>
                </a:lnTo>
                <a:lnTo>
                  <a:pt x="876490" y="139974"/>
                </a:lnTo>
                <a:lnTo>
                  <a:pt x="882206" y="144735"/>
                </a:lnTo>
                <a:lnTo>
                  <a:pt x="884111" y="148544"/>
                </a:lnTo>
                <a:lnTo>
                  <a:pt x="886969" y="154257"/>
                </a:lnTo>
                <a:lnTo>
                  <a:pt x="890780" y="157113"/>
                </a:lnTo>
                <a:lnTo>
                  <a:pt x="895544" y="158066"/>
                </a:lnTo>
                <a:lnTo>
                  <a:pt x="903165" y="158066"/>
                </a:lnTo>
                <a:lnTo>
                  <a:pt x="903165" y="151400"/>
                </a:lnTo>
                <a:lnTo>
                  <a:pt x="905071" y="148544"/>
                </a:lnTo>
                <a:lnTo>
                  <a:pt x="907929" y="147591"/>
                </a:lnTo>
                <a:lnTo>
                  <a:pt x="913645" y="147591"/>
                </a:lnTo>
                <a:lnTo>
                  <a:pt x="919361" y="147591"/>
                </a:lnTo>
                <a:lnTo>
                  <a:pt x="935558" y="146639"/>
                </a:lnTo>
                <a:lnTo>
                  <a:pt x="947943" y="145687"/>
                </a:lnTo>
                <a:lnTo>
                  <a:pt x="954612" y="145687"/>
                </a:lnTo>
                <a:lnTo>
                  <a:pt x="959375" y="146639"/>
                </a:lnTo>
                <a:lnTo>
                  <a:pt x="960328" y="150448"/>
                </a:lnTo>
                <a:lnTo>
                  <a:pt x="959375" y="154257"/>
                </a:lnTo>
                <a:lnTo>
                  <a:pt x="960328" y="157113"/>
                </a:lnTo>
                <a:lnTo>
                  <a:pt x="963186" y="159018"/>
                </a:lnTo>
                <a:lnTo>
                  <a:pt x="967949" y="158066"/>
                </a:lnTo>
                <a:lnTo>
                  <a:pt x="969855" y="153305"/>
                </a:lnTo>
                <a:lnTo>
                  <a:pt x="971760" y="147591"/>
                </a:lnTo>
                <a:lnTo>
                  <a:pt x="975571" y="143783"/>
                </a:lnTo>
                <a:lnTo>
                  <a:pt x="982240" y="141878"/>
                </a:lnTo>
                <a:lnTo>
                  <a:pt x="989862" y="140926"/>
                </a:lnTo>
                <a:lnTo>
                  <a:pt x="1004152" y="139974"/>
                </a:lnTo>
                <a:lnTo>
                  <a:pt x="1008916" y="136165"/>
                </a:lnTo>
                <a:lnTo>
                  <a:pt x="1008916" y="126643"/>
                </a:lnTo>
                <a:lnTo>
                  <a:pt x="1007010" y="115217"/>
                </a:lnTo>
                <a:lnTo>
                  <a:pt x="1003199" y="108551"/>
                </a:lnTo>
                <a:lnTo>
                  <a:pt x="1003199" y="104742"/>
                </a:lnTo>
                <a:lnTo>
                  <a:pt x="1004152" y="101886"/>
                </a:lnTo>
                <a:lnTo>
                  <a:pt x="1007010" y="96173"/>
                </a:lnTo>
                <a:lnTo>
                  <a:pt x="1007010" y="95220"/>
                </a:lnTo>
                <a:lnTo>
                  <a:pt x="1006057" y="94268"/>
                </a:lnTo>
                <a:lnTo>
                  <a:pt x="1006057" y="92364"/>
                </a:lnTo>
                <a:lnTo>
                  <a:pt x="1007010" y="90459"/>
                </a:lnTo>
                <a:lnTo>
                  <a:pt x="1008916" y="90459"/>
                </a:lnTo>
                <a:lnTo>
                  <a:pt x="1010821" y="90459"/>
                </a:lnTo>
                <a:lnTo>
                  <a:pt x="1015585" y="91412"/>
                </a:lnTo>
                <a:lnTo>
                  <a:pt x="1018443" y="89507"/>
                </a:lnTo>
                <a:lnTo>
                  <a:pt x="1021301" y="85698"/>
                </a:lnTo>
                <a:lnTo>
                  <a:pt x="1024159" y="80937"/>
                </a:lnTo>
                <a:lnTo>
                  <a:pt x="1025112" y="78081"/>
                </a:lnTo>
                <a:lnTo>
                  <a:pt x="1027970" y="72367"/>
                </a:lnTo>
                <a:lnTo>
                  <a:pt x="1029875" y="68559"/>
                </a:lnTo>
                <a:lnTo>
                  <a:pt x="1032734" y="64750"/>
                </a:lnTo>
                <a:lnTo>
                  <a:pt x="1037497" y="59989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6" name="Forma libre 23">
            <a:extLst>
              <a:ext uri="{FF2B5EF4-FFF2-40B4-BE49-F238E27FC236}">
                <a16:creationId xmlns:a16="http://schemas.microsoft.com/office/drawing/2014/main" id="{FD85639F-023D-AB9D-FC78-F0AB18D2BA27}"/>
              </a:ext>
            </a:extLst>
          </p:cNvPr>
          <p:cNvSpPr/>
          <p:nvPr/>
        </p:nvSpPr>
        <p:spPr>
          <a:xfrm>
            <a:off x="7524803" y="3484671"/>
            <a:ext cx="618091" cy="571343"/>
          </a:xfrm>
          <a:custGeom>
            <a:avLst/>
            <a:gdLst>
              <a:gd name="connsiteX0" fmla="*/ 137190 w 824090"/>
              <a:gd name="connsiteY0" fmla="*/ 552278 h 761762"/>
              <a:gd name="connsiteX1" fmla="*/ 138142 w 824090"/>
              <a:gd name="connsiteY1" fmla="*/ 553230 h 761762"/>
              <a:gd name="connsiteX2" fmla="*/ 139095 w 824090"/>
              <a:gd name="connsiteY2" fmla="*/ 554182 h 761762"/>
              <a:gd name="connsiteX3" fmla="*/ 139095 w 824090"/>
              <a:gd name="connsiteY3" fmla="*/ 560848 h 761762"/>
              <a:gd name="connsiteX4" fmla="*/ 138142 w 824090"/>
              <a:gd name="connsiteY4" fmla="*/ 566561 h 761762"/>
              <a:gd name="connsiteX5" fmla="*/ 135284 w 824090"/>
              <a:gd name="connsiteY5" fmla="*/ 565609 h 761762"/>
              <a:gd name="connsiteX6" fmla="*/ 132426 w 824090"/>
              <a:gd name="connsiteY6" fmla="*/ 566561 h 761762"/>
              <a:gd name="connsiteX7" fmla="*/ 125757 w 824090"/>
              <a:gd name="connsiteY7" fmla="*/ 563704 h 761762"/>
              <a:gd name="connsiteX8" fmla="*/ 122899 w 824090"/>
              <a:gd name="connsiteY8" fmla="*/ 558943 h 761762"/>
              <a:gd name="connsiteX9" fmla="*/ 128615 w 824090"/>
              <a:gd name="connsiteY9" fmla="*/ 552278 h 761762"/>
              <a:gd name="connsiteX10" fmla="*/ 134332 w 824090"/>
              <a:gd name="connsiteY10" fmla="*/ 553230 h 761762"/>
              <a:gd name="connsiteX11" fmla="*/ 137190 w 824090"/>
              <a:gd name="connsiteY11" fmla="*/ 552278 h 761762"/>
              <a:gd name="connsiteX12" fmla="*/ 75264 w 824090"/>
              <a:gd name="connsiteY12" fmla="*/ 500859 h 761762"/>
              <a:gd name="connsiteX13" fmla="*/ 79074 w 824090"/>
              <a:gd name="connsiteY13" fmla="*/ 502763 h 761762"/>
              <a:gd name="connsiteX14" fmla="*/ 85744 w 824090"/>
              <a:gd name="connsiteY14" fmla="*/ 504668 h 761762"/>
              <a:gd name="connsiteX15" fmla="*/ 94318 w 824090"/>
              <a:gd name="connsiteY15" fmla="*/ 504668 h 761762"/>
              <a:gd name="connsiteX16" fmla="*/ 95271 w 824090"/>
              <a:gd name="connsiteY16" fmla="*/ 508477 h 761762"/>
              <a:gd name="connsiteX17" fmla="*/ 98129 w 824090"/>
              <a:gd name="connsiteY17" fmla="*/ 510381 h 761762"/>
              <a:gd name="connsiteX18" fmla="*/ 98129 w 824090"/>
              <a:gd name="connsiteY18" fmla="*/ 513238 h 761762"/>
              <a:gd name="connsiteX19" fmla="*/ 92412 w 824090"/>
              <a:gd name="connsiteY19" fmla="*/ 516094 h 761762"/>
              <a:gd name="connsiteX20" fmla="*/ 91460 w 824090"/>
              <a:gd name="connsiteY20" fmla="*/ 520855 h 761762"/>
              <a:gd name="connsiteX21" fmla="*/ 90507 w 824090"/>
              <a:gd name="connsiteY21" fmla="*/ 524664 h 761762"/>
              <a:gd name="connsiteX22" fmla="*/ 85744 w 824090"/>
              <a:gd name="connsiteY22" fmla="*/ 523712 h 761762"/>
              <a:gd name="connsiteX23" fmla="*/ 78122 w 824090"/>
              <a:gd name="connsiteY23" fmla="*/ 519903 h 761762"/>
              <a:gd name="connsiteX24" fmla="*/ 73358 w 824090"/>
              <a:gd name="connsiteY24" fmla="*/ 519903 h 761762"/>
              <a:gd name="connsiteX25" fmla="*/ 68595 w 824090"/>
              <a:gd name="connsiteY25" fmla="*/ 516094 h 761762"/>
              <a:gd name="connsiteX26" fmla="*/ 62879 w 824090"/>
              <a:gd name="connsiteY26" fmla="*/ 515142 h 761762"/>
              <a:gd name="connsiteX27" fmla="*/ 59068 w 824090"/>
              <a:gd name="connsiteY27" fmla="*/ 509429 h 761762"/>
              <a:gd name="connsiteX28" fmla="*/ 64784 w 824090"/>
              <a:gd name="connsiteY28" fmla="*/ 504668 h 761762"/>
              <a:gd name="connsiteX29" fmla="*/ 68595 w 824090"/>
              <a:gd name="connsiteY29" fmla="*/ 500859 h 761762"/>
              <a:gd name="connsiteX30" fmla="*/ 72406 w 824090"/>
              <a:gd name="connsiteY30" fmla="*/ 501811 h 761762"/>
              <a:gd name="connsiteX31" fmla="*/ 75264 w 824090"/>
              <a:gd name="connsiteY31" fmla="*/ 500859 h 761762"/>
              <a:gd name="connsiteX32" fmla="*/ 14291 w 824090"/>
              <a:gd name="connsiteY32" fmla="*/ 435157 h 761762"/>
              <a:gd name="connsiteX33" fmla="*/ 20007 w 824090"/>
              <a:gd name="connsiteY33" fmla="*/ 438013 h 761762"/>
              <a:gd name="connsiteX34" fmla="*/ 26676 w 824090"/>
              <a:gd name="connsiteY34" fmla="*/ 437061 h 761762"/>
              <a:gd name="connsiteX35" fmla="*/ 30486 w 824090"/>
              <a:gd name="connsiteY35" fmla="*/ 439918 h 761762"/>
              <a:gd name="connsiteX36" fmla="*/ 41919 w 824090"/>
              <a:gd name="connsiteY36" fmla="*/ 444679 h 761762"/>
              <a:gd name="connsiteX37" fmla="*/ 46683 w 824090"/>
              <a:gd name="connsiteY37" fmla="*/ 448488 h 761762"/>
              <a:gd name="connsiteX38" fmla="*/ 44777 w 824090"/>
              <a:gd name="connsiteY38" fmla="*/ 455153 h 761762"/>
              <a:gd name="connsiteX39" fmla="*/ 48588 w 824090"/>
              <a:gd name="connsiteY39" fmla="*/ 458962 h 761762"/>
              <a:gd name="connsiteX40" fmla="*/ 50493 w 824090"/>
              <a:gd name="connsiteY40" fmla="*/ 461818 h 761762"/>
              <a:gd name="connsiteX41" fmla="*/ 52399 w 824090"/>
              <a:gd name="connsiteY41" fmla="*/ 463723 h 761762"/>
              <a:gd name="connsiteX42" fmla="*/ 55257 w 824090"/>
              <a:gd name="connsiteY42" fmla="*/ 465627 h 761762"/>
              <a:gd name="connsiteX43" fmla="*/ 52399 w 824090"/>
              <a:gd name="connsiteY43" fmla="*/ 467532 h 761762"/>
              <a:gd name="connsiteX44" fmla="*/ 51446 w 824090"/>
              <a:gd name="connsiteY44" fmla="*/ 470388 h 761762"/>
              <a:gd name="connsiteX45" fmla="*/ 52399 w 824090"/>
              <a:gd name="connsiteY45" fmla="*/ 473245 h 761762"/>
              <a:gd name="connsiteX46" fmla="*/ 53352 w 824090"/>
              <a:gd name="connsiteY46" fmla="*/ 476101 h 761762"/>
              <a:gd name="connsiteX47" fmla="*/ 50493 w 824090"/>
              <a:gd name="connsiteY47" fmla="*/ 477054 h 761762"/>
              <a:gd name="connsiteX48" fmla="*/ 50493 w 824090"/>
              <a:gd name="connsiteY48" fmla="*/ 478958 h 761762"/>
              <a:gd name="connsiteX49" fmla="*/ 46683 w 824090"/>
              <a:gd name="connsiteY49" fmla="*/ 482767 h 761762"/>
              <a:gd name="connsiteX50" fmla="*/ 46683 w 824090"/>
              <a:gd name="connsiteY50" fmla="*/ 485623 h 761762"/>
              <a:gd name="connsiteX51" fmla="*/ 45730 w 824090"/>
              <a:gd name="connsiteY51" fmla="*/ 484672 h 761762"/>
              <a:gd name="connsiteX52" fmla="*/ 43825 w 824090"/>
              <a:gd name="connsiteY52" fmla="*/ 484672 h 761762"/>
              <a:gd name="connsiteX53" fmla="*/ 43825 w 824090"/>
              <a:gd name="connsiteY53" fmla="*/ 483719 h 761762"/>
              <a:gd name="connsiteX54" fmla="*/ 44777 w 824090"/>
              <a:gd name="connsiteY54" fmla="*/ 480862 h 761762"/>
              <a:gd name="connsiteX55" fmla="*/ 42872 w 824090"/>
              <a:gd name="connsiteY55" fmla="*/ 478958 h 761762"/>
              <a:gd name="connsiteX56" fmla="*/ 40966 w 824090"/>
              <a:gd name="connsiteY56" fmla="*/ 478958 h 761762"/>
              <a:gd name="connsiteX57" fmla="*/ 29534 w 824090"/>
              <a:gd name="connsiteY57" fmla="*/ 474197 h 761762"/>
              <a:gd name="connsiteX58" fmla="*/ 17149 w 824090"/>
              <a:gd name="connsiteY58" fmla="*/ 466579 h 761762"/>
              <a:gd name="connsiteX59" fmla="*/ 18101 w 824090"/>
              <a:gd name="connsiteY59" fmla="*/ 463723 h 761762"/>
              <a:gd name="connsiteX60" fmla="*/ 18101 w 824090"/>
              <a:gd name="connsiteY60" fmla="*/ 461818 h 761762"/>
              <a:gd name="connsiteX61" fmla="*/ 16196 w 824090"/>
              <a:gd name="connsiteY61" fmla="*/ 458010 h 761762"/>
              <a:gd name="connsiteX62" fmla="*/ 14291 w 824090"/>
              <a:gd name="connsiteY62" fmla="*/ 454201 h 761762"/>
              <a:gd name="connsiteX63" fmla="*/ 9527 w 824090"/>
              <a:gd name="connsiteY63" fmla="*/ 447535 h 761762"/>
              <a:gd name="connsiteX64" fmla="*/ 11432 w 824090"/>
              <a:gd name="connsiteY64" fmla="*/ 446583 h 761762"/>
              <a:gd name="connsiteX65" fmla="*/ 11432 w 824090"/>
              <a:gd name="connsiteY65" fmla="*/ 443727 h 761762"/>
              <a:gd name="connsiteX66" fmla="*/ 11432 w 824090"/>
              <a:gd name="connsiteY66" fmla="*/ 439918 h 761762"/>
              <a:gd name="connsiteX67" fmla="*/ 8574 w 824090"/>
              <a:gd name="connsiteY67" fmla="*/ 437061 h 761762"/>
              <a:gd name="connsiteX68" fmla="*/ 14291 w 824090"/>
              <a:gd name="connsiteY68" fmla="*/ 435157 h 761762"/>
              <a:gd name="connsiteX69" fmla="*/ 7622 w 824090"/>
              <a:gd name="connsiteY69" fmla="*/ 409447 h 761762"/>
              <a:gd name="connsiteX70" fmla="*/ 7622 w 824090"/>
              <a:gd name="connsiteY70" fmla="*/ 412304 h 761762"/>
              <a:gd name="connsiteX71" fmla="*/ 9527 w 824090"/>
              <a:gd name="connsiteY71" fmla="*/ 413256 h 761762"/>
              <a:gd name="connsiteX72" fmla="*/ 9527 w 824090"/>
              <a:gd name="connsiteY72" fmla="*/ 417065 h 761762"/>
              <a:gd name="connsiteX73" fmla="*/ 7622 w 824090"/>
              <a:gd name="connsiteY73" fmla="*/ 418969 h 761762"/>
              <a:gd name="connsiteX74" fmla="*/ 9527 w 824090"/>
              <a:gd name="connsiteY74" fmla="*/ 421826 h 761762"/>
              <a:gd name="connsiteX75" fmla="*/ 2858 w 824090"/>
              <a:gd name="connsiteY75" fmla="*/ 425635 h 761762"/>
              <a:gd name="connsiteX76" fmla="*/ 0 w 824090"/>
              <a:gd name="connsiteY76" fmla="*/ 418969 h 761762"/>
              <a:gd name="connsiteX77" fmla="*/ 953 w 824090"/>
              <a:gd name="connsiteY77" fmla="*/ 415161 h 761762"/>
              <a:gd name="connsiteX78" fmla="*/ 2858 w 824090"/>
              <a:gd name="connsiteY78" fmla="*/ 410400 h 761762"/>
              <a:gd name="connsiteX79" fmla="*/ 4764 w 824090"/>
              <a:gd name="connsiteY79" fmla="*/ 411352 h 761762"/>
              <a:gd name="connsiteX80" fmla="*/ 7622 w 824090"/>
              <a:gd name="connsiteY80" fmla="*/ 409447 h 761762"/>
              <a:gd name="connsiteX81" fmla="*/ 713577 w 824090"/>
              <a:gd name="connsiteY81" fmla="*/ 234242 h 761762"/>
              <a:gd name="connsiteX82" fmla="*/ 712624 w 824090"/>
              <a:gd name="connsiteY82" fmla="*/ 238051 h 761762"/>
              <a:gd name="connsiteX83" fmla="*/ 711671 w 824090"/>
              <a:gd name="connsiteY83" fmla="*/ 242812 h 761762"/>
              <a:gd name="connsiteX84" fmla="*/ 707861 w 824090"/>
              <a:gd name="connsiteY84" fmla="*/ 251382 h 761762"/>
              <a:gd name="connsiteX85" fmla="*/ 700239 w 824090"/>
              <a:gd name="connsiteY85" fmla="*/ 273282 h 761762"/>
              <a:gd name="connsiteX86" fmla="*/ 692617 w 824090"/>
              <a:gd name="connsiteY86" fmla="*/ 294231 h 761762"/>
              <a:gd name="connsiteX87" fmla="*/ 688806 w 824090"/>
              <a:gd name="connsiteY87" fmla="*/ 303753 h 761762"/>
              <a:gd name="connsiteX88" fmla="*/ 687854 w 824090"/>
              <a:gd name="connsiteY88" fmla="*/ 309466 h 761762"/>
              <a:gd name="connsiteX89" fmla="*/ 688806 w 824090"/>
              <a:gd name="connsiteY89" fmla="*/ 315179 h 761762"/>
              <a:gd name="connsiteX90" fmla="*/ 695475 w 824090"/>
              <a:gd name="connsiteY90" fmla="*/ 320892 h 761762"/>
              <a:gd name="connsiteX91" fmla="*/ 707861 w 824090"/>
              <a:gd name="connsiteY91" fmla="*/ 331367 h 761762"/>
              <a:gd name="connsiteX92" fmla="*/ 719293 w 824090"/>
              <a:gd name="connsiteY92" fmla="*/ 342793 h 761762"/>
              <a:gd name="connsiteX93" fmla="*/ 730725 w 824090"/>
              <a:gd name="connsiteY93" fmla="*/ 353267 h 761762"/>
              <a:gd name="connsiteX94" fmla="*/ 742158 w 824090"/>
              <a:gd name="connsiteY94" fmla="*/ 364694 h 761762"/>
              <a:gd name="connsiteX95" fmla="*/ 751685 w 824090"/>
              <a:gd name="connsiteY95" fmla="*/ 375168 h 761762"/>
              <a:gd name="connsiteX96" fmla="*/ 760259 w 824090"/>
              <a:gd name="connsiteY96" fmla="*/ 385642 h 761762"/>
              <a:gd name="connsiteX97" fmla="*/ 768834 w 824090"/>
              <a:gd name="connsiteY97" fmla="*/ 396116 h 761762"/>
              <a:gd name="connsiteX98" fmla="*/ 777408 w 824090"/>
              <a:gd name="connsiteY98" fmla="*/ 407543 h 761762"/>
              <a:gd name="connsiteX99" fmla="*/ 776456 w 824090"/>
              <a:gd name="connsiteY99" fmla="*/ 411352 h 761762"/>
              <a:gd name="connsiteX100" fmla="*/ 772645 w 824090"/>
              <a:gd name="connsiteY100" fmla="*/ 420874 h 761762"/>
              <a:gd name="connsiteX101" fmla="*/ 768834 w 824090"/>
              <a:gd name="connsiteY101" fmla="*/ 430396 h 761762"/>
              <a:gd name="connsiteX102" fmla="*/ 766928 w 824090"/>
              <a:gd name="connsiteY102" fmla="*/ 436109 h 761762"/>
              <a:gd name="connsiteX103" fmla="*/ 764070 w 824090"/>
              <a:gd name="connsiteY103" fmla="*/ 446583 h 761762"/>
              <a:gd name="connsiteX104" fmla="*/ 763118 w 824090"/>
              <a:gd name="connsiteY104" fmla="*/ 452296 h 761762"/>
              <a:gd name="connsiteX105" fmla="*/ 762165 w 824090"/>
              <a:gd name="connsiteY105" fmla="*/ 457057 h 761762"/>
              <a:gd name="connsiteX106" fmla="*/ 759307 w 824090"/>
              <a:gd name="connsiteY106" fmla="*/ 467532 h 761762"/>
              <a:gd name="connsiteX107" fmla="*/ 755496 w 824090"/>
              <a:gd name="connsiteY107" fmla="*/ 477054 h 761762"/>
              <a:gd name="connsiteX108" fmla="*/ 750732 w 824090"/>
              <a:gd name="connsiteY108" fmla="*/ 484672 h 761762"/>
              <a:gd name="connsiteX109" fmla="*/ 744064 w 824090"/>
              <a:gd name="connsiteY109" fmla="*/ 493241 h 761762"/>
              <a:gd name="connsiteX110" fmla="*/ 764070 w 824090"/>
              <a:gd name="connsiteY110" fmla="*/ 504668 h 761762"/>
              <a:gd name="connsiteX111" fmla="*/ 783124 w 824090"/>
              <a:gd name="connsiteY111" fmla="*/ 517046 h 761762"/>
              <a:gd name="connsiteX112" fmla="*/ 803131 w 824090"/>
              <a:gd name="connsiteY112" fmla="*/ 528473 h 761762"/>
              <a:gd name="connsiteX113" fmla="*/ 821233 w 824090"/>
              <a:gd name="connsiteY113" fmla="*/ 537995 h 761762"/>
              <a:gd name="connsiteX114" fmla="*/ 824091 w 824090"/>
              <a:gd name="connsiteY114" fmla="*/ 538947 h 761762"/>
              <a:gd name="connsiteX115" fmla="*/ 820280 w 824090"/>
              <a:gd name="connsiteY115" fmla="*/ 542756 h 761762"/>
              <a:gd name="connsiteX116" fmla="*/ 818375 w 824090"/>
              <a:gd name="connsiteY116" fmla="*/ 548469 h 761762"/>
              <a:gd name="connsiteX117" fmla="*/ 818375 w 824090"/>
              <a:gd name="connsiteY117" fmla="*/ 561800 h 761762"/>
              <a:gd name="connsiteX118" fmla="*/ 816469 w 824090"/>
              <a:gd name="connsiteY118" fmla="*/ 567513 h 761762"/>
              <a:gd name="connsiteX119" fmla="*/ 812658 w 824090"/>
              <a:gd name="connsiteY119" fmla="*/ 573226 h 761762"/>
              <a:gd name="connsiteX120" fmla="*/ 795510 w 824090"/>
              <a:gd name="connsiteY120" fmla="*/ 589414 h 761762"/>
              <a:gd name="connsiteX121" fmla="*/ 789793 w 824090"/>
              <a:gd name="connsiteY121" fmla="*/ 593223 h 761762"/>
              <a:gd name="connsiteX122" fmla="*/ 782172 w 824090"/>
              <a:gd name="connsiteY122" fmla="*/ 594175 h 761762"/>
              <a:gd name="connsiteX123" fmla="*/ 759307 w 824090"/>
              <a:gd name="connsiteY123" fmla="*/ 594175 h 761762"/>
              <a:gd name="connsiteX124" fmla="*/ 747874 w 824090"/>
              <a:gd name="connsiteY124" fmla="*/ 596079 h 761762"/>
              <a:gd name="connsiteX125" fmla="*/ 746922 w 824090"/>
              <a:gd name="connsiteY125" fmla="*/ 596079 h 761762"/>
              <a:gd name="connsiteX126" fmla="*/ 740252 w 824090"/>
              <a:gd name="connsiteY126" fmla="*/ 605601 h 761762"/>
              <a:gd name="connsiteX127" fmla="*/ 740252 w 824090"/>
              <a:gd name="connsiteY127" fmla="*/ 611314 h 761762"/>
              <a:gd name="connsiteX128" fmla="*/ 743111 w 824090"/>
              <a:gd name="connsiteY128" fmla="*/ 618932 h 761762"/>
              <a:gd name="connsiteX129" fmla="*/ 744064 w 824090"/>
              <a:gd name="connsiteY129" fmla="*/ 624645 h 761762"/>
              <a:gd name="connsiteX130" fmla="*/ 745016 w 824090"/>
              <a:gd name="connsiteY130" fmla="*/ 631311 h 761762"/>
              <a:gd name="connsiteX131" fmla="*/ 745969 w 824090"/>
              <a:gd name="connsiteY131" fmla="*/ 643689 h 761762"/>
              <a:gd name="connsiteX132" fmla="*/ 745969 w 824090"/>
              <a:gd name="connsiteY132" fmla="*/ 648450 h 761762"/>
              <a:gd name="connsiteX133" fmla="*/ 745016 w 824090"/>
              <a:gd name="connsiteY133" fmla="*/ 662733 h 761762"/>
              <a:gd name="connsiteX134" fmla="*/ 743111 w 824090"/>
              <a:gd name="connsiteY134" fmla="*/ 669399 h 761762"/>
              <a:gd name="connsiteX135" fmla="*/ 737394 w 824090"/>
              <a:gd name="connsiteY135" fmla="*/ 680825 h 761762"/>
              <a:gd name="connsiteX136" fmla="*/ 733584 w 824090"/>
              <a:gd name="connsiteY136" fmla="*/ 686538 h 761762"/>
              <a:gd name="connsiteX137" fmla="*/ 728820 w 824090"/>
              <a:gd name="connsiteY137" fmla="*/ 696060 h 761762"/>
              <a:gd name="connsiteX138" fmla="*/ 725962 w 824090"/>
              <a:gd name="connsiteY138" fmla="*/ 704630 h 761762"/>
              <a:gd name="connsiteX139" fmla="*/ 723104 w 824090"/>
              <a:gd name="connsiteY139" fmla="*/ 714152 h 761762"/>
              <a:gd name="connsiteX140" fmla="*/ 722151 w 824090"/>
              <a:gd name="connsiteY140" fmla="*/ 724626 h 761762"/>
              <a:gd name="connsiteX141" fmla="*/ 722151 w 824090"/>
              <a:gd name="connsiteY141" fmla="*/ 735101 h 761762"/>
              <a:gd name="connsiteX142" fmla="*/ 722151 w 824090"/>
              <a:gd name="connsiteY142" fmla="*/ 739862 h 761762"/>
              <a:gd name="connsiteX143" fmla="*/ 723104 w 824090"/>
              <a:gd name="connsiteY143" fmla="*/ 747479 h 761762"/>
              <a:gd name="connsiteX144" fmla="*/ 722151 w 824090"/>
              <a:gd name="connsiteY144" fmla="*/ 749384 h 761762"/>
              <a:gd name="connsiteX145" fmla="*/ 722151 w 824090"/>
              <a:gd name="connsiteY145" fmla="*/ 752240 h 761762"/>
              <a:gd name="connsiteX146" fmla="*/ 721198 w 824090"/>
              <a:gd name="connsiteY146" fmla="*/ 754145 h 761762"/>
              <a:gd name="connsiteX147" fmla="*/ 715482 w 824090"/>
              <a:gd name="connsiteY147" fmla="*/ 750336 h 761762"/>
              <a:gd name="connsiteX148" fmla="*/ 707861 w 824090"/>
              <a:gd name="connsiteY148" fmla="*/ 746527 h 761762"/>
              <a:gd name="connsiteX149" fmla="*/ 701192 w 824090"/>
              <a:gd name="connsiteY149" fmla="*/ 742718 h 761762"/>
              <a:gd name="connsiteX150" fmla="*/ 697381 w 824090"/>
              <a:gd name="connsiteY150" fmla="*/ 737957 h 761762"/>
              <a:gd name="connsiteX151" fmla="*/ 693570 w 824090"/>
              <a:gd name="connsiteY151" fmla="*/ 731292 h 761762"/>
              <a:gd name="connsiteX152" fmla="*/ 687854 w 824090"/>
              <a:gd name="connsiteY152" fmla="*/ 726531 h 761762"/>
              <a:gd name="connsiteX153" fmla="*/ 681185 w 824090"/>
              <a:gd name="connsiteY153" fmla="*/ 722722 h 761762"/>
              <a:gd name="connsiteX154" fmla="*/ 674516 w 824090"/>
              <a:gd name="connsiteY154" fmla="*/ 718913 h 761762"/>
              <a:gd name="connsiteX155" fmla="*/ 667847 w 824090"/>
              <a:gd name="connsiteY155" fmla="*/ 715104 h 761762"/>
              <a:gd name="connsiteX156" fmla="*/ 664036 w 824090"/>
              <a:gd name="connsiteY156" fmla="*/ 710343 h 761762"/>
              <a:gd name="connsiteX157" fmla="*/ 660225 w 824090"/>
              <a:gd name="connsiteY157" fmla="*/ 704630 h 761762"/>
              <a:gd name="connsiteX158" fmla="*/ 656414 w 824090"/>
              <a:gd name="connsiteY158" fmla="*/ 698917 h 761762"/>
              <a:gd name="connsiteX159" fmla="*/ 649745 w 824090"/>
              <a:gd name="connsiteY159" fmla="*/ 690347 h 761762"/>
              <a:gd name="connsiteX160" fmla="*/ 644029 w 824090"/>
              <a:gd name="connsiteY160" fmla="*/ 686538 h 761762"/>
              <a:gd name="connsiteX161" fmla="*/ 636408 w 824090"/>
              <a:gd name="connsiteY161" fmla="*/ 685586 h 761762"/>
              <a:gd name="connsiteX162" fmla="*/ 627833 w 824090"/>
              <a:gd name="connsiteY162" fmla="*/ 685586 h 761762"/>
              <a:gd name="connsiteX163" fmla="*/ 621164 w 824090"/>
              <a:gd name="connsiteY163" fmla="*/ 684634 h 761762"/>
              <a:gd name="connsiteX164" fmla="*/ 615448 w 824090"/>
              <a:gd name="connsiteY164" fmla="*/ 681777 h 761762"/>
              <a:gd name="connsiteX165" fmla="*/ 610685 w 824090"/>
              <a:gd name="connsiteY165" fmla="*/ 677016 h 761762"/>
              <a:gd name="connsiteX166" fmla="*/ 605921 w 824090"/>
              <a:gd name="connsiteY166" fmla="*/ 672255 h 761762"/>
              <a:gd name="connsiteX167" fmla="*/ 603063 w 824090"/>
              <a:gd name="connsiteY167" fmla="*/ 669399 h 761762"/>
              <a:gd name="connsiteX168" fmla="*/ 595441 w 824090"/>
              <a:gd name="connsiteY168" fmla="*/ 662733 h 761762"/>
              <a:gd name="connsiteX169" fmla="*/ 591631 w 824090"/>
              <a:gd name="connsiteY169" fmla="*/ 658925 h 761762"/>
              <a:gd name="connsiteX170" fmla="*/ 588772 w 824090"/>
              <a:gd name="connsiteY170" fmla="*/ 657020 h 761762"/>
              <a:gd name="connsiteX171" fmla="*/ 584962 w 824090"/>
              <a:gd name="connsiteY171" fmla="*/ 656068 h 761762"/>
              <a:gd name="connsiteX172" fmla="*/ 579245 w 824090"/>
              <a:gd name="connsiteY172" fmla="*/ 654164 h 761762"/>
              <a:gd name="connsiteX173" fmla="*/ 576387 w 824090"/>
              <a:gd name="connsiteY173" fmla="*/ 654164 h 761762"/>
              <a:gd name="connsiteX174" fmla="*/ 573529 w 824090"/>
              <a:gd name="connsiteY174" fmla="*/ 653211 h 761762"/>
              <a:gd name="connsiteX175" fmla="*/ 570671 w 824090"/>
              <a:gd name="connsiteY175" fmla="*/ 654164 h 761762"/>
              <a:gd name="connsiteX176" fmla="*/ 567813 w 824090"/>
              <a:gd name="connsiteY176" fmla="*/ 654164 h 761762"/>
              <a:gd name="connsiteX177" fmla="*/ 555428 w 824090"/>
              <a:gd name="connsiteY177" fmla="*/ 662733 h 761762"/>
              <a:gd name="connsiteX178" fmla="*/ 543043 w 824090"/>
              <a:gd name="connsiteY178" fmla="*/ 674160 h 761762"/>
              <a:gd name="connsiteX179" fmla="*/ 529705 w 824090"/>
              <a:gd name="connsiteY179" fmla="*/ 682730 h 761762"/>
              <a:gd name="connsiteX180" fmla="*/ 514461 w 824090"/>
              <a:gd name="connsiteY180" fmla="*/ 684634 h 761762"/>
              <a:gd name="connsiteX181" fmla="*/ 508745 w 824090"/>
              <a:gd name="connsiteY181" fmla="*/ 683682 h 761762"/>
              <a:gd name="connsiteX182" fmla="*/ 505887 w 824090"/>
              <a:gd name="connsiteY182" fmla="*/ 683682 h 761762"/>
              <a:gd name="connsiteX183" fmla="*/ 503029 w 824090"/>
              <a:gd name="connsiteY183" fmla="*/ 684634 h 761762"/>
              <a:gd name="connsiteX184" fmla="*/ 500171 w 824090"/>
              <a:gd name="connsiteY184" fmla="*/ 686538 h 761762"/>
              <a:gd name="connsiteX185" fmla="*/ 498265 w 824090"/>
              <a:gd name="connsiteY185" fmla="*/ 687491 h 761762"/>
              <a:gd name="connsiteX186" fmla="*/ 497312 w 824090"/>
              <a:gd name="connsiteY186" fmla="*/ 686538 h 761762"/>
              <a:gd name="connsiteX187" fmla="*/ 495407 w 824090"/>
              <a:gd name="connsiteY187" fmla="*/ 685586 h 761762"/>
              <a:gd name="connsiteX188" fmla="*/ 495407 w 824090"/>
              <a:gd name="connsiteY188" fmla="*/ 682730 h 761762"/>
              <a:gd name="connsiteX189" fmla="*/ 493502 w 824090"/>
              <a:gd name="connsiteY189" fmla="*/ 680825 h 761762"/>
              <a:gd name="connsiteX190" fmla="*/ 489691 w 824090"/>
              <a:gd name="connsiteY190" fmla="*/ 680825 h 761762"/>
              <a:gd name="connsiteX191" fmla="*/ 478258 w 824090"/>
              <a:gd name="connsiteY191" fmla="*/ 686538 h 761762"/>
              <a:gd name="connsiteX192" fmla="*/ 468731 w 824090"/>
              <a:gd name="connsiteY192" fmla="*/ 695108 h 761762"/>
              <a:gd name="connsiteX193" fmla="*/ 461110 w 824090"/>
              <a:gd name="connsiteY193" fmla="*/ 705582 h 761762"/>
              <a:gd name="connsiteX194" fmla="*/ 454441 w 824090"/>
              <a:gd name="connsiteY194" fmla="*/ 717009 h 761762"/>
              <a:gd name="connsiteX195" fmla="*/ 447772 w 824090"/>
              <a:gd name="connsiteY195" fmla="*/ 727483 h 761762"/>
              <a:gd name="connsiteX196" fmla="*/ 440150 w 824090"/>
              <a:gd name="connsiteY196" fmla="*/ 737005 h 761762"/>
              <a:gd name="connsiteX197" fmla="*/ 432529 w 824090"/>
              <a:gd name="connsiteY197" fmla="*/ 746527 h 761762"/>
              <a:gd name="connsiteX198" fmla="*/ 426812 w 824090"/>
              <a:gd name="connsiteY198" fmla="*/ 757001 h 761762"/>
              <a:gd name="connsiteX199" fmla="*/ 423001 w 824090"/>
              <a:gd name="connsiteY199" fmla="*/ 759858 h 761762"/>
              <a:gd name="connsiteX200" fmla="*/ 419191 w 824090"/>
              <a:gd name="connsiteY200" fmla="*/ 761762 h 761762"/>
              <a:gd name="connsiteX201" fmla="*/ 413474 w 824090"/>
              <a:gd name="connsiteY201" fmla="*/ 747479 h 761762"/>
              <a:gd name="connsiteX202" fmla="*/ 403947 w 824090"/>
              <a:gd name="connsiteY202" fmla="*/ 738910 h 761762"/>
              <a:gd name="connsiteX203" fmla="*/ 398231 w 824090"/>
              <a:gd name="connsiteY203" fmla="*/ 736053 h 761762"/>
              <a:gd name="connsiteX204" fmla="*/ 396326 w 824090"/>
              <a:gd name="connsiteY204" fmla="*/ 738910 h 761762"/>
              <a:gd name="connsiteX205" fmla="*/ 390610 w 824090"/>
              <a:gd name="connsiteY205" fmla="*/ 743671 h 761762"/>
              <a:gd name="connsiteX206" fmla="*/ 383940 w 824090"/>
              <a:gd name="connsiteY206" fmla="*/ 745575 h 761762"/>
              <a:gd name="connsiteX207" fmla="*/ 374413 w 824090"/>
              <a:gd name="connsiteY207" fmla="*/ 740814 h 761762"/>
              <a:gd name="connsiteX208" fmla="*/ 362981 w 824090"/>
              <a:gd name="connsiteY208" fmla="*/ 739862 h 761762"/>
              <a:gd name="connsiteX209" fmla="*/ 352501 w 824090"/>
              <a:gd name="connsiteY209" fmla="*/ 734148 h 761762"/>
              <a:gd name="connsiteX210" fmla="*/ 346785 w 824090"/>
              <a:gd name="connsiteY210" fmla="*/ 738910 h 761762"/>
              <a:gd name="connsiteX211" fmla="*/ 342974 w 824090"/>
              <a:gd name="connsiteY211" fmla="*/ 735101 h 761762"/>
              <a:gd name="connsiteX212" fmla="*/ 345832 w 824090"/>
              <a:gd name="connsiteY212" fmla="*/ 731292 h 761762"/>
              <a:gd name="connsiteX213" fmla="*/ 349643 w 824090"/>
              <a:gd name="connsiteY213" fmla="*/ 727483 h 761762"/>
              <a:gd name="connsiteX214" fmla="*/ 352501 w 824090"/>
              <a:gd name="connsiteY214" fmla="*/ 728435 h 761762"/>
              <a:gd name="connsiteX215" fmla="*/ 355359 w 824090"/>
              <a:gd name="connsiteY215" fmla="*/ 729387 h 761762"/>
              <a:gd name="connsiteX216" fmla="*/ 361076 w 824090"/>
              <a:gd name="connsiteY216" fmla="*/ 725579 h 761762"/>
              <a:gd name="connsiteX217" fmla="*/ 363934 w 824090"/>
              <a:gd name="connsiteY217" fmla="*/ 717961 h 761762"/>
              <a:gd name="connsiteX218" fmla="*/ 366792 w 824090"/>
              <a:gd name="connsiteY218" fmla="*/ 713200 h 761762"/>
              <a:gd name="connsiteX219" fmla="*/ 368697 w 824090"/>
              <a:gd name="connsiteY219" fmla="*/ 706535 h 761762"/>
              <a:gd name="connsiteX220" fmla="*/ 370603 w 824090"/>
              <a:gd name="connsiteY220" fmla="*/ 702726 h 761762"/>
              <a:gd name="connsiteX221" fmla="*/ 372508 w 824090"/>
              <a:gd name="connsiteY221" fmla="*/ 700821 h 761762"/>
              <a:gd name="connsiteX222" fmla="*/ 374413 w 824090"/>
              <a:gd name="connsiteY222" fmla="*/ 701774 h 761762"/>
              <a:gd name="connsiteX223" fmla="*/ 379177 w 824090"/>
              <a:gd name="connsiteY223" fmla="*/ 696060 h 761762"/>
              <a:gd name="connsiteX224" fmla="*/ 385846 w 824090"/>
              <a:gd name="connsiteY224" fmla="*/ 682730 h 761762"/>
              <a:gd name="connsiteX225" fmla="*/ 395373 w 824090"/>
              <a:gd name="connsiteY225" fmla="*/ 675112 h 761762"/>
              <a:gd name="connsiteX226" fmla="*/ 399184 w 824090"/>
              <a:gd name="connsiteY226" fmla="*/ 674160 h 761762"/>
              <a:gd name="connsiteX227" fmla="*/ 401089 w 824090"/>
              <a:gd name="connsiteY227" fmla="*/ 669399 h 761762"/>
              <a:gd name="connsiteX228" fmla="*/ 406805 w 824090"/>
              <a:gd name="connsiteY228" fmla="*/ 664638 h 761762"/>
              <a:gd name="connsiteX229" fmla="*/ 411569 w 824090"/>
              <a:gd name="connsiteY229" fmla="*/ 654164 h 761762"/>
              <a:gd name="connsiteX230" fmla="*/ 413474 w 824090"/>
              <a:gd name="connsiteY230" fmla="*/ 650355 h 761762"/>
              <a:gd name="connsiteX231" fmla="*/ 417285 w 824090"/>
              <a:gd name="connsiteY231" fmla="*/ 649402 h 761762"/>
              <a:gd name="connsiteX232" fmla="*/ 419191 w 824090"/>
              <a:gd name="connsiteY232" fmla="*/ 651307 h 761762"/>
              <a:gd name="connsiteX233" fmla="*/ 425859 w 824090"/>
              <a:gd name="connsiteY233" fmla="*/ 652259 h 761762"/>
              <a:gd name="connsiteX234" fmla="*/ 431576 w 824090"/>
              <a:gd name="connsiteY234" fmla="*/ 646546 h 761762"/>
              <a:gd name="connsiteX235" fmla="*/ 436339 w 824090"/>
              <a:gd name="connsiteY235" fmla="*/ 640833 h 761762"/>
              <a:gd name="connsiteX236" fmla="*/ 437292 w 824090"/>
              <a:gd name="connsiteY236" fmla="*/ 631311 h 761762"/>
              <a:gd name="connsiteX237" fmla="*/ 437292 w 824090"/>
              <a:gd name="connsiteY237" fmla="*/ 622741 h 761762"/>
              <a:gd name="connsiteX238" fmla="*/ 435387 w 824090"/>
              <a:gd name="connsiteY238" fmla="*/ 617980 h 761762"/>
              <a:gd name="connsiteX239" fmla="*/ 438245 w 824090"/>
              <a:gd name="connsiteY239" fmla="*/ 610362 h 761762"/>
              <a:gd name="connsiteX240" fmla="*/ 437292 w 824090"/>
              <a:gd name="connsiteY240" fmla="*/ 601792 h 761762"/>
              <a:gd name="connsiteX241" fmla="*/ 442056 w 824090"/>
              <a:gd name="connsiteY241" fmla="*/ 594175 h 761762"/>
              <a:gd name="connsiteX242" fmla="*/ 439198 w 824090"/>
              <a:gd name="connsiteY242" fmla="*/ 568465 h 761762"/>
              <a:gd name="connsiteX243" fmla="*/ 433481 w 824090"/>
              <a:gd name="connsiteY243" fmla="*/ 550373 h 761762"/>
              <a:gd name="connsiteX244" fmla="*/ 437292 w 824090"/>
              <a:gd name="connsiteY244" fmla="*/ 535138 h 761762"/>
              <a:gd name="connsiteX245" fmla="*/ 441103 w 824090"/>
              <a:gd name="connsiteY245" fmla="*/ 529425 h 761762"/>
              <a:gd name="connsiteX246" fmla="*/ 445866 w 824090"/>
              <a:gd name="connsiteY246" fmla="*/ 519903 h 761762"/>
              <a:gd name="connsiteX247" fmla="*/ 451583 w 824090"/>
              <a:gd name="connsiteY247" fmla="*/ 517046 h 761762"/>
              <a:gd name="connsiteX248" fmla="*/ 450630 w 824090"/>
              <a:gd name="connsiteY248" fmla="*/ 514190 h 761762"/>
              <a:gd name="connsiteX249" fmla="*/ 447772 w 824090"/>
              <a:gd name="connsiteY249" fmla="*/ 507524 h 761762"/>
              <a:gd name="connsiteX250" fmla="*/ 446819 w 824090"/>
              <a:gd name="connsiteY250" fmla="*/ 501811 h 761762"/>
              <a:gd name="connsiteX251" fmla="*/ 444914 w 824090"/>
              <a:gd name="connsiteY251" fmla="*/ 497050 h 761762"/>
              <a:gd name="connsiteX252" fmla="*/ 442056 w 824090"/>
              <a:gd name="connsiteY252" fmla="*/ 493241 h 761762"/>
              <a:gd name="connsiteX253" fmla="*/ 438245 w 824090"/>
              <a:gd name="connsiteY253" fmla="*/ 491337 h 761762"/>
              <a:gd name="connsiteX254" fmla="*/ 433481 w 824090"/>
              <a:gd name="connsiteY254" fmla="*/ 490384 h 761762"/>
              <a:gd name="connsiteX255" fmla="*/ 431576 w 824090"/>
              <a:gd name="connsiteY255" fmla="*/ 494194 h 761762"/>
              <a:gd name="connsiteX256" fmla="*/ 427765 w 824090"/>
              <a:gd name="connsiteY256" fmla="*/ 495145 h 761762"/>
              <a:gd name="connsiteX257" fmla="*/ 423001 w 824090"/>
              <a:gd name="connsiteY257" fmla="*/ 490384 h 761762"/>
              <a:gd name="connsiteX258" fmla="*/ 410616 w 824090"/>
              <a:gd name="connsiteY258" fmla="*/ 484672 h 761762"/>
              <a:gd name="connsiteX259" fmla="*/ 389657 w 824090"/>
              <a:gd name="connsiteY259" fmla="*/ 470388 h 761762"/>
              <a:gd name="connsiteX260" fmla="*/ 382988 w 824090"/>
              <a:gd name="connsiteY260" fmla="*/ 466579 h 761762"/>
              <a:gd name="connsiteX261" fmla="*/ 372508 w 824090"/>
              <a:gd name="connsiteY261" fmla="*/ 457057 h 761762"/>
              <a:gd name="connsiteX262" fmla="*/ 367745 w 824090"/>
              <a:gd name="connsiteY262" fmla="*/ 443727 h 761762"/>
              <a:gd name="connsiteX263" fmla="*/ 342021 w 824090"/>
              <a:gd name="connsiteY263" fmla="*/ 392308 h 761762"/>
              <a:gd name="connsiteX264" fmla="*/ 317251 w 824090"/>
              <a:gd name="connsiteY264" fmla="*/ 351363 h 761762"/>
              <a:gd name="connsiteX265" fmla="*/ 312488 w 824090"/>
              <a:gd name="connsiteY265" fmla="*/ 339937 h 761762"/>
              <a:gd name="connsiteX266" fmla="*/ 309629 w 824090"/>
              <a:gd name="connsiteY266" fmla="*/ 321845 h 761762"/>
              <a:gd name="connsiteX267" fmla="*/ 312488 w 824090"/>
              <a:gd name="connsiteY267" fmla="*/ 276139 h 761762"/>
              <a:gd name="connsiteX268" fmla="*/ 310582 w 824090"/>
              <a:gd name="connsiteY268" fmla="*/ 254238 h 761762"/>
              <a:gd name="connsiteX269" fmla="*/ 302008 w 824090"/>
              <a:gd name="connsiteY269" fmla="*/ 224720 h 761762"/>
              <a:gd name="connsiteX270" fmla="*/ 295339 w 824090"/>
              <a:gd name="connsiteY270" fmla="*/ 200915 h 761762"/>
              <a:gd name="connsiteX271" fmla="*/ 290575 w 824090"/>
              <a:gd name="connsiteY271" fmla="*/ 183775 h 761762"/>
              <a:gd name="connsiteX272" fmla="*/ 286765 w 824090"/>
              <a:gd name="connsiteY272" fmla="*/ 174253 h 761762"/>
              <a:gd name="connsiteX273" fmla="*/ 289623 w 824090"/>
              <a:gd name="connsiteY273" fmla="*/ 172349 h 761762"/>
              <a:gd name="connsiteX274" fmla="*/ 298197 w 824090"/>
              <a:gd name="connsiteY274" fmla="*/ 186632 h 761762"/>
              <a:gd name="connsiteX275" fmla="*/ 302960 w 824090"/>
              <a:gd name="connsiteY275" fmla="*/ 191393 h 761762"/>
              <a:gd name="connsiteX276" fmla="*/ 307724 w 824090"/>
              <a:gd name="connsiteY276" fmla="*/ 187584 h 761762"/>
              <a:gd name="connsiteX277" fmla="*/ 308677 w 824090"/>
              <a:gd name="connsiteY277" fmla="*/ 181871 h 761762"/>
              <a:gd name="connsiteX278" fmla="*/ 306771 w 824090"/>
              <a:gd name="connsiteY278" fmla="*/ 175206 h 761762"/>
              <a:gd name="connsiteX279" fmla="*/ 303913 w 824090"/>
              <a:gd name="connsiteY279" fmla="*/ 163779 h 761762"/>
              <a:gd name="connsiteX280" fmla="*/ 309629 w 824090"/>
              <a:gd name="connsiteY280" fmla="*/ 162827 h 761762"/>
              <a:gd name="connsiteX281" fmla="*/ 316298 w 824090"/>
              <a:gd name="connsiteY281" fmla="*/ 160923 h 761762"/>
              <a:gd name="connsiteX282" fmla="*/ 322967 w 824090"/>
              <a:gd name="connsiteY282" fmla="*/ 159018 h 761762"/>
              <a:gd name="connsiteX283" fmla="*/ 329636 w 824090"/>
              <a:gd name="connsiteY283" fmla="*/ 160923 h 761762"/>
              <a:gd name="connsiteX284" fmla="*/ 334400 w 824090"/>
              <a:gd name="connsiteY284" fmla="*/ 163779 h 761762"/>
              <a:gd name="connsiteX285" fmla="*/ 338211 w 824090"/>
              <a:gd name="connsiteY285" fmla="*/ 167588 h 761762"/>
              <a:gd name="connsiteX286" fmla="*/ 342974 w 824090"/>
              <a:gd name="connsiteY286" fmla="*/ 171397 h 761762"/>
              <a:gd name="connsiteX287" fmla="*/ 346785 w 824090"/>
              <a:gd name="connsiteY287" fmla="*/ 175206 h 761762"/>
              <a:gd name="connsiteX288" fmla="*/ 357265 w 824090"/>
              <a:gd name="connsiteY288" fmla="*/ 178062 h 761762"/>
              <a:gd name="connsiteX289" fmla="*/ 366792 w 824090"/>
              <a:gd name="connsiteY289" fmla="*/ 177110 h 761762"/>
              <a:gd name="connsiteX290" fmla="*/ 374413 w 824090"/>
              <a:gd name="connsiteY290" fmla="*/ 170445 h 761762"/>
              <a:gd name="connsiteX291" fmla="*/ 374413 w 824090"/>
              <a:gd name="connsiteY291" fmla="*/ 159018 h 761762"/>
              <a:gd name="connsiteX292" fmla="*/ 372508 w 824090"/>
              <a:gd name="connsiteY292" fmla="*/ 151400 h 761762"/>
              <a:gd name="connsiteX293" fmla="*/ 370603 w 824090"/>
              <a:gd name="connsiteY293" fmla="*/ 142830 h 761762"/>
              <a:gd name="connsiteX294" fmla="*/ 367745 w 824090"/>
              <a:gd name="connsiteY294" fmla="*/ 134261 h 761762"/>
              <a:gd name="connsiteX295" fmla="*/ 364886 w 824090"/>
              <a:gd name="connsiteY295" fmla="*/ 126643 h 761762"/>
              <a:gd name="connsiteX296" fmla="*/ 363934 w 824090"/>
              <a:gd name="connsiteY296" fmla="*/ 125691 h 761762"/>
              <a:gd name="connsiteX297" fmla="*/ 360123 w 824090"/>
              <a:gd name="connsiteY297" fmla="*/ 124739 h 761762"/>
              <a:gd name="connsiteX298" fmla="*/ 359170 w 824090"/>
              <a:gd name="connsiteY298" fmla="*/ 123786 h 761762"/>
              <a:gd name="connsiteX299" fmla="*/ 359170 w 824090"/>
              <a:gd name="connsiteY299" fmla="*/ 121882 h 761762"/>
              <a:gd name="connsiteX300" fmla="*/ 361076 w 824090"/>
              <a:gd name="connsiteY300" fmla="*/ 117121 h 761762"/>
              <a:gd name="connsiteX301" fmla="*/ 361076 w 824090"/>
              <a:gd name="connsiteY301" fmla="*/ 115217 h 761762"/>
              <a:gd name="connsiteX302" fmla="*/ 358218 w 824090"/>
              <a:gd name="connsiteY302" fmla="*/ 113312 h 761762"/>
              <a:gd name="connsiteX303" fmla="*/ 354407 w 824090"/>
              <a:gd name="connsiteY303" fmla="*/ 112360 h 761762"/>
              <a:gd name="connsiteX304" fmla="*/ 351549 w 824090"/>
              <a:gd name="connsiteY304" fmla="*/ 110456 h 761762"/>
              <a:gd name="connsiteX305" fmla="*/ 349643 w 824090"/>
              <a:gd name="connsiteY305" fmla="*/ 107599 h 761762"/>
              <a:gd name="connsiteX306" fmla="*/ 347738 w 824090"/>
              <a:gd name="connsiteY306" fmla="*/ 102838 h 761762"/>
              <a:gd name="connsiteX307" fmla="*/ 345832 w 824090"/>
              <a:gd name="connsiteY307" fmla="*/ 99981 h 761762"/>
              <a:gd name="connsiteX308" fmla="*/ 343927 w 824090"/>
              <a:gd name="connsiteY308" fmla="*/ 98077 h 761762"/>
              <a:gd name="connsiteX309" fmla="*/ 338211 w 824090"/>
              <a:gd name="connsiteY309" fmla="*/ 94268 h 761762"/>
              <a:gd name="connsiteX310" fmla="*/ 336305 w 824090"/>
              <a:gd name="connsiteY310" fmla="*/ 92364 h 761762"/>
              <a:gd name="connsiteX311" fmla="*/ 334400 w 824090"/>
              <a:gd name="connsiteY311" fmla="*/ 90459 h 761762"/>
              <a:gd name="connsiteX312" fmla="*/ 333447 w 824090"/>
              <a:gd name="connsiteY312" fmla="*/ 87603 h 761762"/>
              <a:gd name="connsiteX313" fmla="*/ 335352 w 824090"/>
              <a:gd name="connsiteY313" fmla="*/ 80937 h 761762"/>
              <a:gd name="connsiteX314" fmla="*/ 340116 w 824090"/>
              <a:gd name="connsiteY314" fmla="*/ 73320 h 761762"/>
              <a:gd name="connsiteX315" fmla="*/ 345832 w 824090"/>
              <a:gd name="connsiteY315" fmla="*/ 67606 h 761762"/>
              <a:gd name="connsiteX316" fmla="*/ 350596 w 824090"/>
              <a:gd name="connsiteY316" fmla="*/ 61893 h 761762"/>
              <a:gd name="connsiteX317" fmla="*/ 355359 w 824090"/>
              <a:gd name="connsiteY317" fmla="*/ 58084 h 761762"/>
              <a:gd name="connsiteX318" fmla="*/ 361076 w 824090"/>
              <a:gd name="connsiteY318" fmla="*/ 53323 h 761762"/>
              <a:gd name="connsiteX319" fmla="*/ 366792 w 824090"/>
              <a:gd name="connsiteY319" fmla="*/ 48562 h 761762"/>
              <a:gd name="connsiteX320" fmla="*/ 371555 w 824090"/>
              <a:gd name="connsiteY320" fmla="*/ 44754 h 761762"/>
              <a:gd name="connsiteX321" fmla="*/ 373461 w 824090"/>
              <a:gd name="connsiteY321" fmla="*/ 39993 h 761762"/>
              <a:gd name="connsiteX322" fmla="*/ 373461 w 824090"/>
              <a:gd name="connsiteY322" fmla="*/ 37136 h 761762"/>
              <a:gd name="connsiteX323" fmla="*/ 368697 w 824090"/>
              <a:gd name="connsiteY323" fmla="*/ 30471 h 761762"/>
              <a:gd name="connsiteX324" fmla="*/ 366792 w 824090"/>
              <a:gd name="connsiteY324" fmla="*/ 24757 h 761762"/>
              <a:gd name="connsiteX325" fmla="*/ 364886 w 824090"/>
              <a:gd name="connsiteY325" fmla="*/ 20949 h 761762"/>
              <a:gd name="connsiteX326" fmla="*/ 365839 w 824090"/>
              <a:gd name="connsiteY326" fmla="*/ 17140 h 761762"/>
              <a:gd name="connsiteX327" fmla="*/ 367745 w 824090"/>
              <a:gd name="connsiteY327" fmla="*/ 10474 h 761762"/>
              <a:gd name="connsiteX328" fmla="*/ 371555 w 824090"/>
              <a:gd name="connsiteY328" fmla="*/ 4761 h 761762"/>
              <a:gd name="connsiteX329" fmla="*/ 376319 w 824090"/>
              <a:gd name="connsiteY329" fmla="*/ 1905 h 761762"/>
              <a:gd name="connsiteX330" fmla="*/ 382988 w 824090"/>
              <a:gd name="connsiteY330" fmla="*/ 952 h 761762"/>
              <a:gd name="connsiteX331" fmla="*/ 390610 w 824090"/>
              <a:gd name="connsiteY331" fmla="*/ 1905 h 761762"/>
              <a:gd name="connsiteX332" fmla="*/ 405853 w 824090"/>
              <a:gd name="connsiteY332" fmla="*/ 952 h 761762"/>
              <a:gd name="connsiteX333" fmla="*/ 422049 w 824090"/>
              <a:gd name="connsiteY333" fmla="*/ 0 h 761762"/>
              <a:gd name="connsiteX334" fmla="*/ 438245 w 824090"/>
              <a:gd name="connsiteY334" fmla="*/ 0 h 761762"/>
              <a:gd name="connsiteX335" fmla="*/ 453488 w 824090"/>
              <a:gd name="connsiteY335" fmla="*/ 1905 h 761762"/>
              <a:gd name="connsiteX336" fmla="*/ 467779 w 824090"/>
              <a:gd name="connsiteY336" fmla="*/ 6666 h 761762"/>
              <a:gd name="connsiteX337" fmla="*/ 482069 w 824090"/>
              <a:gd name="connsiteY337" fmla="*/ 14283 h 761762"/>
              <a:gd name="connsiteX338" fmla="*/ 496360 w 824090"/>
              <a:gd name="connsiteY338" fmla="*/ 21901 h 761762"/>
              <a:gd name="connsiteX339" fmla="*/ 509698 w 824090"/>
              <a:gd name="connsiteY339" fmla="*/ 28566 h 761762"/>
              <a:gd name="connsiteX340" fmla="*/ 516367 w 824090"/>
              <a:gd name="connsiteY340" fmla="*/ 32375 h 761762"/>
              <a:gd name="connsiteX341" fmla="*/ 520178 w 824090"/>
              <a:gd name="connsiteY341" fmla="*/ 36184 h 761762"/>
              <a:gd name="connsiteX342" fmla="*/ 523036 w 824090"/>
              <a:gd name="connsiteY342" fmla="*/ 39993 h 761762"/>
              <a:gd name="connsiteX343" fmla="*/ 525894 w 824090"/>
              <a:gd name="connsiteY343" fmla="*/ 46658 h 761762"/>
              <a:gd name="connsiteX344" fmla="*/ 540184 w 824090"/>
              <a:gd name="connsiteY344" fmla="*/ 80937 h 761762"/>
              <a:gd name="connsiteX345" fmla="*/ 537326 w 824090"/>
              <a:gd name="connsiteY345" fmla="*/ 84746 h 761762"/>
              <a:gd name="connsiteX346" fmla="*/ 530657 w 824090"/>
              <a:gd name="connsiteY346" fmla="*/ 91412 h 761762"/>
              <a:gd name="connsiteX347" fmla="*/ 519225 w 824090"/>
              <a:gd name="connsiteY347" fmla="*/ 102838 h 761762"/>
              <a:gd name="connsiteX348" fmla="*/ 513509 w 824090"/>
              <a:gd name="connsiteY348" fmla="*/ 108551 h 761762"/>
              <a:gd name="connsiteX349" fmla="*/ 510651 w 824090"/>
              <a:gd name="connsiteY349" fmla="*/ 113312 h 761762"/>
              <a:gd name="connsiteX350" fmla="*/ 508745 w 824090"/>
              <a:gd name="connsiteY350" fmla="*/ 118073 h 761762"/>
              <a:gd name="connsiteX351" fmla="*/ 507792 w 824090"/>
              <a:gd name="connsiteY351" fmla="*/ 126643 h 761762"/>
              <a:gd name="connsiteX352" fmla="*/ 505887 w 824090"/>
              <a:gd name="connsiteY352" fmla="*/ 144735 h 761762"/>
              <a:gd name="connsiteX353" fmla="*/ 505887 w 824090"/>
              <a:gd name="connsiteY353" fmla="*/ 155209 h 761762"/>
              <a:gd name="connsiteX354" fmla="*/ 507792 w 824090"/>
              <a:gd name="connsiteY354" fmla="*/ 160923 h 761762"/>
              <a:gd name="connsiteX355" fmla="*/ 515414 w 824090"/>
              <a:gd name="connsiteY355" fmla="*/ 161874 h 761762"/>
              <a:gd name="connsiteX356" fmla="*/ 523988 w 824090"/>
              <a:gd name="connsiteY356" fmla="*/ 157113 h 761762"/>
              <a:gd name="connsiteX357" fmla="*/ 532563 w 824090"/>
              <a:gd name="connsiteY357" fmla="*/ 150448 h 761762"/>
              <a:gd name="connsiteX358" fmla="*/ 538279 w 824090"/>
              <a:gd name="connsiteY358" fmla="*/ 144735 h 761762"/>
              <a:gd name="connsiteX359" fmla="*/ 556380 w 824090"/>
              <a:gd name="connsiteY359" fmla="*/ 131404 h 761762"/>
              <a:gd name="connsiteX360" fmla="*/ 574482 w 824090"/>
              <a:gd name="connsiteY360" fmla="*/ 118073 h 761762"/>
              <a:gd name="connsiteX361" fmla="*/ 581151 w 824090"/>
              <a:gd name="connsiteY361" fmla="*/ 119025 h 761762"/>
              <a:gd name="connsiteX362" fmla="*/ 590678 w 824090"/>
              <a:gd name="connsiteY362" fmla="*/ 123786 h 761762"/>
              <a:gd name="connsiteX363" fmla="*/ 600205 w 824090"/>
              <a:gd name="connsiteY363" fmla="*/ 130452 h 761762"/>
              <a:gd name="connsiteX364" fmla="*/ 606874 w 824090"/>
              <a:gd name="connsiteY364" fmla="*/ 134261 h 761762"/>
              <a:gd name="connsiteX365" fmla="*/ 608779 w 824090"/>
              <a:gd name="connsiteY365" fmla="*/ 137117 h 761762"/>
              <a:gd name="connsiteX366" fmla="*/ 610685 w 824090"/>
              <a:gd name="connsiteY366" fmla="*/ 140926 h 761762"/>
              <a:gd name="connsiteX367" fmla="*/ 611637 w 824090"/>
              <a:gd name="connsiteY367" fmla="*/ 145687 h 761762"/>
              <a:gd name="connsiteX368" fmla="*/ 615448 w 824090"/>
              <a:gd name="connsiteY368" fmla="*/ 160923 h 761762"/>
              <a:gd name="connsiteX369" fmla="*/ 618306 w 824090"/>
              <a:gd name="connsiteY369" fmla="*/ 171397 h 761762"/>
              <a:gd name="connsiteX370" fmla="*/ 623070 w 824090"/>
              <a:gd name="connsiteY370" fmla="*/ 180919 h 761762"/>
              <a:gd name="connsiteX371" fmla="*/ 630691 w 824090"/>
              <a:gd name="connsiteY371" fmla="*/ 188536 h 761762"/>
              <a:gd name="connsiteX372" fmla="*/ 646887 w 824090"/>
              <a:gd name="connsiteY372" fmla="*/ 199011 h 761762"/>
              <a:gd name="connsiteX373" fmla="*/ 655462 w 824090"/>
              <a:gd name="connsiteY373" fmla="*/ 202819 h 761762"/>
              <a:gd name="connsiteX374" fmla="*/ 664036 w 824090"/>
              <a:gd name="connsiteY374" fmla="*/ 201867 h 761762"/>
              <a:gd name="connsiteX375" fmla="*/ 674516 w 824090"/>
              <a:gd name="connsiteY375" fmla="*/ 197106 h 761762"/>
              <a:gd name="connsiteX376" fmla="*/ 696428 w 824090"/>
              <a:gd name="connsiteY376" fmla="*/ 188536 h 761762"/>
              <a:gd name="connsiteX377" fmla="*/ 706908 w 824090"/>
              <a:gd name="connsiteY377" fmla="*/ 183775 h 761762"/>
              <a:gd name="connsiteX378" fmla="*/ 709766 w 824090"/>
              <a:gd name="connsiteY378" fmla="*/ 208533 h 761762"/>
              <a:gd name="connsiteX379" fmla="*/ 711671 w 824090"/>
              <a:gd name="connsiteY379" fmla="*/ 221863 h 761762"/>
              <a:gd name="connsiteX380" fmla="*/ 713577 w 824090"/>
              <a:gd name="connsiteY380" fmla="*/ 234242 h 76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824090" h="761762">
                <a:moveTo>
                  <a:pt x="137190" y="552278"/>
                </a:moveTo>
                <a:lnTo>
                  <a:pt x="138142" y="553230"/>
                </a:lnTo>
                <a:lnTo>
                  <a:pt x="139095" y="554182"/>
                </a:lnTo>
                <a:lnTo>
                  <a:pt x="139095" y="560848"/>
                </a:lnTo>
                <a:lnTo>
                  <a:pt x="138142" y="566561"/>
                </a:lnTo>
                <a:lnTo>
                  <a:pt x="135284" y="565609"/>
                </a:lnTo>
                <a:lnTo>
                  <a:pt x="132426" y="566561"/>
                </a:lnTo>
                <a:lnTo>
                  <a:pt x="125757" y="563704"/>
                </a:lnTo>
                <a:lnTo>
                  <a:pt x="122899" y="558943"/>
                </a:lnTo>
                <a:lnTo>
                  <a:pt x="128615" y="552278"/>
                </a:lnTo>
                <a:lnTo>
                  <a:pt x="134332" y="553230"/>
                </a:lnTo>
                <a:lnTo>
                  <a:pt x="137190" y="552278"/>
                </a:lnTo>
                <a:close/>
                <a:moveTo>
                  <a:pt x="75264" y="500859"/>
                </a:moveTo>
                <a:lnTo>
                  <a:pt x="79074" y="502763"/>
                </a:lnTo>
                <a:lnTo>
                  <a:pt x="85744" y="504668"/>
                </a:lnTo>
                <a:lnTo>
                  <a:pt x="94318" y="504668"/>
                </a:lnTo>
                <a:lnTo>
                  <a:pt x="95271" y="508477"/>
                </a:lnTo>
                <a:lnTo>
                  <a:pt x="98129" y="510381"/>
                </a:lnTo>
                <a:lnTo>
                  <a:pt x="98129" y="513238"/>
                </a:lnTo>
                <a:lnTo>
                  <a:pt x="92412" y="516094"/>
                </a:lnTo>
                <a:lnTo>
                  <a:pt x="91460" y="520855"/>
                </a:lnTo>
                <a:lnTo>
                  <a:pt x="90507" y="524664"/>
                </a:lnTo>
                <a:lnTo>
                  <a:pt x="85744" y="523712"/>
                </a:lnTo>
                <a:lnTo>
                  <a:pt x="78122" y="519903"/>
                </a:lnTo>
                <a:lnTo>
                  <a:pt x="73358" y="519903"/>
                </a:lnTo>
                <a:lnTo>
                  <a:pt x="68595" y="516094"/>
                </a:lnTo>
                <a:lnTo>
                  <a:pt x="62879" y="515142"/>
                </a:lnTo>
                <a:lnTo>
                  <a:pt x="59068" y="509429"/>
                </a:lnTo>
                <a:lnTo>
                  <a:pt x="64784" y="504668"/>
                </a:lnTo>
                <a:lnTo>
                  <a:pt x="68595" y="500859"/>
                </a:lnTo>
                <a:lnTo>
                  <a:pt x="72406" y="501811"/>
                </a:lnTo>
                <a:lnTo>
                  <a:pt x="75264" y="500859"/>
                </a:lnTo>
                <a:close/>
                <a:moveTo>
                  <a:pt x="14291" y="435157"/>
                </a:moveTo>
                <a:lnTo>
                  <a:pt x="20007" y="438013"/>
                </a:lnTo>
                <a:lnTo>
                  <a:pt x="26676" y="437061"/>
                </a:lnTo>
                <a:lnTo>
                  <a:pt x="30486" y="439918"/>
                </a:lnTo>
                <a:lnTo>
                  <a:pt x="41919" y="444679"/>
                </a:lnTo>
                <a:lnTo>
                  <a:pt x="46683" y="448488"/>
                </a:lnTo>
                <a:lnTo>
                  <a:pt x="44777" y="455153"/>
                </a:lnTo>
                <a:lnTo>
                  <a:pt x="48588" y="458962"/>
                </a:lnTo>
                <a:lnTo>
                  <a:pt x="50493" y="461818"/>
                </a:lnTo>
                <a:lnTo>
                  <a:pt x="52399" y="463723"/>
                </a:lnTo>
                <a:lnTo>
                  <a:pt x="55257" y="465627"/>
                </a:lnTo>
                <a:lnTo>
                  <a:pt x="52399" y="467532"/>
                </a:lnTo>
                <a:lnTo>
                  <a:pt x="51446" y="470388"/>
                </a:lnTo>
                <a:lnTo>
                  <a:pt x="52399" y="473245"/>
                </a:lnTo>
                <a:lnTo>
                  <a:pt x="53352" y="476101"/>
                </a:lnTo>
                <a:lnTo>
                  <a:pt x="50493" y="477054"/>
                </a:lnTo>
                <a:lnTo>
                  <a:pt x="50493" y="478958"/>
                </a:lnTo>
                <a:lnTo>
                  <a:pt x="46683" y="482767"/>
                </a:lnTo>
                <a:lnTo>
                  <a:pt x="46683" y="485623"/>
                </a:lnTo>
                <a:lnTo>
                  <a:pt x="45730" y="484672"/>
                </a:lnTo>
                <a:lnTo>
                  <a:pt x="43825" y="484672"/>
                </a:lnTo>
                <a:lnTo>
                  <a:pt x="43825" y="483719"/>
                </a:lnTo>
                <a:lnTo>
                  <a:pt x="44777" y="480862"/>
                </a:lnTo>
                <a:lnTo>
                  <a:pt x="42872" y="478958"/>
                </a:lnTo>
                <a:lnTo>
                  <a:pt x="40966" y="478958"/>
                </a:lnTo>
                <a:lnTo>
                  <a:pt x="29534" y="474197"/>
                </a:lnTo>
                <a:lnTo>
                  <a:pt x="17149" y="466579"/>
                </a:lnTo>
                <a:lnTo>
                  <a:pt x="18101" y="463723"/>
                </a:lnTo>
                <a:lnTo>
                  <a:pt x="18101" y="461818"/>
                </a:lnTo>
                <a:lnTo>
                  <a:pt x="16196" y="458010"/>
                </a:lnTo>
                <a:lnTo>
                  <a:pt x="14291" y="454201"/>
                </a:lnTo>
                <a:lnTo>
                  <a:pt x="9527" y="447535"/>
                </a:lnTo>
                <a:lnTo>
                  <a:pt x="11432" y="446583"/>
                </a:lnTo>
                <a:lnTo>
                  <a:pt x="11432" y="443727"/>
                </a:lnTo>
                <a:lnTo>
                  <a:pt x="11432" y="439918"/>
                </a:lnTo>
                <a:lnTo>
                  <a:pt x="8574" y="437061"/>
                </a:lnTo>
                <a:lnTo>
                  <a:pt x="14291" y="435157"/>
                </a:lnTo>
                <a:close/>
                <a:moveTo>
                  <a:pt x="7622" y="409447"/>
                </a:moveTo>
                <a:lnTo>
                  <a:pt x="7622" y="412304"/>
                </a:lnTo>
                <a:lnTo>
                  <a:pt x="9527" y="413256"/>
                </a:lnTo>
                <a:lnTo>
                  <a:pt x="9527" y="417065"/>
                </a:lnTo>
                <a:lnTo>
                  <a:pt x="7622" y="418969"/>
                </a:lnTo>
                <a:lnTo>
                  <a:pt x="9527" y="421826"/>
                </a:lnTo>
                <a:lnTo>
                  <a:pt x="2858" y="425635"/>
                </a:lnTo>
                <a:lnTo>
                  <a:pt x="0" y="418969"/>
                </a:lnTo>
                <a:lnTo>
                  <a:pt x="953" y="415161"/>
                </a:lnTo>
                <a:lnTo>
                  <a:pt x="2858" y="410400"/>
                </a:lnTo>
                <a:lnTo>
                  <a:pt x="4764" y="411352"/>
                </a:lnTo>
                <a:lnTo>
                  <a:pt x="7622" y="409447"/>
                </a:lnTo>
                <a:close/>
                <a:moveTo>
                  <a:pt x="713577" y="234242"/>
                </a:moveTo>
                <a:lnTo>
                  <a:pt x="712624" y="238051"/>
                </a:lnTo>
                <a:lnTo>
                  <a:pt x="711671" y="242812"/>
                </a:lnTo>
                <a:lnTo>
                  <a:pt x="707861" y="251382"/>
                </a:lnTo>
                <a:lnTo>
                  <a:pt x="700239" y="273282"/>
                </a:lnTo>
                <a:lnTo>
                  <a:pt x="692617" y="294231"/>
                </a:lnTo>
                <a:lnTo>
                  <a:pt x="688806" y="303753"/>
                </a:lnTo>
                <a:lnTo>
                  <a:pt x="687854" y="309466"/>
                </a:lnTo>
                <a:lnTo>
                  <a:pt x="688806" y="315179"/>
                </a:lnTo>
                <a:lnTo>
                  <a:pt x="695475" y="320892"/>
                </a:lnTo>
                <a:lnTo>
                  <a:pt x="707861" y="331367"/>
                </a:lnTo>
                <a:lnTo>
                  <a:pt x="719293" y="342793"/>
                </a:lnTo>
                <a:lnTo>
                  <a:pt x="730725" y="353267"/>
                </a:lnTo>
                <a:lnTo>
                  <a:pt x="742158" y="364694"/>
                </a:lnTo>
                <a:lnTo>
                  <a:pt x="751685" y="375168"/>
                </a:lnTo>
                <a:lnTo>
                  <a:pt x="760259" y="385642"/>
                </a:lnTo>
                <a:lnTo>
                  <a:pt x="768834" y="396116"/>
                </a:lnTo>
                <a:lnTo>
                  <a:pt x="777408" y="407543"/>
                </a:lnTo>
                <a:lnTo>
                  <a:pt x="776456" y="411352"/>
                </a:lnTo>
                <a:lnTo>
                  <a:pt x="772645" y="420874"/>
                </a:lnTo>
                <a:lnTo>
                  <a:pt x="768834" y="430396"/>
                </a:lnTo>
                <a:lnTo>
                  <a:pt x="766928" y="436109"/>
                </a:lnTo>
                <a:lnTo>
                  <a:pt x="764070" y="446583"/>
                </a:lnTo>
                <a:lnTo>
                  <a:pt x="763118" y="452296"/>
                </a:lnTo>
                <a:lnTo>
                  <a:pt x="762165" y="457057"/>
                </a:lnTo>
                <a:lnTo>
                  <a:pt x="759307" y="467532"/>
                </a:lnTo>
                <a:lnTo>
                  <a:pt x="755496" y="477054"/>
                </a:lnTo>
                <a:lnTo>
                  <a:pt x="750732" y="484672"/>
                </a:lnTo>
                <a:lnTo>
                  <a:pt x="744064" y="493241"/>
                </a:lnTo>
                <a:lnTo>
                  <a:pt x="764070" y="504668"/>
                </a:lnTo>
                <a:lnTo>
                  <a:pt x="783124" y="517046"/>
                </a:lnTo>
                <a:lnTo>
                  <a:pt x="803131" y="528473"/>
                </a:lnTo>
                <a:lnTo>
                  <a:pt x="821233" y="537995"/>
                </a:lnTo>
                <a:lnTo>
                  <a:pt x="824091" y="538947"/>
                </a:lnTo>
                <a:lnTo>
                  <a:pt x="820280" y="542756"/>
                </a:lnTo>
                <a:lnTo>
                  <a:pt x="818375" y="548469"/>
                </a:lnTo>
                <a:lnTo>
                  <a:pt x="818375" y="561800"/>
                </a:lnTo>
                <a:lnTo>
                  <a:pt x="816469" y="567513"/>
                </a:lnTo>
                <a:lnTo>
                  <a:pt x="812658" y="573226"/>
                </a:lnTo>
                <a:lnTo>
                  <a:pt x="795510" y="589414"/>
                </a:lnTo>
                <a:lnTo>
                  <a:pt x="789793" y="593223"/>
                </a:lnTo>
                <a:lnTo>
                  <a:pt x="782172" y="594175"/>
                </a:lnTo>
                <a:lnTo>
                  <a:pt x="759307" y="594175"/>
                </a:lnTo>
                <a:lnTo>
                  <a:pt x="747874" y="596079"/>
                </a:lnTo>
                <a:lnTo>
                  <a:pt x="746922" y="596079"/>
                </a:lnTo>
                <a:lnTo>
                  <a:pt x="740252" y="605601"/>
                </a:lnTo>
                <a:lnTo>
                  <a:pt x="740252" y="611314"/>
                </a:lnTo>
                <a:lnTo>
                  <a:pt x="743111" y="618932"/>
                </a:lnTo>
                <a:lnTo>
                  <a:pt x="744064" y="624645"/>
                </a:lnTo>
                <a:lnTo>
                  <a:pt x="745016" y="631311"/>
                </a:lnTo>
                <a:lnTo>
                  <a:pt x="745969" y="643689"/>
                </a:lnTo>
                <a:lnTo>
                  <a:pt x="745969" y="648450"/>
                </a:lnTo>
                <a:lnTo>
                  <a:pt x="745016" y="662733"/>
                </a:lnTo>
                <a:lnTo>
                  <a:pt x="743111" y="669399"/>
                </a:lnTo>
                <a:lnTo>
                  <a:pt x="737394" y="680825"/>
                </a:lnTo>
                <a:lnTo>
                  <a:pt x="733584" y="686538"/>
                </a:lnTo>
                <a:lnTo>
                  <a:pt x="728820" y="696060"/>
                </a:lnTo>
                <a:lnTo>
                  <a:pt x="725962" y="704630"/>
                </a:lnTo>
                <a:lnTo>
                  <a:pt x="723104" y="714152"/>
                </a:lnTo>
                <a:lnTo>
                  <a:pt x="722151" y="724626"/>
                </a:lnTo>
                <a:lnTo>
                  <a:pt x="722151" y="735101"/>
                </a:lnTo>
                <a:lnTo>
                  <a:pt x="722151" y="739862"/>
                </a:lnTo>
                <a:lnTo>
                  <a:pt x="723104" y="747479"/>
                </a:lnTo>
                <a:lnTo>
                  <a:pt x="722151" y="749384"/>
                </a:lnTo>
                <a:lnTo>
                  <a:pt x="722151" y="752240"/>
                </a:lnTo>
                <a:lnTo>
                  <a:pt x="721198" y="754145"/>
                </a:lnTo>
                <a:lnTo>
                  <a:pt x="715482" y="750336"/>
                </a:lnTo>
                <a:lnTo>
                  <a:pt x="707861" y="746527"/>
                </a:lnTo>
                <a:lnTo>
                  <a:pt x="701192" y="742718"/>
                </a:lnTo>
                <a:lnTo>
                  <a:pt x="697381" y="737957"/>
                </a:lnTo>
                <a:lnTo>
                  <a:pt x="693570" y="731292"/>
                </a:lnTo>
                <a:lnTo>
                  <a:pt x="687854" y="726531"/>
                </a:lnTo>
                <a:lnTo>
                  <a:pt x="681185" y="722722"/>
                </a:lnTo>
                <a:lnTo>
                  <a:pt x="674516" y="718913"/>
                </a:lnTo>
                <a:lnTo>
                  <a:pt x="667847" y="715104"/>
                </a:lnTo>
                <a:lnTo>
                  <a:pt x="664036" y="710343"/>
                </a:lnTo>
                <a:lnTo>
                  <a:pt x="660225" y="704630"/>
                </a:lnTo>
                <a:lnTo>
                  <a:pt x="656414" y="698917"/>
                </a:lnTo>
                <a:lnTo>
                  <a:pt x="649745" y="690347"/>
                </a:lnTo>
                <a:lnTo>
                  <a:pt x="644029" y="686538"/>
                </a:lnTo>
                <a:lnTo>
                  <a:pt x="636408" y="685586"/>
                </a:lnTo>
                <a:lnTo>
                  <a:pt x="627833" y="685586"/>
                </a:lnTo>
                <a:lnTo>
                  <a:pt x="621164" y="684634"/>
                </a:lnTo>
                <a:lnTo>
                  <a:pt x="615448" y="681777"/>
                </a:lnTo>
                <a:lnTo>
                  <a:pt x="610685" y="677016"/>
                </a:lnTo>
                <a:lnTo>
                  <a:pt x="605921" y="672255"/>
                </a:lnTo>
                <a:lnTo>
                  <a:pt x="603063" y="669399"/>
                </a:lnTo>
                <a:lnTo>
                  <a:pt x="595441" y="662733"/>
                </a:lnTo>
                <a:lnTo>
                  <a:pt x="591631" y="658925"/>
                </a:lnTo>
                <a:lnTo>
                  <a:pt x="588772" y="657020"/>
                </a:lnTo>
                <a:lnTo>
                  <a:pt x="584962" y="656068"/>
                </a:lnTo>
                <a:lnTo>
                  <a:pt x="579245" y="654164"/>
                </a:lnTo>
                <a:lnTo>
                  <a:pt x="576387" y="654164"/>
                </a:lnTo>
                <a:lnTo>
                  <a:pt x="573529" y="653211"/>
                </a:lnTo>
                <a:lnTo>
                  <a:pt x="570671" y="654164"/>
                </a:lnTo>
                <a:lnTo>
                  <a:pt x="567813" y="654164"/>
                </a:lnTo>
                <a:lnTo>
                  <a:pt x="555428" y="662733"/>
                </a:lnTo>
                <a:lnTo>
                  <a:pt x="543043" y="674160"/>
                </a:lnTo>
                <a:lnTo>
                  <a:pt x="529705" y="682730"/>
                </a:lnTo>
                <a:lnTo>
                  <a:pt x="514461" y="684634"/>
                </a:lnTo>
                <a:lnTo>
                  <a:pt x="508745" y="683682"/>
                </a:lnTo>
                <a:lnTo>
                  <a:pt x="505887" y="683682"/>
                </a:lnTo>
                <a:lnTo>
                  <a:pt x="503029" y="684634"/>
                </a:lnTo>
                <a:lnTo>
                  <a:pt x="500171" y="686538"/>
                </a:lnTo>
                <a:lnTo>
                  <a:pt x="498265" y="687491"/>
                </a:lnTo>
                <a:lnTo>
                  <a:pt x="497312" y="686538"/>
                </a:lnTo>
                <a:lnTo>
                  <a:pt x="495407" y="685586"/>
                </a:lnTo>
                <a:lnTo>
                  <a:pt x="495407" y="682730"/>
                </a:lnTo>
                <a:lnTo>
                  <a:pt x="493502" y="680825"/>
                </a:lnTo>
                <a:lnTo>
                  <a:pt x="489691" y="680825"/>
                </a:lnTo>
                <a:lnTo>
                  <a:pt x="478258" y="686538"/>
                </a:lnTo>
                <a:lnTo>
                  <a:pt x="468731" y="695108"/>
                </a:lnTo>
                <a:lnTo>
                  <a:pt x="461110" y="705582"/>
                </a:lnTo>
                <a:lnTo>
                  <a:pt x="454441" y="717009"/>
                </a:lnTo>
                <a:lnTo>
                  <a:pt x="447772" y="727483"/>
                </a:lnTo>
                <a:lnTo>
                  <a:pt x="440150" y="737005"/>
                </a:lnTo>
                <a:lnTo>
                  <a:pt x="432529" y="746527"/>
                </a:lnTo>
                <a:lnTo>
                  <a:pt x="426812" y="757001"/>
                </a:lnTo>
                <a:lnTo>
                  <a:pt x="423001" y="759858"/>
                </a:lnTo>
                <a:lnTo>
                  <a:pt x="419191" y="761762"/>
                </a:lnTo>
                <a:lnTo>
                  <a:pt x="413474" y="747479"/>
                </a:lnTo>
                <a:lnTo>
                  <a:pt x="403947" y="738910"/>
                </a:lnTo>
                <a:lnTo>
                  <a:pt x="398231" y="736053"/>
                </a:lnTo>
                <a:lnTo>
                  <a:pt x="396326" y="738910"/>
                </a:lnTo>
                <a:lnTo>
                  <a:pt x="390610" y="743671"/>
                </a:lnTo>
                <a:lnTo>
                  <a:pt x="383940" y="745575"/>
                </a:lnTo>
                <a:lnTo>
                  <a:pt x="374413" y="740814"/>
                </a:lnTo>
                <a:lnTo>
                  <a:pt x="362981" y="739862"/>
                </a:lnTo>
                <a:lnTo>
                  <a:pt x="352501" y="734148"/>
                </a:lnTo>
                <a:lnTo>
                  <a:pt x="346785" y="738910"/>
                </a:lnTo>
                <a:lnTo>
                  <a:pt x="342974" y="735101"/>
                </a:lnTo>
                <a:lnTo>
                  <a:pt x="345832" y="731292"/>
                </a:lnTo>
                <a:lnTo>
                  <a:pt x="349643" y="727483"/>
                </a:lnTo>
                <a:lnTo>
                  <a:pt x="352501" y="728435"/>
                </a:lnTo>
                <a:lnTo>
                  <a:pt x="355359" y="729387"/>
                </a:lnTo>
                <a:lnTo>
                  <a:pt x="361076" y="725579"/>
                </a:lnTo>
                <a:lnTo>
                  <a:pt x="363934" y="717961"/>
                </a:lnTo>
                <a:lnTo>
                  <a:pt x="366792" y="713200"/>
                </a:lnTo>
                <a:lnTo>
                  <a:pt x="368697" y="706535"/>
                </a:lnTo>
                <a:lnTo>
                  <a:pt x="370603" y="702726"/>
                </a:lnTo>
                <a:lnTo>
                  <a:pt x="372508" y="700821"/>
                </a:lnTo>
                <a:lnTo>
                  <a:pt x="374413" y="701774"/>
                </a:lnTo>
                <a:lnTo>
                  <a:pt x="379177" y="696060"/>
                </a:lnTo>
                <a:lnTo>
                  <a:pt x="385846" y="682730"/>
                </a:lnTo>
                <a:lnTo>
                  <a:pt x="395373" y="675112"/>
                </a:lnTo>
                <a:lnTo>
                  <a:pt x="399184" y="674160"/>
                </a:lnTo>
                <a:lnTo>
                  <a:pt x="401089" y="669399"/>
                </a:lnTo>
                <a:lnTo>
                  <a:pt x="406805" y="664638"/>
                </a:lnTo>
                <a:lnTo>
                  <a:pt x="411569" y="654164"/>
                </a:lnTo>
                <a:lnTo>
                  <a:pt x="413474" y="650355"/>
                </a:lnTo>
                <a:lnTo>
                  <a:pt x="417285" y="649402"/>
                </a:lnTo>
                <a:lnTo>
                  <a:pt x="419191" y="651307"/>
                </a:lnTo>
                <a:lnTo>
                  <a:pt x="425859" y="652259"/>
                </a:lnTo>
                <a:lnTo>
                  <a:pt x="431576" y="646546"/>
                </a:lnTo>
                <a:lnTo>
                  <a:pt x="436339" y="640833"/>
                </a:lnTo>
                <a:lnTo>
                  <a:pt x="437292" y="631311"/>
                </a:lnTo>
                <a:lnTo>
                  <a:pt x="437292" y="622741"/>
                </a:lnTo>
                <a:lnTo>
                  <a:pt x="435387" y="617980"/>
                </a:lnTo>
                <a:lnTo>
                  <a:pt x="438245" y="610362"/>
                </a:lnTo>
                <a:lnTo>
                  <a:pt x="437292" y="601792"/>
                </a:lnTo>
                <a:lnTo>
                  <a:pt x="442056" y="594175"/>
                </a:lnTo>
                <a:lnTo>
                  <a:pt x="439198" y="568465"/>
                </a:lnTo>
                <a:lnTo>
                  <a:pt x="433481" y="550373"/>
                </a:lnTo>
                <a:lnTo>
                  <a:pt x="437292" y="535138"/>
                </a:lnTo>
                <a:lnTo>
                  <a:pt x="441103" y="529425"/>
                </a:lnTo>
                <a:lnTo>
                  <a:pt x="445866" y="519903"/>
                </a:lnTo>
                <a:lnTo>
                  <a:pt x="451583" y="517046"/>
                </a:lnTo>
                <a:lnTo>
                  <a:pt x="450630" y="514190"/>
                </a:lnTo>
                <a:lnTo>
                  <a:pt x="447772" y="507524"/>
                </a:lnTo>
                <a:lnTo>
                  <a:pt x="446819" y="501811"/>
                </a:lnTo>
                <a:lnTo>
                  <a:pt x="444914" y="497050"/>
                </a:lnTo>
                <a:lnTo>
                  <a:pt x="442056" y="493241"/>
                </a:lnTo>
                <a:lnTo>
                  <a:pt x="438245" y="491337"/>
                </a:lnTo>
                <a:lnTo>
                  <a:pt x="433481" y="490384"/>
                </a:lnTo>
                <a:lnTo>
                  <a:pt x="431576" y="494194"/>
                </a:lnTo>
                <a:lnTo>
                  <a:pt x="427765" y="495145"/>
                </a:lnTo>
                <a:lnTo>
                  <a:pt x="423001" y="490384"/>
                </a:lnTo>
                <a:lnTo>
                  <a:pt x="410616" y="484672"/>
                </a:lnTo>
                <a:lnTo>
                  <a:pt x="389657" y="470388"/>
                </a:lnTo>
                <a:lnTo>
                  <a:pt x="382988" y="466579"/>
                </a:lnTo>
                <a:lnTo>
                  <a:pt x="372508" y="457057"/>
                </a:lnTo>
                <a:lnTo>
                  <a:pt x="367745" y="443727"/>
                </a:lnTo>
                <a:lnTo>
                  <a:pt x="342021" y="392308"/>
                </a:lnTo>
                <a:lnTo>
                  <a:pt x="317251" y="351363"/>
                </a:lnTo>
                <a:lnTo>
                  <a:pt x="312488" y="339937"/>
                </a:lnTo>
                <a:lnTo>
                  <a:pt x="309629" y="321845"/>
                </a:lnTo>
                <a:lnTo>
                  <a:pt x="312488" y="276139"/>
                </a:lnTo>
                <a:lnTo>
                  <a:pt x="310582" y="254238"/>
                </a:lnTo>
                <a:lnTo>
                  <a:pt x="302008" y="224720"/>
                </a:lnTo>
                <a:lnTo>
                  <a:pt x="295339" y="200915"/>
                </a:lnTo>
                <a:lnTo>
                  <a:pt x="290575" y="183775"/>
                </a:lnTo>
                <a:lnTo>
                  <a:pt x="286765" y="174253"/>
                </a:lnTo>
                <a:lnTo>
                  <a:pt x="289623" y="172349"/>
                </a:lnTo>
                <a:lnTo>
                  <a:pt x="298197" y="186632"/>
                </a:lnTo>
                <a:lnTo>
                  <a:pt x="302960" y="191393"/>
                </a:lnTo>
                <a:lnTo>
                  <a:pt x="307724" y="187584"/>
                </a:lnTo>
                <a:lnTo>
                  <a:pt x="308677" y="181871"/>
                </a:lnTo>
                <a:lnTo>
                  <a:pt x="306771" y="175206"/>
                </a:lnTo>
                <a:lnTo>
                  <a:pt x="303913" y="163779"/>
                </a:lnTo>
                <a:lnTo>
                  <a:pt x="309629" y="162827"/>
                </a:lnTo>
                <a:lnTo>
                  <a:pt x="316298" y="160923"/>
                </a:lnTo>
                <a:lnTo>
                  <a:pt x="322967" y="159018"/>
                </a:lnTo>
                <a:lnTo>
                  <a:pt x="329636" y="160923"/>
                </a:lnTo>
                <a:lnTo>
                  <a:pt x="334400" y="163779"/>
                </a:lnTo>
                <a:lnTo>
                  <a:pt x="338211" y="167588"/>
                </a:lnTo>
                <a:lnTo>
                  <a:pt x="342974" y="171397"/>
                </a:lnTo>
                <a:lnTo>
                  <a:pt x="346785" y="175206"/>
                </a:lnTo>
                <a:lnTo>
                  <a:pt x="357265" y="178062"/>
                </a:lnTo>
                <a:lnTo>
                  <a:pt x="366792" y="177110"/>
                </a:lnTo>
                <a:lnTo>
                  <a:pt x="374413" y="170445"/>
                </a:lnTo>
                <a:lnTo>
                  <a:pt x="374413" y="159018"/>
                </a:lnTo>
                <a:lnTo>
                  <a:pt x="372508" y="151400"/>
                </a:lnTo>
                <a:lnTo>
                  <a:pt x="370603" y="142830"/>
                </a:lnTo>
                <a:lnTo>
                  <a:pt x="367745" y="134261"/>
                </a:lnTo>
                <a:lnTo>
                  <a:pt x="364886" y="126643"/>
                </a:lnTo>
                <a:lnTo>
                  <a:pt x="363934" y="125691"/>
                </a:lnTo>
                <a:lnTo>
                  <a:pt x="360123" y="124739"/>
                </a:lnTo>
                <a:lnTo>
                  <a:pt x="359170" y="123786"/>
                </a:lnTo>
                <a:lnTo>
                  <a:pt x="359170" y="121882"/>
                </a:lnTo>
                <a:lnTo>
                  <a:pt x="361076" y="117121"/>
                </a:lnTo>
                <a:lnTo>
                  <a:pt x="361076" y="115217"/>
                </a:lnTo>
                <a:lnTo>
                  <a:pt x="358218" y="113312"/>
                </a:lnTo>
                <a:lnTo>
                  <a:pt x="354407" y="112360"/>
                </a:lnTo>
                <a:lnTo>
                  <a:pt x="351549" y="110456"/>
                </a:lnTo>
                <a:lnTo>
                  <a:pt x="349643" y="107599"/>
                </a:lnTo>
                <a:lnTo>
                  <a:pt x="347738" y="102838"/>
                </a:lnTo>
                <a:lnTo>
                  <a:pt x="345832" y="99981"/>
                </a:lnTo>
                <a:lnTo>
                  <a:pt x="343927" y="98077"/>
                </a:lnTo>
                <a:lnTo>
                  <a:pt x="338211" y="94268"/>
                </a:lnTo>
                <a:lnTo>
                  <a:pt x="336305" y="92364"/>
                </a:lnTo>
                <a:lnTo>
                  <a:pt x="334400" y="90459"/>
                </a:lnTo>
                <a:lnTo>
                  <a:pt x="333447" y="87603"/>
                </a:lnTo>
                <a:lnTo>
                  <a:pt x="335352" y="80937"/>
                </a:lnTo>
                <a:lnTo>
                  <a:pt x="340116" y="73320"/>
                </a:lnTo>
                <a:lnTo>
                  <a:pt x="345832" y="67606"/>
                </a:lnTo>
                <a:lnTo>
                  <a:pt x="350596" y="61893"/>
                </a:lnTo>
                <a:lnTo>
                  <a:pt x="355359" y="58084"/>
                </a:lnTo>
                <a:lnTo>
                  <a:pt x="361076" y="53323"/>
                </a:lnTo>
                <a:lnTo>
                  <a:pt x="366792" y="48562"/>
                </a:lnTo>
                <a:lnTo>
                  <a:pt x="371555" y="44754"/>
                </a:lnTo>
                <a:lnTo>
                  <a:pt x="373461" y="39993"/>
                </a:lnTo>
                <a:lnTo>
                  <a:pt x="373461" y="37136"/>
                </a:lnTo>
                <a:lnTo>
                  <a:pt x="368697" y="30471"/>
                </a:lnTo>
                <a:lnTo>
                  <a:pt x="366792" y="24757"/>
                </a:lnTo>
                <a:lnTo>
                  <a:pt x="364886" y="20949"/>
                </a:lnTo>
                <a:lnTo>
                  <a:pt x="365839" y="17140"/>
                </a:lnTo>
                <a:lnTo>
                  <a:pt x="367745" y="10474"/>
                </a:lnTo>
                <a:lnTo>
                  <a:pt x="371555" y="4761"/>
                </a:lnTo>
                <a:lnTo>
                  <a:pt x="376319" y="1905"/>
                </a:lnTo>
                <a:lnTo>
                  <a:pt x="382988" y="952"/>
                </a:lnTo>
                <a:lnTo>
                  <a:pt x="390610" y="1905"/>
                </a:lnTo>
                <a:lnTo>
                  <a:pt x="405853" y="952"/>
                </a:lnTo>
                <a:lnTo>
                  <a:pt x="422049" y="0"/>
                </a:lnTo>
                <a:lnTo>
                  <a:pt x="438245" y="0"/>
                </a:lnTo>
                <a:lnTo>
                  <a:pt x="453488" y="1905"/>
                </a:lnTo>
                <a:lnTo>
                  <a:pt x="467779" y="6666"/>
                </a:lnTo>
                <a:lnTo>
                  <a:pt x="482069" y="14283"/>
                </a:lnTo>
                <a:lnTo>
                  <a:pt x="496360" y="21901"/>
                </a:lnTo>
                <a:lnTo>
                  <a:pt x="509698" y="28566"/>
                </a:lnTo>
                <a:lnTo>
                  <a:pt x="516367" y="32375"/>
                </a:lnTo>
                <a:lnTo>
                  <a:pt x="520178" y="36184"/>
                </a:lnTo>
                <a:lnTo>
                  <a:pt x="523036" y="39993"/>
                </a:lnTo>
                <a:lnTo>
                  <a:pt x="525894" y="46658"/>
                </a:lnTo>
                <a:lnTo>
                  <a:pt x="540184" y="80937"/>
                </a:lnTo>
                <a:lnTo>
                  <a:pt x="537326" y="84746"/>
                </a:lnTo>
                <a:lnTo>
                  <a:pt x="530657" y="91412"/>
                </a:lnTo>
                <a:lnTo>
                  <a:pt x="519225" y="102838"/>
                </a:lnTo>
                <a:lnTo>
                  <a:pt x="513509" y="108551"/>
                </a:lnTo>
                <a:lnTo>
                  <a:pt x="510651" y="113312"/>
                </a:lnTo>
                <a:lnTo>
                  <a:pt x="508745" y="118073"/>
                </a:lnTo>
                <a:lnTo>
                  <a:pt x="507792" y="126643"/>
                </a:lnTo>
                <a:lnTo>
                  <a:pt x="505887" y="144735"/>
                </a:lnTo>
                <a:lnTo>
                  <a:pt x="505887" y="155209"/>
                </a:lnTo>
                <a:lnTo>
                  <a:pt x="507792" y="160923"/>
                </a:lnTo>
                <a:lnTo>
                  <a:pt x="515414" y="161874"/>
                </a:lnTo>
                <a:lnTo>
                  <a:pt x="523988" y="157113"/>
                </a:lnTo>
                <a:lnTo>
                  <a:pt x="532563" y="150448"/>
                </a:lnTo>
                <a:lnTo>
                  <a:pt x="538279" y="144735"/>
                </a:lnTo>
                <a:lnTo>
                  <a:pt x="556380" y="131404"/>
                </a:lnTo>
                <a:lnTo>
                  <a:pt x="574482" y="118073"/>
                </a:lnTo>
                <a:lnTo>
                  <a:pt x="581151" y="119025"/>
                </a:lnTo>
                <a:lnTo>
                  <a:pt x="590678" y="123786"/>
                </a:lnTo>
                <a:lnTo>
                  <a:pt x="600205" y="130452"/>
                </a:lnTo>
                <a:lnTo>
                  <a:pt x="606874" y="134261"/>
                </a:lnTo>
                <a:lnTo>
                  <a:pt x="608779" y="137117"/>
                </a:lnTo>
                <a:lnTo>
                  <a:pt x="610685" y="140926"/>
                </a:lnTo>
                <a:lnTo>
                  <a:pt x="611637" y="145687"/>
                </a:lnTo>
                <a:lnTo>
                  <a:pt x="615448" y="160923"/>
                </a:lnTo>
                <a:lnTo>
                  <a:pt x="618306" y="171397"/>
                </a:lnTo>
                <a:lnTo>
                  <a:pt x="623070" y="180919"/>
                </a:lnTo>
                <a:lnTo>
                  <a:pt x="630691" y="188536"/>
                </a:lnTo>
                <a:lnTo>
                  <a:pt x="646887" y="199011"/>
                </a:lnTo>
                <a:lnTo>
                  <a:pt x="655462" y="202819"/>
                </a:lnTo>
                <a:lnTo>
                  <a:pt x="664036" y="201867"/>
                </a:lnTo>
                <a:lnTo>
                  <a:pt x="674516" y="197106"/>
                </a:lnTo>
                <a:lnTo>
                  <a:pt x="696428" y="188536"/>
                </a:lnTo>
                <a:lnTo>
                  <a:pt x="706908" y="183775"/>
                </a:lnTo>
                <a:lnTo>
                  <a:pt x="709766" y="208533"/>
                </a:lnTo>
                <a:lnTo>
                  <a:pt x="711671" y="221863"/>
                </a:lnTo>
                <a:lnTo>
                  <a:pt x="713577" y="234242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7" name="Forma libre 24">
            <a:extLst>
              <a:ext uri="{FF2B5EF4-FFF2-40B4-BE49-F238E27FC236}">
                <a16:creationId xmlns:a16="http://schemas.microsoft.com/office/drawing/2014/main" id="{F841CFDB-04E9-3EB5-7223-2D1D1CBC1FF1}"/>
              </a:ext>
            </a:extLst>
          </p:cNvPr>
          <p:cNvSpPr/>
          <p:nvPr/>
        </p:nvSpPr>
        <p:spPr>
          <a:xfrm>
            <a:off x="10724586" y="4022447"/>
            <a:ext cx="780295" cy="721320"/>
          </a:xfrm>
          <a:custGeom>
            <a:avLst/>
            <a:gdLst>
              <a:gd name="connsiteX0" fmla="*/ 286764 w 1040354"/>
              <a:gd name="connsiteY0" fmla="*/ 656068 h 961724"/>
              <a:gd name="connsiteX1" fmla="*/ 286764 w 1040354"/>
              <a:gd name="connsiteY1" fmla="*/ 660829 h 961724"/>
              <a:gd name="connsiteX2" fmla="*/ 284859 w 1040354"/>
              <a:gd name="connsiteY2" fmla="*/ 659876 h 961724"/>
              <a:gd name="connsiteX3" fmla="*/ 283906 w 1040354"/>
              <a:gd name="connsiteY3" fmla="*/ 658924 h 961724"/>
              <a:gd name="connsiteX4" fmla="*/ 278190 w 1040354"/>
              <a:gd name="connsiteY4" fmla="*/ 663685 h 961724"/>
              <a:gd name="connsiteX5" fmla="*/ 274379 w 1040354"/>
              <a:gd name="connsiteY5" fmla="*/ 664638 h 961724"/>
              <a:gd name="connsiteX6" fmla="*/ 270568 w 1040354"/>
              <a:gd name="connsiteY6" fmla="*/ 665590 h 961724"/>
              <a:gd name="connsiteX7" fmla="*/ 271521 w 1040354"/>
              <a:gd name="connsiteY7" fmla="*/ 662733 h 961724"/>
              <a:gd name="connsiteX8" fmla="*/ 273426 w 1040354"/>
              <a:gd name="connsiteY8" fmla="*/ 660829 h 961724"/>
              <a:gd name="connsiteX9" fmla="*/ 275332 w 1040354"/>
              <a:gd name="connsiteY9" fmla="*/ 659876 h 961724"/>
              <a:gd name="connsiteX10" fmla="*/ 278190 w 1040354"/>
              <a:gd name="connsiteY10" fmla="*/ 658924 h 961724"/>
              <a:gd name="connsiteX11" fmla="*/ 272474 w 1040354"/>
              <a:gd name="connsiteY11" fmla="*/ 659876 h 961724"/>
              <a:gd name="connsiteX12" fmla="*/ 261994 w 1040354"/>
              <a:gd name="connsiteY12" fmla="*/ 663685 h 961724"/>
              <a:gd name="connsiteX13" fmla="*/ 257231 w 1040354"/>
              <a:gd name="connsiteY13" fmla="*/ 663685 h 961724"/>
              <a:gd name="connsiteX14" fmla="*/ 245798 w 1040354"/>
              <a:gd name="connsiteY14" fmla="*/ 679873 h 961724"/>
              <a:gd name="connsiteX15" fmla="*/ 237223 w 1040354"/>
              <a:gd name="connsiteY15" fmla="*/ 687490 h 961724"/>
              <a:gd name="connsiteX16" fmla="*/ 226744 w 1040354"/>
              <a:gd name="connsiteY16" fmla="*/ 689395 h 961724"/>
              <a:gd name="connsiteX17" fmla="*/ 233413 w 1040354"/>
              <a:gd name="connsiteY17" fmla="*/ 677968 h 961724"/>
              <a:gd name="connsiteX18" fmla="*/ 217217 w 1040354"/>
              <a:gd name="connsiteY18" fmla="*/ 688443 h 961724"/>
              <a:gd name="connsiteX19" fmla="*/ 207690 w 1040354"/>
              <a:gd name="connsiteY19" fmla="*/ 692251 h 961724"/>
              <a:gd name="connsiteX20" fmla="*/ 199115 w 1040354"/>
              <a:gd name="connsiteY20" fmla="*/ 694156 h 961724"/>
              <a:gd name="connsiteX21" fmla="*/ 193399 w 1040354"/>
              <a:gd name="connsiteY21" fmla="*/ 694156 h 961724"/>
              <a:gd name="connsiteX22" fmla="*/ 191494 w 1040354"/>
              <a:gd name="connsiteY22" fmla="*/ 693204 h 961724"/>
              <a:gd name="connsiteX23" fmla="*/ 192446 w 1040354"/>
              <a:gd name="connsiteY23" fmla="*/ 690347 h 961724"/>
              <a:gd name="connsiteX24" fmla="*/ 197210 w 1040354"/>
              <a:gd name="connsiteY24" fmla="*/ 685586 h 961724"/>
              <a:gd name="connsiteX25" fmla="*/ 200068 w 1040354"/>
              <a:gd name="connsiteY25" fmla="*/ 683682 h 961724"/>
              <a:gd name="connsiteX26" fmla="*/ 213406 w 1040354"/>
              <a:gd name="connsiteY26" fmla="*/ 677968 h 961724"/>
              <a:gd name="connsiteX27" fmla="*/ 221980 w 1040354"/>
              <a:gd name="connsiteY27" fmla="*/ 676064 h 961724"/>
              <a:gd name="connsiteX28" fmla="*/ 238177 w 1040354"/>
              <a:gd name="connsiteY28" fmla="*/ 667494 h 961724"/>
              <a:gd name="connsiteX29" fmla="*/ 249609 w 1040354"/>
              <a:gd name="connsiteY29" fmla="*/ 659876 h 961724"/>
              <a:gd name="connsiteX30" fmla="*/ 263899 w 1040354"/>
              <a:gd name="connsiteY30" fmla="*/ 655115 h 961724"/>
              <a:gd name="connsiteX31" fmla="*/ 277237 w 1040354"/>
              <a:gd name="connsiteY31" fmla="*/ 648450 h 961724"/>
              <a:gd name="connsiteX32" fmla="*/ 282001 w 1040354"/>
              <a:gd name="connsiteY32" fmla="*/ 648450 h 961724"/>
              <a:gd name="connsiteX33" fmla="*/ 283906 w 1040354"/>
              <a:gd name="connsiteY33" fmla="*/ 650354 h 961724"/>
              <a:gd name="connsiteX34" fmla="*/ 285812 w 1040354"/>
              <a:gd name="connsiteY34" fmla="*/ 653211 h 961724"/>
              <a:gd name="connsiteX35" fmla="*/ 286764 w 1040354"/>
              <a:gd name="connsiteY35" fmla="*/ 656068 h 961724"/>
              <a:gd name="connsiteX36" fmla="*/ 919361 w 1040354"/>
              <a:gd name="connsiteY36" fmla="*/ 375168 h 961724"/>
              <a:gd name="connsiteX37" fmla="*/ 932699 w 1040354"/>
              <a:gd name="connsiteY37" fmla="*/ 393260 h 961724"/>
              <a:gd name="connsiteX38" fmla="*/ 948895 w 1040354"/>
              <a:gd name="connsiteY38" fmla="*/ 407543 h 961724"/>
              <a:gd name="connsiteX39" fmla="*/ 967949 w 1040354"/>
              <a:gd name="connsiteY39" fmla="*/ 420874 h 961724"/>
              <a:gd name="connsiteX40" fmla="*/ 1004152 w 1040354"/>
              <a:gd name="connsiteY40" fmla="*/ 453249 h 961724"/>
              <a:gd name="connsiteX41" fmla="*/ 1033686 w 1040354"/>
              <a:gd name="connsiteY41" fmla="*/ 490384 h 961724"/>
              <a:gd name="connsiteX42" fmla="*/ 1040355 w 1040354"/>
              <a:gd name="connsiteY42" fmla="*/ 513237 h 961724"/>
              <a:gd name="connsiteX43" fmla="*/ 1037497 w 1040354"/>
              <a:gd name="connsiteY43" fmla="*/ 533234 h 961724"/>
              <a:gd name="connsiteX44" fmla="*/ 1038450 w 1040354"/>
              <a:gd name="connsiteY44" fmla="*/ 556086 h 961724"/>
              <a:gd name="connsiteX45" fmla="*/ 1037497 w 1040354"/>
              <a:gd name="connsiteY45" fmla="*/ 560847 h 961724"/>
              <a:gd name="connsiteX46" fmla="*/ 1038450 w 1040354"/>
              <a:gd name="connsiteY46" fmla="*/ 571322 h 961724"/>
              <a:gd name="connsiteX47" fmla="*/ 1033686 w 1040354"/>
              <a:gd name="connsiteY47" fmla="*/ 579892 h 961724"/>
              <a:gd name="connsiteX48" fmla="*/ 1019396 w 1040354"/>
              <a:gd name="connsiteY48" fmla="*/ 594175 h 961724"/>
              <a:gd name="connsiteX49" fmla="*/ 1021301 w 1040354"/>
              <a:gd name="connsiteY49" fmla="*/ 617980 h 961724"/>
              <a:gd name="connsiteX50" fmla="*/ 1011773 w 1040354"/>
              <a:gd name="connsiteY50" fmla="*/ 680825 h 961724"/>
              <a:gd name="connsiteX51" fmla="*/ 1013679 w 1040354"/>
              <a:gd name="connsiteY51" fmla="*/ 698917 h 961724"/>
              <a:gd name="connsiteX52" fmla="*/ 1024159 w 1040354"/>
              <a:gd name="connsiteY52" fmla="*/ 712248 h 961724"/>
              <a:gd name="connsiteX53" fmla="*/ 1027017 w 1040354"/>
              <a:gd name="connsiteY53" fmla="*/ 729387 h 961724"/>
              <a:gd name="connsiteX54" fmla="*/ 1023206 w 1040354"/>
              <a:gd name="connsiteY54" fmla="*/ 734148 h 961724"/>
              <a:gd name="connsiteX55" fmla="*/ 1021301 w 1040354"/>
              <a:gd name="connsiteY55" fmla="*/ 738910 h 961724"/>
              <a:gd name="connsiteX56" fmla="*/ 1026064 w 1040354"/>
              <a:gd name="connsiteY56" fmla="*/ 740814 h 961724"/>
              <a:gd name="connsiteX57" fmla="*/ 1030828 w 1040354"/>
              <a:gd name="connsiteY57" fmla="*/ 743671 h 961724"/>
              <a:gd name="connsiteX58" fmla="*/ 1030828 w 1040354"/>
              <a:gd name="connsiteY58" fmla="*/ 750336 h 961724"/>
              <a:gd name="connsiteX59" fmla="*/ 1027970 w 1040354"/>
              <a:gd name="connsiteY59" fmla="*/ 757954 h 961724"/>
              <a:gd name="connsiteX60" fmla="*/ 1026064 w 1040354"/>
              <a:gd name="connsiteY60" fmla="*/ 764619 h 961724"/>
              <a:gd name="connsiteX61" fmla="*/ 1031781 w 1040354"/>
              <a:gd name="connsiteY61" fmla="*/ 793185 h 961724"/>
              <a:gd name="connsiteX62" fmla="*/ 1033686 w 1040354"/>
              <a:gd name="connsiteY62" fmla="*/ 815086 h 961724"/>
              <a:gd name="connsiteX63" fmla="*/ 1033686 w 1040354"/>
              <a:gd name="connsiteY63" fmla="*/ 835082 h 961724"/>
              <a:gd name="connsiteX64" fmla="*/ 1027017 w 1040354"/>
              <a:gd name="connsiteY64" fmla="*/ 853174 h 961724"/>
              <a:gd name="connsiteX65" fmla="*/ 1001294 w 1040354"/>
              <a:gd name="connsiteY65" fmla="*/ 884596 h 961724"/>
              <a:gd name="connsiteX66" fmla="*/ 998436 w 1040354"/>
              <a:gd name="connsiteY66" fmla="*/ 889357 h 961724"/>
              <a:gd name="connsiteX67" fmla="*/ 1000341 w 1040354"/>
              <a:gd name="connsiteY67" fmla="*/ 914114 h 961724"/>
              <a:gd name="connsiteX68" fmla="*/ 998436 w 1040354"/>
              <a:gd name="connsiteY68" fmla="*/ 917924 h 961724"/>
              <a:gd name="connsiteX69" fmla="*/ 996530 w 1040354"/>
              <a:gd name="connsiteY69" fmla="*/ 930302 h 961724"/>
              <a:gd name="connsiteX70" fmla="*/ 996530 w 1040354"/>
              <a:gd name="connsiteY70" fmla="*/ 957916 h 961724"/>
              <a:gd name="connsiteX71" fmla="*/ 864104 w 1040354"/>
              <a:gd name="connsiteY71" fmla="*/ 957916 h 961724"/>
              <a:gd name="connsiteX72" fmla="*/ 798368 w 1040354"/>
              <a:gd name="connsiteY72" fmla="*/ 956964 h 961724"/>
              <a:gd name="connsiteX73" fmla="*/ 732631 w 1040354"/>
              <a:gd name="connsiteY73" fmla="*/ 956964 h 961724"/>
              <a:gd name="connsiteX74" fmla="*/ 665941 w 1040354"/>
              <a:gd name="connsiteY74" fmla="*/ 956964 h 961724"/>
              <a:gd name="connsiteX75" fmla="*/ 600205 w 1040354"/>
              <a:gd name="connsiteY75" fmla="*/ 956964 h 961724"/>
              <a:gd name="connsiteX76" fmla="*/ 468731 w 1040354"/>
              <a:gd name="connsiteY76" fmla="*/ 956964 h 961724"/>
              <a:gd name="connsiteX77" fmla="*/ 455393 w 1040354"/>
              <a:gd name="connsiteY77" fmla="*/ 956964 h 961724"/>
              <a:gd name="connsiteX78" fmla="*/ 448724 w 1040354"/>
              <a:gd name="connsiteY78" fmla="*/ 958868 h 961724"/>
              <a:gd name="connsiteX79" fmla="*/ 446819 w 1040354"/>
              <a:gd name="connsiteY79" fmla="*/ 961725 h 961724"/>
              <a:gd name="connsiteX80" fmla="*/ 446819 w 1040354"/>
              <a:gd name="connsiteY80" fmla="*/ 945538 h 961724"/>
              <a:gd name="connsiteX81" fmla="*/ 446819 w 1040354"/>
              <a:gd name="connsiteY81" fmla="*/ 909353 h 961724"/>
              <a:gd name="connsiteX82" fmla="*/ 428718 w 1040354"/>
              <a:gd name="connsiteY82" fmla="*/ 908401 h 961724"/>
              <a:gd name="connsiteX83" fmla="*/ 411569 w 1040354"/>
              <a:gd name="connsiteY83" fmla="*/ 907450 h 961724"/>
              <a:gd name="connsiteX84" fmla="*/ 406805 w 1040354"/>
              <a:gd name="connsiteY84" fmla="*/ 906497 h 961724"/>
              <a:gd name="connsiteX85" fmla="*/ 404900 w 1040354"/>
              <a:gd name="connsiteY85" fmla="*/ 904592 h 961724"/>
              <a:gd name="connsiteX86" fmla="*/ 402042 w 1040354"/>
              <a:gd name="connsiteY86" fmla="*/ 901736 h 961724"/>
              <a:gd name="connsiteX87" fmla="*/ 399184 w 1040354"/>
              <a:gd name="connsiteY87" fmla="*/ 898879 h 961724"/>
              <a:gd name="connsiteX88" fmla="*/ 393468 w 1040354"/>
              <a:gd name="connsiteY88" fmla="*/ 896975 h 961724"/>
              <a:gd name="connsiteX89" fmla="*/ 387751 w 1040354"/>
              <a:gd name="connsiteY89" fmla="*/ 896023 h 961724"/>
              <a:gd name="connsiteX90" fmla="*/ 375366 w 1040354"/>
              <a:gd name="connsiteY90" fmla="*/ 896975 h 961724"/>
              <a:gd name="connsiteX91" fmla="*/ 370602 w 1040354"/>
              <a:gd name="connsiteY91" fmla="*/ 896023 h 961724"/>
              <a:gd name="connsiteX92" fmla="*/ 364886 w 1040354"/>
              <a:gd name="connsiteY92" fmla="*/ 892214 h 961724"/>
              <a:gd name="connsiteX93" fmla="*/ 359170 w 1040354"/>
              <a:gd name="connsiteY93" fmla="*/ 888405 h 961724"/>
              <a:gd name="connsiteX94" fmla="*/ 354406 w 1040354"/>
              <a:gd name="connsiteY94" fmla="*/ 884596 h 961724"/>
              <a:gd name="connsiteX95" fmla="*/ 348690 w 1040354"/>
              <a:gd name="connsiteY95" fmla="*/ 880787 h 961724"/>
              <a:gd name="connsiteX96" fmla="*/ 343927 w 1040354"/>
              <a:gd name="connsiteY96" fmla="*/ 877931 h 961724"/>
              <a:gd name="connsiteX97" fmla="*/ 339163 w 1040354"/>
              <a:gd name="connsiteY97" fmla="*/ 876026 h 961724"/>
              <a:gd name="connsiteX98" fmla="*/ 332494 w 1040354"/>
              <a:gd name="connsiteY98" fmla="*/ 876026 h 961724"/>
              <a:gd name="connsiteX99" fmla="*/ 326778 w 1040354"/>
              <a:gd name="connsiteY99" fmla="*/ 875074 h 961724"/>
              <a:gd name="connsiteX100" fmla="*/ 322015 w 1040354"/>
              <a:gd name="connsiteY100" fmla="*/ 873170 h 961724"/>
              <a:gd name="connsiteX101" fmla="*/ 317251 w 1040354"/>
              <a:gd name="connsiteY101" fmla="*/ 872218 h 961724"/>
              <a:gd name="connsiteX102" fmla="*/ 307724 w 1040354"/>
              <a:gd name="connsiteY102" fmla="*/ 868409 h 961724"/>
              <a:gd name="connsiteX103" fmla="*/ 303913 w 1040354"/>
              <a:gd name="connsiteY103" fmla="*/ 867457 h 961724"/>
              <a:gd name="connsiteX104" fmla="*/ 301055 w 1040354"/>
              <a:gd name="connsiteY104" fmla="*/ 866504 h 961724"/>
              <a:gd name="connsiteX105" fmla="*/ 297244 w 1040354"/>
              <a:gd name="connsiteY105" fmla="*/ 866504 h 961724"/>
              <a:gd name="connsiteX106" fmla="*/ 290575 w 1040354"/>
              <a:gd name="connsiteY106" fmla="*/ 866504 h 961724"/>
              <a:gd name="connsiteX107" fmla="*/ 282001 w 1040354"/>
              <a:gd name="connsiteY107" fmla="*/ 865552 h 961724"/>
              <a:gd name="connsiteX108" fmla="*/ 273426 w 1040354"/>
              <a:gd name="connsiteY108" fmla="*/ 866504 h 961724"/>
              <a:gd name="connsiteX109" fmla="*/ 266758 w 1040354"/>
              <a:gd name="connsiteY109" fmla="*/ 868409 h 961724"/>
              <a:gd name="connsiteX110" fmla="*/ 264852 w 1040354"/>
              <a:gd name="connsiteY110" fmla="*/ 872218 h 961724"/>
              <a:gd name="connsiteX111" fmla="*/ 262947 w 1040354"/>
              <a:gd name="connsiteY111" fmla="*/ 877931 h 961724"/>
              <a:gd name="connsiteX112" fmla="*/ 262947 w 1040354"/>
              <a:gd name="connsiteY112" fmla="*/ 880787 h 961724"/>
              <a:gd name="connsiteX113" fmla="*/ 262947 w 1040354"/>
              <a:gd name="connsiteY113" fmla="*/ 884596 h 961724"/>
              <a:gd name="connsiteX114" fmla="*/ 263899 w 1040354"/>
              <a:gd name="connsiteY114" fmla="*/ 888405 h 961724"/>
              <a:gd name="connsiteX115" fmla="*/ 263899 w 1040354"/>
              <a:gd name="connsiteY115" fmla="*/ 890309 h 961724"/>
              <a:gd name="connsiteX116" fmla="*/ 262947 w 1040354"/>
              <a:gd name="connsiteY116" fmla="*/ 896023 h 961724"/>
              <a:gd name="connsiteX117" fmla="*/ 260089 w 1040354"/>
              <a:gd name="connsiteY117" fmla="*/ 903640 h 961724"/>
              <a:gd name="connsiteX118" fmla="*/ 256278 w 1040354"/>
              <a:gd name="connsiteY118" fmla="*/ 911258 h 961724"/>
              <a:gd name="connsiteX119" fmla="*/ 254372 w 1040354"/>
              <a:gd name="connsiteY119" fmla="*/ 914114 h 961724"/>
              <a:gd name="connsiteX120" fmla="*/ 239129 w 1040354"/>
              <a:gd name="connsiteY120" fmla="*/ 914114 h 961724"/>
              <a:gd name="connsiteX121" fmla="*/ 210548 w 1040354"/>
              <a:gd name="connsiteY121" fmla="*/ 914114 h 961724"/>
              <a:gd name="connsiteX122" fmla="*/ 195305 w 1040354"/>
              <a:gd name="connsiteY122" fmla="*/ 914114 h 961724"/>
              <a:gd name="connsiteX123" fmla="*/ 185778 w 1040354"/>
              <a:gd name="connsiteY123" fmla="*/ 914114 h 961724"/>
              <a:gd name="connsiteX124" fmla="*/ 176251 w 1040354"/>
              <a:gd name="connsiteY124" fmla="*/ 909353 h 961724"/>
              <a:gd name="connsiteX125" fmla="*/ 167676 w 1040354"/>
              <a:gd name="connsiteY125" fmla="*/ 903640 h 961724"/>
              <a:gd name="connsiteX126" fmla="*/ 159101 w 1040354"/>
              <a:gd name="connsiteY126" fmla="*/ 898879 h 961724"/>
              <a:gd name="connsiteX127" fmla="*/ 154338 w 1040354"/>
              <a:gd name="connsiteY127" fmla="*/ 896023 h 961724"/>
              <a:gd name="connsiteX128" fmla="*/ 152433 w 1040354"/>
              <a:gd name="connsiteY128" fmla="*/ 891262 h 961724"/>
              <a:gd name="connsiteX129" fmla="*/ 151480 w 1040354"/>
              <a:gd name="connsiteY129" fmla="*/ 885548 h 961724"/>
              <a:gd name="connsiteX130" fmla="*/ 145764 w 1040354"/>
              <a:gd name="connsiteY130" fmla="*/ 882692 h 961724"/>
              <a:gd name="connsiteX131" fmla="*/ 141000 w 1040354"/>
              <a:gd name="connsiteY131" fmla="*/ 880787 h 961724"/>
              <a:gd name="connsiteX132" fmla="*/ 137189 w 1040354"/>
              <a:gd name="connsiteY132" fmla="*/ 878883 h 961724"/>
              <a:gd name="connsiteX133" fmla="*/ 133379 w 1040354"/>
              <a:gd name="connsiteY133" fmla="*/ 876979 h 961724"/>
              <a:gd name="connsiteX134" fmla="*/ 129568 w 1040354"/>
              <a:gd name="connsiteY134" fmla="*/ 874122 h 961724"/>
              <a:gd name="connsiteX135" fmla="*/ 122899 w 1040354"/>
              <a:gd name="connsiteY135" fmla="*/ 869361 h 961724"/>
              <a:gd name="connsiteX136" fmla="*/ 116230 w 1040354"/>
              <a:gd name="connsiteY136" fmla="*/ 863648 h 961724"/>
              <a:gd name="connsiteX137" fmla="*/ 108608 w 1040354"/>
              <a:gd name="connsiteY137" fmla="*/ 857935 h 961724"/>
              <a:gd name="connsiteX138" fmla="*/ 100987 w 1040354"/>
              <a:gd name="connsiteY138" fmla="*/ 853174 h 961724"/>
              <a:gd name="connsiteX139" fmla="*/ 97176 w 1040354"/>
              <a:gd name="connsiteY139" fmla="*/ 845556 h 961724"/>
              <a:gd name="connsiteX140" fmla="*/ 96223 w 1040354"/>
              <a:gd name="connsiteY140" fmla="*/ 833178 h 961724"/>
              <a:gd name="connsiteX141" fmla="*/ 97176 w 1040354"/>
              <a:gd name="connsiteY141" fmla="*/ 820799 h 961724"/>
              <a:gd name="connsiteX142" fmla="*/ 98129 w 1040354"/>
              <a:gd name="connsiteY142" fmla="*/ 811277 h 961724"/>
              <a:gd name="connsiteX143" fmla="*/ 98129 w 1040354"/>
              <a:gd name="connsiteY143" fmla="*/ 781759 h 961724"/>
              <a:gd name="connsiteX144" fmla="*/ 99081 w 1040354"/>
              <a:gd name="connsiteY144" fmla="*/ 753193 h 961724"/>
              <a:gd name="connsiteX145" fmla="*/ 85744 w 1040354"/>
              <a:gd name="connsiteY145" fmla="*/ 753193 h 961724"/>
              <a:gd name="connsiteX146" fmla="*/ 71453 w 1040354"/>
              <a:gd name="connsiteY146" fmla="*/ 754145 h 961724"/>
              <a:gd name="connsiteX147" fmla="*/ 57162 w 1040354"/>
              <a:gd name="connsiteY147" fmla="*/ 754145 h 961724"/>
              <a:gd name="connsiteX148" fmla="*/ 43824 w 1040354"/>
              <a:gd name="connsiteY148" fmla="*/ 752240 h 961724"/>
              <a:gd name="connsiteX149" fmla="*/ 40966 w 1040354"/>
              <a:gd name="connsiteY149" fmla="*/ 752240 h 961724"/>
              <a:gd name="connsiteX150" fmla="*/ 39061 w 1040354"/>
              <a:gd name="connsiteY150" fmla="*/ 754145 h 961724"/>
              <a:gd name="connsiteX151" fmla="*/ 36203 w 1040354"/>
              <a:gd name="connsiteY151" fmla="*/ 754145 h 961724"/>
              <a:gd name="connsiteX152" fmla="*/ 33345 w 1040354"/>
              <a:gd name="connsiteY152" fmla="*/ 753193 h 961724"/>
              <a:gd name="connsiteX153" fmla="*/ 30486 w 1040354"/>
              <a:gd name="connsiteY153" fmla="*/ 751288 h 961724"/>
              <a:gd name="connsiteX154" fmla="*/ 25723 w 1040354"/>
              <a:gd name="connsiteY154" fmla="*/ 747479 h 961724"/>
              <a:gd name="connsiteX155" fmla="*/ 23818 w 1040354"/>
              <a:gd name="connsiteY155" fmla="*/ 745575 h 961724"/>
              <a:gd name="connsiteX156" fmla="*/ 19054 w 1040354"/>
              <a:gd name="connsiteY156" fmla="*/ 739861 h 961724"/>
              <a:gd name="connsiteX157" fmla="*/ 16196 w 1040354"/>
              <a:gd name="connsiteY157" fmla="*/ 732244 h 961724"/>
              <a:gd name="connsiteX158" fmla="*/ 15243 w 1040354"/>
              <a:gd name="connsiteY158" fmla="*/ 724626 h 961724"/>
              <a:gd name="connsiteX159" fmla="*/ 12385 w 1040354"/>
              <a:gd name="connsiteY159" fmla="*/ 717009 h 961724"/>
              <a:gd name="connsiteX160" fmla="*/ 8574 w 1040354"/>
              <a:gd name="connsiteY160" fmla="*/ 711295 h 961724"/>
              <a:gd name="connsiteX161" fmla="*/ 4764 w 1040354"/>
              <a:gd name="connsiteY161" fmla="*/ 705582 h 961724"/>
              <a:gd name="connsiteX162" fmla="*/ 952 w 1040354"/>
              <a:gd name="connsiteY162" fmla="*/ 698917 h 961724"/>
              <a:gd name="connsiteX163" fmla="*/ 0 w 1040354"/>
              <a:gd name="connsiteY163" fmla="*/ 693204 h 961724"/>
              <a:gd name="connsiteX164" fmla="*/ 21912 w 1040354"/>
              <a:gd name="connsiteY164" fmla="*/ 686538 h 961724"/>
              <a:gd name="connsiteX165" fmla="*/ 56209 w 1040354"/>
              <a:gd name="connsiteY165" fmla="*/ 684634 h 961724"/>
              <a:gd name="connsiteX166" fmla="*/ 87648 w 1040354"/>
              <a:gd name="connsiteY166" fmla="*/ 681777 h 961724"/>
              <a:gd name="connsiteX167" fmla="*/ 125757 w 1040354"/>
              <a:gd name="connsiteY167" fmla="*/ 677016 h 961724"/>
              <a:gd name="connsiteX168" fmla="*/ 149574 w 1040354"/>
              <a:gd name="connsiteY168" fmla="*/ 677968 h 961724"/>
              <a:gd name="connsiteX169" fmla="*/ 159101 w 1040354"/>
              <a:gd name="connsiteY169" fmla="*/ 679873 h 961724"/>
              <a:gd name="connsiteX170" fmla="*/ 167676 w 1040354"/>
              <a:gd name="connsiteY170" fmla="*/ 689395 h 961724"/>
              <a:gd name="connsiteX171" fmla="*/ 183872 w 1040354"/>
              <a:gd name="connsiteY171" fmla="*/ 699869 h 961724"/>
              <a:gd name="connsiteX172" fmla="*/ 185778 w 1040354"/>
              <a:gd name="connsiteY172" fmla="*/ 702726 h 961724"/>
              <a:gd name="connsiteX173" fmla="*/ 185778 w 1040354"/>
              <a:gd name="connsiteY173" fmla="*/ 706534 h 961724"/>
              <a:gd name="connsiteX174" fmla="*/ 183872 w 1040354"/>
              <a:gd name="connsiteY174" fmla="*/ 709391 h 961724"/>
              <a:gd name="connsiteX175" fmla="*/ 181014 w 1040354"/>
              <a:gd name="connsiteY175" fmla="*/ 712248 h 961724"/>
              <a:gd name="connsiteX176" fmla="*/ 177203 w 1040354"/>
              <a:gd name="connsiteY176" fmla="*/ 713200 h 961724"/>
              <a:gd name="connsiteX177" fmla="*/ 179109 w 1040354"/>
              <a:gd name="connsiteY177" fmla="*/ 711295 h 961724"/>
              <a:gd name="connsiteX178" fmla="*/ 179109 w 1040354"/>
              <a:gd name="connsiteY178" fmla="*/ 708439 h 961724"/>
              <a:gd name="connsiteX179" fmla="*/ 176251 w 1040354"/>
              <a:gd name="connsiteY179" fmla="*/ 710343 h 961724"/>
              <a:gd name="connsiteX180" fmla="*/ 172440 w 1040354"/>
              <a:gd name="connsiteY180" fmla="*/ 711295 h 961724"/>
              <a:gd name="connsiteX181" fmla="*/ 163865 w 1040354"/>
              <a:gd name="connsiteY181" fmla="*/ 711295 h 961724"/>
              <a:gd name="connsiteX182" fmla="*/ 161007 w 1040354"/>
              <a:gd name="connsiteY182" fmla="*/ 709391 h 961724"/>
              <a:gd name="connsiteX183" fmla="*/ 161960 w 1040354"/>
              <a:gd name="connsiteY183" fmla="*/ 706534 h 961724"/>
              <a:gd name="connsiteX184" fmla="*/ 162913 w 1040354"/>
              <a:gd name="connsiteY184" fmla="*/ 702726 h 961724"/>
              <a:gd name="connsiteX185" fmla="*/ 161007 w 1040354"/>
              <a:gd name="connsiteY185" fmla="*/ 699869 h 961724"/>
              <a:gd name="connsiteX186" fmla="*/ 159101 w 1040354"/>
              <a:gd name="connsiteY186" fmla="*/ 699869 h 961724"/>
              <a:gd name="connsiteX187" fmla="*/ 157197 w 1040354"/>
              <a:gd name="connsiteY187" fmla="*/ 700821 h 961724"/>
              <a:gd name="connsiteX188" fmla="*/ 150527 w 1040354"/>
              <a:gd name="connsiteY188" fmla="*/ 705582 h 961724"/>
              <a:gd name="connsiteX189" fmla="*/ 149574 w 1040354"/>
              <a:gd name="connsiteY189" fmla="*/ 705582 h 961724"/>
              <a:gd name="connsiteX190" fmla="*/ 148622 w 1040354"/>
              <a:gd name="connsiteY190" fmla="*/ 704630 h 961724"/>
              <a:gd name="connsiteX191" fmla="*/ 145764 w 1040354"/>
              <a:gd name="connsiteY191" fmla="*/ 704630 h 961724"/>
              <a:gd name="connsiteX192" fmla="*/ 141000 w 1040354"/>
              <a:gd name="connsiteY192" fmla="*/ 705582 h 961724"/>
              <a:gd name="connsiteX193" fmla="*/ 140047 w 1040354"/>
              <a:gd name="connsiteY193" fmla="*/ 706534 h 961724"/>
              <a:gd name="connsiteX194" fmla="*/ 141953 w 1040354"/>
              <a:gd name="connsiteY194" fmla="*/ 708439 h 961724"/>
              <a:gd name="connsiteX195" fmla="*/ 146716 w 1040354"/>
              <a:gd name="connsiteY195" fmla="*/ 708439 h 961724"/>
              <a:gd name="connsiteX196" fmla="*/ 146716 w 1040354"/>
              <a:gd name="connsiteY196" fmla="*/ 711295 h 961724"/>
              <a:gd name="connsiteX197" fmla="*/ 142906 w 1040354"/>
              <a:gd name="connsiteY197" fmla="*/ 712248 h 961724"/>
              <a:gd name="connsiteX198" fmla="*/ 139095 w 1040354"/>
              <a:gd name="connsiteY198" fmla="*/ 712248 h 961724"/>
              <a:gd name="connsiteX199" fmla="*/ 135284 w 1040354"/>
              <a:gd name="connsiteY199" fmla="*/ 711295 h 961724"/>
              <a:gd name="connsiteX200" fmla="*/ 132426 w 1040354"/>
              <a:gd name="connsiteY200" fmla="*/ 708439 h 961724"/>
              <a:gd name="connsiteX201" fmla="*/ 132426 w 1040354"/>
              <a:gd name="connsiteY201" fmla="*/ 710343 h 961724"/>
              <a:gd name="connsiteX202" fmla="*/ 133379 w 1040354"/>
              <a:gd name="connsiteY202" fmla="*/ 713200 h 961724"/>
              <a:gd name="connsiteX203" fmla="*/ 134331 w 1040354"/>
              <a:gd name="connsiteY203" fmla="*/ 715104 h 961724"/>
              <a:gd name="connsiteX204" fmla="*/ 131473 w 1040354"/>
              <a:gd name="connsiteY204" fmla="*/ 717009 h 961724"/>
              <a:gd name="connsiteX205" fmla="*/ 129568 w 1040354"/>
              <a:gd name="connsiteY205" fmla="*/ 719865 h 961724"/>
              <a:gd name="connsiteX206" fmla="*/ 128615 w 1040354"/>
              <a:gd name="connsiteY206" fmla="*/ 722722 h 961724"/>
              <a:gd name="connsiteX207" fmla="*/ 127662 w 1040354"/>
              <a:gd name="connsiteY207" fmla="*/ 726531 h 961724"/>
              <a:gd name="connsiteX208" fmla="*/ 129568 w 1040354"/>
              <a:gd name="connsiteY208" fmla="*/ 724626 h 961724"/>
              <a:gd name="connsiteX209" fmla="*/ 134331 w 1040354"/>
              <a:gd name="connsiteY209" fmla="*/ 721770 h 961724"/>
              <a:gd name="connsiteX210" fmla="*/ 140047 w 1040354"/>
              <a:gd name="connsiteY210" fmla="*/ 726531 h 961724"/>
              <a:gd name="connsiteX211" fmla="*/ 142906 w 1040354"/>
              <a:gd name="connsiteY211" fmla="*/ 727483 h 961724"/>
              <a:gd name="connsiteX212" fmla="*/ 146716 w 1040354"/>
              <a:gd name="connsiteY212" fmla="*/ 728435 h 961724"/>
              <a:gd name="connsiteX213" fmla="*/ 153385 w 1040354"/>
              <a:gd name="connsiteY213" fmla="*/ 726531 h 961724"/>
              <a:gd name="connsiteX214" fmla="*/ 157197 w 1040354"/>
              <a:gd name="connsiteY214" fmla="*/ 725578 h 961724"/>
              <a:gd name="connsiteX215" fmla="*/ 159101 w 1040354"/>
              <a:gd name="connsiteY215" fmla="*/ 727483 h 961724"/>
              <a:gd name="connsiteX216" fmla="*/ 161007 w 1040354"/>
              <a:gd name="connsiteY216" fmla="*/ 731292 h 961724"/>
              <a:gd name="connsiteX217" fmla="*/ 165771 w 1040354"/>
              <a:gd name="connsiteY217" fmla="*/ 735100 h 961724"/>
              <a:gd name="connsiteX218" fmla="*/ 171487 w 1040354"/>
              <a:gd name="connsiteY218" fmla="*/ 737957 h 961724"/>
              <a:gd name="connsiteX219" fmla="*/ 177203 w 1040354"/>
              <a:gd name="connsiteY219" fmla="*/ 738910 h 961724"/>
              <a:gd name="connsiteX220" fmla="*/ 169582 w 1040354"/>
              <a:gd name="connsiteY220" fmla="*/ 733196 h 961724"/>
              <a:gd name="connsiteX221" fmla="*/ 161007 w 1040354"/>
              <a:gd name="connsiteY221" fmla="*/ 727483 h 961724"/>
              <a:gd name="connsiteX222" fmla="*/ 154338 w 1040354"/>
              <a:gd name="connsiteY222" fmla="*/ 720817 h 961724"/>
              <a:gd name="connsiteX223" fmla="*/ 152433 w 1040354"/>
              <a:gd name="connsiteY223" fmla="*/ 711295 h 961724"/>
              <a:gd name="connsiteX224" fmla="*/ 159101 w 1040354"/>
              <a:gd name="connsiteY224" fmla="*/ 714152 h 961724"/>
              <a:gd name="connsiteX225" fmla="*/ 161960 w 1040354"/>
              <a:gd name="connsiteY225" fmla="*/ 717009 h 961724"/>
              <a:gd name="connsiteX226" fmla="*/ 165771 w 1040354"/>
              <a:gd name="connsiteY226" fmla="*/ 717961 h 961724"/>
              <a:gd name="connsiteX227" fmla="*/ 173392 w 1040354"/>
              <a:gd name="connsiteY227" fmla="*/ 715104 h 961724"/>
              <a:gd name="connsiteX228" fmla="*/ 169582 w 1040354"/>
              <a:gd name="connsiteY228" fmla="*/ 721770 h 961724"/>
              <a:gd name="connsiteX229" fmla="*/ 173392 w 1040354"/>
              <a:gd name="connsiteY229" fmla="*/ 723674 h 961724"/>
              <a:gd name="connsiteX230" fmla="*/ 177203 w 1040354"/>
              <a:gd name="connsiteY230" fmla="*/ 725578 h 961724"/>
              <a:gd name="connsiteX231" fmla="*/ 180061 w 1040354"/>
              <a:gd name="connsiteY231" fmla="*/ 728435 h 961724"/>
              <a:gd name="connsiteX232" fmla="*/ 181967 w 1040354"/>
              <a:gd name="connsiteY232" fmla="*/ 733196 h 961724"/>
              <a:gd name="connsiteX233" fmla="*/ 177203 w 1040354"/>
              <a:gd name="connsiteY233" fmla="*/ 730339 h 961724"/>
              <a:gd name="connsiteX234" fmla="*/ 177203 w 1040354"/>
              <a:gd name="connsiteY234" fmla="*/ 733196 h 961724"/>
              <a:gd name="connsiteX235" fmla="*/ 175298 w 1040354"/>
              <a:gd name="connsiteY235" fmla="*/ 733196 h 961724"/>
              <a:gd name="connsiteX236" fmla="*/ 181014 w 1040354"/>
              <a:gd name="connsiteY236" fmla="*/ 736053 h 961724"/>
              <a:gd name="connsiteX237" fmla="*/ 192446 w 1040354"/>
              <a:gd name="connsiteY237" fmla="*/ 739861 h 961724"/>
              <a:gd name="connsiteX238" fmla="*/ 196257 w 1040354"/>
              <a:gd name="connsiteY238" fmla="*/ 743671 h 961724"/>
              <a:gd name="connsiteX239" fmla="*/ 195305 w 1040354"/>
              <a:gd name="connsiteY239" fmla="*/ 748432 h 961724"/>
              <a:gd name="connsiteX240" fmla="*/ 187683 w 1040354"/>
              <a:gd name="connsiteY240" fmla="*/ 757001 h 961724"/>
              <a:gd name="connsiteX241" fmla="*/ 185778 w 1040354"/>
              <a:gd name="connsiteY241" fmla="*/ 761762 h 961724"/>
              <a:gd name="connsiteX242" fmla="*/ 187683 w 1040354"/>
              <a:gd name="connsiteY242" fmla="*/ 766523 h 961724"/>
              <a:gd name="connsiteX243" fmla="*/ 193399 w 1040354"/>
              <a:gd name="connsiteY243" fmla="*/ 771284 h 961724"/>
              <a:gd name="connsiteX244" fmla="*/ 199115 w 1040354"/>
              <a:gd name="connsiteY244" fmla="*/ 776045 h 961724"/>
              <a:gd name="connsiteX245" fmla="*/ 202926 w 1040354"/>
              <a:gd name="connsiteY245" fmla="*/ 776998 h 961724"/>
              <a:gd name="connsiteX246" fmla="*/ 205784 w 1040354"/>
              <a:gd name="connsiteY246" fmla="*/ 772237 h 961724"/>
              <a:gd name="connsiteX247" fmla="*/ 204832 w 1040354"/>
              <a:gd name="connsiteY247" fmla="*/ 767476 h 961724"/>
              <a:gd name="connsiteX248" fmla="*/ 201973 w 1040354"/>
              <a:gd name="connsiteY248" fmla="*/ 762715 h 961724"/>
              <a:gd name="connsiteX249" fmla="*/ 200068 w 1040354"/>
              <a:gd name="connsiteY249" fmla="*/ 757001 h 961724"/>
              <a:gd name="connsiteX250" fmla="*/ 202926 w 1040354"/>
              <a:gd name="connsiteY250" fmla="*/ 758906 h 961724"/>
              <a:gd name="connsiteX251" fmla="*/ 205784 w 1040354"/>
              <a:gd name="connsiteY251" fmla="*/ 760810 h 961724"/>
              <a:gd name="connsiteX252" fmla="*/ 208642 w 1040354"/>
              <a:gd name="connsiteY252" fmla="*/ 761762 h 961724"/>
              <a:gd name="connsiteX253" fmla="*/ 212453 w 1040354"/>
              <a:gd name="connsiteY253" fmla="*/ 760810 h 961724"/>
              <a:gd name="connsiteX254" fmla="*/ 209595 w 1040354"/>
              <a:gd name="connsiteY254" fmla="*/ 757001 h 961724"/>
              <a:gd name="connsiteX255" fmla="*/ 204832 w 1040354"/>
              <a:gd name="connsiteY255" fmla="*/ 753193 h 961724"/>
              <a:gd name="connsiteX256" fmla="*/ 201973 w 1040354"/>
              <a:gd name="connsiteY256" fmla="*/ 748432 h 961724"/>
              <a:gd name="connsiteX257" fmla="*/ 203879 w 1040354"/>
              <a:gd name="connsiteY257" fmla="*/ 743671 h 961724"/>
              <a:gd name="connsiteX258" fmla="*/ 212453 w 1040354"/>
              <a:gd name="connsiteY258" fmla="*/ 747479 h 961724"/>
              <a:gd name="connsiteX259" fmla="*/ 230554 w 1040354"/>
              <a:gd name="connsiteY259" fmla="*/ 752240 h 961724"/>
              <a:gd name="connsiteX260" fmla="*/ 239129 w 1040354"/>
              <a:gd name="connsiteY260" fmla="*/ 757001 h 961724"/>
              <a:gd name="connsiteX261" fmla="*/ 244845 w 1040354"/>
              <a:gd name="connsiteY261" fmla="*/ 755097 h 961724"/>
              <a:gd name="connsiteX262" fmla="*/ 258183 w 1040354"/>
              <a:gd name="connsiteY262" fmla="*/ 757954 h 961724"/>
              <a:gd name="connsiteX263" fmla="*/ 265805 w 1040354"/>
              <a:gd name="connsiteY263" fmla="*/ 758906 h 961724"/>
              <a:gd name="connsiteX264" fmla="*/ 281048 w 1040354"/>
              <a:gd name="connsiteY264" fmla="*/ 757001 h 961724"/>
              <a:gd name="connsiteX265" fmla="*/ 287717 w 1040354"/>
              <a:gd name="connsiteY265" fmla="*/ 755097 h 961724"/>
              <a:gd name="connsiteX266" fmla="*/ 292480 w 1040354"/>
              <a:gd name="connsiteY266" fmla="*/ 752240 h 961724"/>
              <a:gd name="connsiteX267" fmla="*/ 293433 w 1040354"/>
              <a:gd name="connsiteY267" fmla="*/ 757001 h 961724"/>
              <a:gd name="connsiteX268" fmla="*/ 295339 w 1040354"/>
              <a:gd name="connsiteY268" fmla="*/ 759858 h 961724"/>
              <a:gd name="connsiteX269" fmla="*/ 298197 w 1040354"/>
              <a:gd name="connsiteY269" fmla="*/ 760810 h 961724"/>
              <a:gd name="connsiteX270" fmla="*/ 301055 w 1040354"/>
              <a:gd name="connsiteY270" fmla="*/ 758906 h 961724"/>
              <a:gd name="connsiteX271" fmla="*/ 301055 w 1040354"/>
              <a:gd name="connsiteY271" fmla="*/ 755097 h 961724"/>
              <a:gd name="connsiteX272" fmla="*/ 299149 w 1040354"/>
              <a:gd name="connsiteY272" fmla="*/ 745575 h 961724"/>
              <a:gd name="connsiteX273" fmla="*/ 299149 w 1040354"/>
              <a:gd name="connsiteY273" fmla="*/ 741766 h 961724"/>
              <a:gd name="connsiteX274" fmla="*/ 297244 w 1040354"/>
              <a:gd name="connsiteY274" fmla="*/ 741766 h 961724"/>
              <a:gd name="connsiteX275" fmla="*/ 296291 w 1040354"/>
              <a:gd name="connsiteY275" fmla="*/ 742718 h 961724"/>
              <a:gd name="connsiteX276" fmla="*/ 295339 w 1040354"/>
              <a:gd name="connsiteY276" fmla="*/ 745575 h 961724"/>
              <a:gd name="connsiteX277" fmla="*/ 294386 w 1040354"/>
              <a:gd name="connsiteY277" fmla="*/ 748432 h 961724"/>
              <a:gd name="connsiteX278" fmla="*/ 291528 w 1040354"/>
              <a:gd name="connsiteY278" fmla="*/ 748432 h 961724"/>
              <a:gd name="connsiteX279" fmla="*/ 283906 w 1040354"/>
              <a:gd name="connsiteY279" fmla="*/ 751288 h 961724"/>
              <a:gd name="connsiteX280" fmla="*/ 282001 w 1040354"/>
              <a:gd name="connsiteY280" fmla="*/ 750336 h 961724"/>
              <a:gd name="connsiteX281" fmla="*/ 283906 w 1040354"/>
              <a:gd name="connsiteY281" fmla="*/ 746527 h 961724"/>
              <a:gd name="connsiteX282" fmla="*/ 290575 w 1040354"/>
              <a:gd name="connsiteY282" fmla="*/ 738910 h 961724"/>
              <a:gd name="connsiteX283" fmla="*/ 292480 w 1040354"/>
              <a:gd name="connsiteY283" fmla="*/ 737005 h 961724"/>
              <a:gd name="connsiteX284" fmla="*/ 300102 w 1040354"/>
              <a:gd name="connsiteY284" fmla="*/ 733196 h 961724"/>
              <a:gd name="connsiteX285" fmla="*/ 317251 w 1040354"/>
              <a:gd name="connsiteY285" fmla="*/ 726531 h 961724"/>
              <a:gd name="connsiteX286" fmla="*/ 325825 w 1040354"/>
              <a:gd name="connsiteY286" fmla="*/ 721770 h 961724"/>
              <a:gd name="connsiteX287" fmla="*/ 330589 w 1040354"/>
              <a:gd name="connsiteY287" fmla="*/ 723674 h 961724"/>
              <a:gd name="connsiteX288" fmla="*/ 335352 w 1040354"/>
              <a:gd name="connsiteY288" fmla="*/ 722722 h 961724"/>
              <a:gd name="connsiteX289" fmla="*/ 340116 w 1040354"/>
              <a:gd name="connsiteY289" fmla="*/ 719865 h 961724"/>
              <a:gd name="connsiteX290" fmla="*/ 343927 w 1040354"/>
              <a:gd name="connsiteY290" fmla="*/ 717961 h 961724"/>
              <a:gd name="connsiteX291" fmla="*/ 346785 w 1040354"/>
              <a:gd name="connsiteY291" fmla="*/ 714152 h 961724"/>
              <a:gd name="connsiteX292" fmla="*/ 351548 w 1040354"/>
              <a:gd name="connsiteY292" fmla="*/ 704630 h 961724"/>
              <a:gd name="connsiteX293" fmla="*/ 353454 w 1040354"/>
              <a:gd name="connsiteY293" fmla="*/ 702726 h 961724"/>
              <a:gd name="connsiteX294" fmla="*/ 363933 w 1040354"/>
              <a:gd name="connsiteY294" fmla="*/ 702726 h 961724"/>
              <a:gd name="connsiteX295" fmla="*/ 368697 w 1040354"/>
              <a:gd name="connsiteY295" fmla="*/ 702726 h 961724"/>
              <a:gd name="connsiteX296" fmla="*/ 370602 w 1040354"/>
              <a:gd name="connsiteY296" fmla="*/ 700821 h 961724"/>
              <a:gd name="connsiteX297" fmla="*/ 373460 w 1040354"/>
              <a:gd name="connsiteY297" fmla="*/ 697965 h 961724"/>
              <a:gd name="connsiteX298" fmla="*/ 384893 w 1040354"/>
              <a:gd name="connsiteY298" fmla="*/ 694156 h 961724"/>
              <a:gd name="connsiteX299" fmla="*/ 389656 w 1040354"/>
              <a:gd name="connsiteY299" fmla="*/ 691299 h 961724"/>
              <a:gd name="connsiteX300" fmla="*/ 383940 w 1040354"/>
              <a:gd name="connsiteY300" fmla="*/ 689395 h 961724"/>
              <a:gd name="connsiteX301" fmla="*/ 380129 w 1040354"/>
              <a:gd name="connsiteY301" fmla="*/ 689395 h 961724"/>
              <a:gd name="connsiteX302" fmla="*/ 372508 w 1040354"/>
              <a:gd name="connsiteY302" fmla="*/ 694156 h 961724"/>
              <a:gd name="connsiteX303" fmla="*/ 358217 w 1040354"/>
              <a:gd name="connsiteY303" fmla="*/ 697965 h 961724"/>
              <a:gd name="connsiteX304" fmla="*/ 354406 w 1040354"/>
              <a:gd name="connsiteY304" fmla="*/ 699869 h 961724"/>
              <a:gd name="connsiteX305" fmla="*/ 363933 w 1040354"/>
              <a:gd name="connsiteY305" fmla="*/ 676064 h 961724"/>
              <a:gd name="connsiteX306" fmla="*/ 363933 w 1040354"/>
              <a:gd name="connsiteY306" fmla="*/ 666542 h 961724"/>
              <a:gd name="connsiteX307" fmla="*/ 358217 w 1040354"/>
              <a:gd name="connsiteY307" fmla="*/ 657020 h 961724"/>
              <a:gd name="connsiteX308" fmla="*/ 353454 w 1040354"/>
              <a:gd name="connsiteY308" fmla="*/ 652259 h 961724"/>
              <a:gd name="connsiteX309" fmla="*/ 350596 w 1040354"/>
              <a:gd name="connsiteY309" fmla="*/ 650354 h 961724"/>
              <a:gd name="connsiteX310" fmla="*/ 346785 w 1040354"/>
              <a:gd name="connsiteY310" fmla="*/ 650354 h 961724"/>
              <a:gd name="connsiteX311" fmla="*/ 343927 w 1040354"/>
              <a:gd name="connsiteY311" fmla="*/ 651307 h 961724"/>
              <a:gd name="connsiteX312" fmla="*/ 342974 w 1040354"/>
              <a:gd name="connsiteY312" fmla="*/ 653211 h 961724"/>
              <a:gd name="connsiteX313" fmla="*/ 342021 w 1040354"/>
              <a:gd name="connsiteY313" fmla="*/ 655115 h 961724"/>
              <a:gd name="connsiteX314" fmla="*/ 340116 w 1040354"/>
              <a:gd name="connsiteY314" fmla="*/ 657020 h 961724"/>
              <a:gd name="connsiteX315" fmla="*/ 333447 w 1040354"/>
              <a:gd name="connsiteY315" fmla="*/ 655115 h 961724"/>
              <a:gd name="connsiteX316" fmla="*/ 324873 w 1040354"/>
              <a:gd name="connsiteY316" fmla="*/ 643689 h 961724"/>
              <a:gd name="connsiteX317" fmla="*/ 319157 w 1040354"/>
              <a:gd name="connsiteY317" fmla="*/ 641785 h 961724"/>
              <a:gd name="connsiteX318" fmla="*/ 323920 w 1040354"/>
              <a:gd name="connsiteY318" fmla="*/ 634167 h 961724"/>
              <a:gd name="connsiteX319" fmla="*/ 329636 w 1040354"/>
              <a:gd name="connsiteY319" fmla="*/ 626549 h 961724"/>
              <a:gd name="connsiteX320" fmla="*/ 336305 w 1040354"/>
              <a:gd name="connsiteY320" fmla="*/ 621788 h 961724"/>
              <a:gd name="connsiteX321" fmla="*/ 350596 w 1040354"/>
              <a:gd name="connsiteY321" fmla="*/ 617027 h 961724"/>
              <a:gd name="connsiteX322" fmla="*/ 360123 w 1040354"/>
              <a:gd name="connsiteY322" fmla="*/ 610362 h 961724"/>
              <a:gd name="connsiteX323" fmla="*/ 367744 w 1040354"/>
              <a:gd name="connsiteY323" fmla="*/ 602744 h 961724"/>
              <a:gd name="connsiteX324" fmla="*/ 372508 w 1040354"/>
              <a:gd name="connsiteY324" fmla="*/ 596079 h 961724"/>
              <a:gd name="connsiteX325" fmla="*/ 365839 w 1040354"/>
              <a:gd name="connsiteY325" fmla="*/ 597031 h 961724"/>
              <a:gd name="connsiteX326" fmla="*/ 345832 w 1040354"/>
              <a:gd name="connsiteY326" fmla="*/ 613219 h 961724"/>
              <a:gd name="connsiteX327" fmla="*/ 326778 w 1040354"/>
              <a:gd name="connsiteY327" fmla="*/ 623693 h 961724"/>
              <a:gd name="connsiteX328" fmla="*/ 319157 w 1040354"/>
              <a:gd name="connsiteY328" fmla="*/ 630358 h 961724"/>
              <a:gd name="connsiteX329" fmla="*/ 319157 w 1040354"/>
              <a:gd name="connsiteY329" fmla="*/ 637024 h 961724"/>
              <a:gd name="connsiteX330" fmla="*/ 316298 w 1040354"/>
              <a:gd name="connsiteY330" fmla="*/ 638928 h 961724"/>
              <a:gd name="connsiteX331" fmla="*/ 315346 w 1040354"/>
              <a:gd name="connsiteY331" fmla="*/ 637024 h 961724"/>
              <a:gd name="connsiteX332" fmla="*/ 308676 w 1040354"/>
              <a:gd name="connsiteY332" fmla="*/ 641785 h 961724"/>
              <a:gd name="connsiteX333" fmla="*/ 304866 w 1040354"/>
              <a:gd name="connsiteY333" fmla="*/ 643689 h 961724"/>
              <a:gd name="connsiteX334" fmla="*/ 299149 w 1040354"/>
              <a:gd name="connsiteY334" fmla="*/ 643689 h 961724"/>
              <a:gd name="connsiteX335" fmla="*/ 292480 w 1040354"/>
              <a:gd name="connsiteY335" fmla="*/ 642737 h 961724"/>
              <a:gd name="connsiteX336" fmla="*/ 292480 w 1040354"/>
              <a:gd name="connsiteY336" fmla="*/ 640832 h 961724"/>
              <a:gd name="connsiteX337" fmla="*/ 299149 w 1040354"/>
              <a:gd name="connsiteY337" fmla="*/ 632263 h 961724"/>
              <a:gd name="connsiteX338" fmla="*/ 314393 w 1040354"/>
              <a:gd name="connsiteY338" fmla="*/ 620836 h 961724"/>
              <a:gd name="connsiteX339" fmla="*/ 333447 w 1040354"/>
              <a:gd name="connsiteY339" fmla="*/ 609410 h 961724"/>
              <a:gd name="connsiteX340" fmla="*/ 359170 w 1040354"/>
              <a:gd name="connsiteY340" fmla="*/ 593222 h 961724"/>
              <a:gd name="connsiteX341" fmla="*/ 395373 w 1040354"/>
              <a:gd name="connsiteY341" fmla="*/ 577035 h 961724"/>
              <a:gd name="connsiteX342" fmla="*/ 420143 w 1040354"/>
              <a:gd name="connsiteY342" fmla="*/ 554182 h 961724"/>
              <a:gd name="connsiteX343" fmla="*/ 425859 w 1040354"/>
              <a:gd name="connsiteY343" fmla="*/ 551325 h 961724"/>
              <a:gd name="connsiteX344" fmla="*/ 440150 w 1040354"/>
              <a:gd name="connsiteY344" fmla="*/ 546564 h 961724"/>
              <a:gd name="connsiteX345" fmla="*/ 463015 w 1040354"/>
              <a:gd name="connsiteY345" fmla="*/ 530377 h 961724"/>
              <a:gd name="connsiteX346" fmla="*/ 486833 w 1040354"/>
              <a:gd name="connsiteY346" fmla="*/ 499907 h 961724"/>
              <a:gd name="connsiteX347" fmla="*/ 493502 w 1040354"/>
              <a:gd name="connsiteY347" fmla="*/ 496098 h 961724"/>
              <a:gd name="connsiteX348" fmla="*/ 503029 w 1040354"/>
              <a:gd name="connsiteY348" fmla="*/ 492289 h 961724"/>
              <a:gd name="connsiteX349" fmla="*/ 513508 w 1040354"/>
              <a:gd name="connsiteY349" fmla="*/ 483719 h 961724"/>
              <a:gd name="connsiteX350" fmla="*/ 521130 w 1040354"/>
              <a:gd name="connsiteY350" fmla="*/ 473245 h 961724"/>
              <a:gd name="connsiteX351" fmla="*/ 524941 w 1040354"/>
              <a:gd name="connsiteY351" fmla="*/ 462771 h 961724"/>
              <a:gd name="connsiteX352" fmla="*/ 529704 w 1040354"/>
              <a:gd name="connsiteY352" fmla="*/ 400877 h 961724"/>
              <a:gd name="connsiteX353" fmla="*/ 532562 w 1040354"/>
              <a:gd name="connsiteY353" fmla="*/ 387546 h 961724"/>
              <a:gd name="connsiteX354" fmla="*/ 533515 w 1040354"/>
              <a:gd name="connsiteY354" fmla="*/ 380881 h 961724"/>
              <a:gd name="connsiteX355" fmla="*/ 532562 w 1040354"/>
              <a:gd name="connsiteY355" fmla="*/ 374216 h 961724"/>
              <a:gd name="connsiteX356" fmla="*/ 531610 w 1040354"/>
              <a:gd name="connsiteY356" fmla="*/ 368502 h 961724"/>
              <a:gd name="connsiteX357" fmla="*/ 531610 w 1040354"/>
              <a:gd name="connsiteY357" fmla="*/ 363741 h 961724"/>
              <a:gd name="connsiteX358" fmla="*/ 533515 w 1040354"/>
              <a:gd name="connsiteY358" fmla="*/ 356124 h 961724"/>
              <a:gd name="connsiteX359" fmla="*/ 539231 w 1040354"/>
              <a:gd name="connsiteY359" fmla="*/ 342793 h 961724"/>
              <a:gd name="connsiteX360" fmla="*/ 544947 w 1040354"/>
              <a:gd name="connsiteY360" fmla="*/ 333271 h 961724"/>
              <a:gd name="connsiteX361" fmla="*/ 562097 w 1040354"/>
              <a:gd name="connsiteY361" fmla="*/ 320892 h 961724"/>
              <a:gd name="connsiteX362" fmla="*/ 588772 w 1040354"/>
              <a:gd name="connsiteY362" fmla="*/ 301848 h 961724"/>
              <a:gd name="connsiteX363" fmla="*/ 601157 w 1040354"/>
              <a:gd name="connsiteY363" fmla="*/ 288517 h 961724"/>
              <a:gd name="connsiteX364" fmla="*/ 604015 w 1040354"/>
              <a:gd name="connsiteY364" fmla="*/ 275187 h 961724"/>
              <a:gd name="connsiteX365" fmla="*/ 604968 w 1040354"/>
              <a:gd name="connsiteY365" fmla="*/ 270426 h 961724"/>
              <a:gd name="connsiteX366" fmla="*/ 604968 w 1040354"/>
              <a:gd name="connsiteY366" fmla="*/ 264712 h 961724"/>
              <a:gd name="connsiteX367" fmla="*/ 604015 w 1040354"/>
              <a:gd name="connsiteY367" fmla="*/ 259951 h 961724"/>
              <a:gd name="connsiteX368" fmla="*/ 594488 w 1040354"/>
              <a:gd name="connsiteY368" fmla="*/ 241859 h 961724"/>
              <a:gd name="connsiteX369" fmla="*/ 594488 w 1040354"/>
              <a:gd name="connsiteY369" fmla="*/ 238051 h 961724"/>
              <a:gd name="connsiteX370" fmla="*/ 594488 w 1040354"/>
              <a:gd name="connsiteY370" fmla="*/ 235194 h 961724"/>
              <a:gd name="connsiteX371" fmla="*/ 594488 w 1040354"/>
              <a:gd name="connsiteY371" fmla="*/ 229481 h 961724"/>
              <a:gd name="connsiteX372" fmla="*/ 595441 w 1040354"/>
              <a:gd name="connsiteY372" fmla="*/ 204724 h 961724"/>
              <a:gd name="connsiteX373" fmla="*/ 598299 w 1040354"/>
              <a:gd name="connsiteY373" fmla="*/ 188536 h 961724"/>
              <a:gd name="connsiteX374" fmla="*/ 597346 w 1040354"/>
              <a:gd name="connsiteY374" fmla="*/ 171397 h 961724"/>
              <a:gd name="connsiteX375" fmla="*/ 597346 w 1040354"/>
              <a:gd name="connsiteY375" fmla="*/ 163779 h 961724"/>
              <a:gd name="connsiteX376" fmla="*/ 601157 w 1040354"/>
              <a:gd name="connsiteY376" fmla="*/ 145687 h 961724"/>
              <a:gd name="connsiteX377" fmla="*/ 602110 w 1040354"/>
              <a:gd name="connsiteY377" fmla="*/ 133308 h 961724"/>
              <a:gd name="connsiteX378" fmla="*/ 597346 w 1040354"/>
              <a:gd name="connsiteY378" fmla="*/ 106647 h 961724"/>
              <a:gd name="connsiteX379" fmla="*/ 597346 w 1040354"/>
              <a:gd name="connsiteY379" fmla="*/ 92364 h 961724"/>
              <a:gd name="connsiteX380" fmla="*/ 604015 w 1040354"/>
              <a:gd name="connsiteY380" fmla="*/ 65702 h 961724"/>
              <a:gd name="connsiteX381" fmla="*/ 605921 w 1040354"/>
              <a:gd name="connsiteY381" fmla="*/ 34279 h 961724"/>
              <a:gd name="connsiteX382" fmla="*/ 609732 w 1040354"/>
              <a:gd name="connsiteY382" fmla="*/ 25709 h 961724"/>
              <a:gd name="connsiteX383" fmla="*/ 625927 w 1040354"/>
              <a:gd name="connsiteY383" fmla="*/ 5713 h 961724"/>
              <a:gd name="connsiteX384" fmla="*/ 629739 w 1040354"/>
              <a:gd name="connsiteY384" fmla="*/ 0 h 961724"/>
              <a:gd name="connsiteX385" fmla="*/ 630691 w 1040354"/>
              <a:gd name="connsiteY385" fmla="*/ 8570 h 961724"/>
              <a:gd name="connsiteX386" fmla="*/ 626881 w 1040354"/>
              <a:gd name="connsiteY386" fmla="*/ 88555 h 961724"/>
              <a:gd name="connsiteX387" fmla="*/ 631644 w 1040354"/>
              <a:gd name="connsiteY387" fmla="*/ 98077 h 961724"/>
              <a:gd name="connsiteX388" fmla="*/ 645935 w 1040354"/>
              <a:gd name="connsiteY388" fmla="*/ 99029 h 961724"/>
              <a:gd name="connsiteX389" fmla="*/ 661178 w 1040354"/>
              <a:gd name="connsiteY389" fmla="*/ 99029 h 961724"/>
              <a:gd name="connsiteX390" fmla="*/ 673563 w 1040354"/>
              <a:gd name="connsiteY390" fmla="*/ 100934 h 961724"/>
              <a:gd name="connsiteX391" fmla="*/ 681185 w 1040354"/>
              <a:gd name="connsiteY391" fmla="*/ 109503 h 961724"/>
              <a:gd name="connsiteX392" fmla="*/ 685948 w 1040354"/>
              <a:gd name="connsiteY392" fmla="*/ 120930 h 961724"/>
              <a:gd name="connsiteX393" fmla="*/ 693570 w 1040354"/>
              <a:gd name="connsiteY393" fmla="*/ 127595 h 961724"/>
              <a:gd name="connsiteX394" fmla="*/ 699286 w 1040354"/>
              <a:gd name="connsiteY394" fmla="*/ 124739 h 961724"/>
              <a:gd name="connsiteX395" fmla="*/ 705003 w 1040354"/>
              <a:gd name="connsiteY395" fmla="*/ 122834 h 961724"/>
              <a:gd name="connsiteX396" fmla="*/ 710719 w 1040354"/>
              <a:gd name="connsiteY396" fmla="*/ 127595 h 961724"/>
              <a:gd name="connsiteX397" fmla="*/ 716435 w 1040354"/>
              <a:gd name="connsiteY397" fmla="*/ 133308 h 961724"/>
              <a:gd name="connsiteX398" fmla="*/ 725009 w 1040354"/>
              <a:gd name="connsiteY398" fmla="*/ 131404 h 961724"/>
              <a:gd name="connsiteX399" fmla="*/ 730725 w 1040354"/>
              <a:gd name="connsiteY399" fmla="*/ 119978 h 961724"/>
              <a:gd name="connsiteX400" fmla="*/ 738347 w 1040354"/>
              <a:gd name="connsiteY400" fmla="*/ 114264 h 961724"/>
              <a:gd name="connsiteX401" fmla="*/ 750732 w 1040354"/>
              <a:gd name="connsiteY401" fmla="*/ 131404 h 961724"/>
              <a:gd name="connsiteX402" fmla="*/ 755496 w 1040354"/>
              <a:gd name="connsiteY402" fmla="*/ 139974 h 961724"/>
              <a:gd name="connsiteX403" fmla="*/ 755496 w 1040354"/>
              <a:gd name="connsiteY403" fmla="*/ 147591 h 961724"/>
              <a:gd name="connsiteX404" fmla="*/ 761212 w 1040354"/>
              <a:gd name="connsiteY404" fmla="*/ 159970 h 961724"/>
              <a:gd name="connsiteX405" fmla="*/ 765975 w 1040354"/>
              <a:gd name="connsiteY405" fmla="*/ 165683 h 961724"/>
              <a:gd name="connsiteX406" fmla="*/ 783124 w 1040354"/>
              <a:gd name="connsiteY406" fmla="*/ 178062 h 961724"/>
              <a:gd name="connsiteX407" fmla="*/ 793604 w 1040354"/>
              <a:gd name="connsiteY407" fmla="*/ 197106 h 961724"/>
              <a:gd name="connsiteX408" fmla="*/ 801226 w 1040354"/>
              <a:gd name="connsiteY408" fmla="*/ 219959 h 961724"/>
              <a:gd name="connsiteX409" fmla="*/ 816469 w 1040354"/>
              <a:gd name="connsiteY409" fmla="*/ 236146 h 961724"/>
              <a:gd name="connsiteX410" fmla="*/ 837428 w 1040354"/>
              <a:gd name="connsiteY410" fmla="*/ 243764 h 961724"/>
              <a:gd name="connsiteX411" fmla="*/ 855530 w 1040354"/>
              <a:gd name="connsiteY411" fmla="*/ 258047 h 961724"/>
              <a:gd name="connsiteX412" fmla="*/ 877442 w 1040354"/>
              <a:gd name="connsiteY412" fmla="*/ 298992 h 961724"/>
              <a:gd name="connsiteX413" fmla="*/ 893638 w 1040354"/>
              <a:gd name="connsiteY413" fmla="*/ 316131 h 961724"/>
              <a:gd name="connsiteX414" fmla="*/ 907929 w 1040354"/>
              <a:gd name="connsiteY414" fmla="*/ 335175 h 961724"/>
              <a:gd name="connsiteX415" fmla="*/ 911739 w 1040354"/>
              <a:gd name="connsiteY415" fmla="*/ 358028 h 961724"/>
              <a:gd name="connsiteX416" fmla="*/ 919361 w 1040354"/>
              <a:gd name="connsiteY416" fmla="*/ 375168 h 96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</a:cxnLst>
            <a:rect l="l" t="t" r="r" b="b"/>
            <a:pathLst>
              <a:path w="1040354" h="961724">
                <a:moveTo>
                  <a:pt x="286764" y="656068"/>
                </a:moveTo>
                <a:lnTo>
                  <a:pt x="286764" y="660829"/>
                </a:lnTo>
                <a:lnTo>
                  <a:pt x="284859" y="659876"/>
                </a:lnTo>
                <a:lnTo>
                  <a:pt x="283906" y="658924"/>
                </a:lnTo>
                <a:lnTo>
                  <a:pt x="278190" y="663685"/>
                </a:lnTo>
                <a:lnTo>
                  <a:pt x="274379" y="664638"/>
                </a:lnTo>
                <a:lnTo>
                  <a:pt x="270568" y="665590"/>
                </a:lnTo>
                <a:lnTo>
                  <a:pt x="271521" y="662733"/>
                </a:lnTo>
                <a:lnTo>
                  <a:pt x="273426" y="660829"/>
                </a:lnTo>
                <a:lnTo>
                  <a:pt x="275332" y="659876"/>
                </a:lnTo>
                <a:lnTo>
                  <a:pt x="278190" y="658924"/>
                </a:lnTo>
                <a:lnTo>
                  <a:pt x="272474" y="659876"/>
                </a:lnTo>
                <a:lnTo>
                  <a:pt x="261994" y="663685"/>
                </a:lnTo>
                <a:lnTo>
                  <a:pt x="257231" y="663685"/>
                </a:lnTo>
                <a:lnTo>
                  <a:pt x="245798" y="679873"/>
                </a:lnTo>
                <a:lnTo>
                  <a:pt x="237223" y="687490"/>
                </a:lnTo>
                <a:lnTo>
                  <a:pt x="226744" y="689395"/>
                </a:lnTo>
                <a:lnTo>
                  <a:pt x="233413" y="677968"/>
                </a:lnTo>
                <a:lnTo>
                  <a:pt x="217217" y="688443"/>
                </a:lnTo>
                <a:lnTo>
                  <a:pt x="207690" y="692251"/>
                </a:lnTo>
                <a:lnTo>
                  <a:pt x="199115" y="694156"/>
                </a:lnTo>
                <a:lnTo>
                  <a:pt x="193399" y="694156"/>
                </a:lnTo>
                <a:lnTo>
                  <a:pt x="191494" y="693204"/>
                </a:lnTo>
                <a:lnTo>
                  <a:pt x="192446" y="690347"/>
                </a:lnTo>
                <a:lnTo>
                  <a:pt x="197210" y="685586"/>
                </a:lnTo>
                <a:lnTo>
                  <a:pt x="200068" y="683682"/>
                </a:lnTo>
                <a:lnTo>
                  <a:pt x="213406" y="677968"/>
                </a:lnTo>
                <a:lnTo>
                  <a:pt x="221980" y="676064"/>
                </a:lnTo>
                <a:lnTo>
                  <a:pt x="238177" y="667494"/>
                </a:lnTo>
                <a:lnTo>
                  <a:pt x="249609" y="659876"/>
                </a:lnTo>
                <a:lnTo>
                  <a:pt x="263899" y="655115"/>
                </a:lnTo>
                <a:lnTo>
                  <a:pt x="277237" y="648450"/>
                </a:lnTo>
                <a:lnTo>
                  <a:pt x="282001" y="648450"/>
                </a:lnTo>
                <a:lnTo>
                  <a:pt x="283906" y="650354"/>
                </a:lnTo>
                <a:lnTo>
                  <a:pt x="285812" y="653211"/>
                </a:lnTo>
                <a:lnTo>
                  <a:pt x="286764" y="656068"/>
                </a:lnTo>
                <a:close/>
                <a:moveTo>
                  <a:pt x="919361" y="375168"/>
                </a:moveTo>
                <a:lnTo>
                  <a:pt x="932699" y="393260"/>
                </a:lnTo>
                <a:lnTo>
                  <a:pt x="948895" y="407543"/>
                </a:lnTo>
                <a:lnTo>
                  <a:pt x="967949" y="420874"/>
                </a:lnTo>
                <a:lnTo>
                  <a:pt x="1004152" y="453249"/>
                </a:lnTo>
                <a:lnTo>
                  <a:pt x="1033686" y="490384"/>
                </a:lnTo>
                <a:lnTo>
                  <a:pt x="1040355" y="513237"/>
                </a:lnTo>
                <a:lnTo>
                  <a:pt x="1037497" y="533234"/>
                </a:lnTo>
                <a:lnTo>
                  <a:pt x="1038450" y="556086"/>
                </a:lnTo>
                <a:lnTo>
                  <a:pt x="1037497" y="560847"/>
                </a:lnTo>
                <a:lnTo>
                  <a:pt x="1038450" y="571322"/>
                </a:lnTo>
                <a:lnTo>
                  <a:pt x="1033686" y="579892"/>
                </a:lnTo>
                <a:lnTo>
                  <a:pt x="1019396" y="594175"/>
                </a:lnTo>
                <a:lnTo>
                  <a:pt x="1021301" y="617980"/>
                </a:lnTo>
                <a:lnTo>
                  <a:pt x="1011773" y="680825"/>
                </a:lnTo>
                <a:lnTo>
                  <a:pt x="1013679" y="698917"/>
                </a:lnTo>
                <a:lnTo>
                  <a:pt x="1024159" y="712248"/>
                </a:lnTo>
                <a:lnTo>
                  <a:pt x="1027017" y="729387"/>
                </a:lnTo>
                <a:lnTo>
                  <a:pt x="1023206" y="734148"/>
                </a:lnTo>
                <a:lnTo>
                  <a:pt x="1021301" y="738910"/>
                </a:lnTo>
                <a:lnTo>
                  <a:pt x="1026064" y="740814"/>
                </a:lnTo>
                <a:lnTo>
                  <a:pt x="1030828" y="743671"/>
                </a:lnTo>
                <a:lnTo>
                  <a:pt x="1030828" y="750336"/>
                </a:lnTo>
                <a:lnTo>
                  <a:pt x="1027970" y="757954"/>
                </a:lnTo>
                <a:lnTo>
                  <a:pt x="1026064" y="764619"/>
                </a:lnTo>
                <a:lnTo>
                  <a:pt x="1031781" y="793185"/>
                </a:lnTo>
                <a:lnTo>
                  <a:pt x="1033686" y="815086"/>
                </a:lnTo>
                <a:lnTo>
                  <a:pt x="1033686" y="835082"/>
                </a:lnTo>
                <a:lnTo>
                  <a:pt x="1027017" y="853174"/>
                </a:lnTo>
                <a:lnTo>
                  <a:pt x="1001294" y="884596"/>
                </a:lnTo>
                <a:lnTo>
                  <a:pt x="998436" y="889357"/>
                </a:lnTo>
                <a:lnTo>
                  <a:pt x="1000341" y="914114"/>
                </a:lnTo>
                <a:lnTo>
                  <a:pt x="998436" y="917924"/>
                </a:lnTo>
                <a:lnTo>
                  <a:pt x="996530" y="930302"/>
                </a:lnTo>
                <a:lnTo>
                  <a:pt x="996530" y="957916"/>
                </a:lnTo>
                <a:lnTo>
                  <a:pt x="864104" y="957916"/>
                </a:lnTo>
                <a:lnTo>
                  <a:pt x="798368" y="956964"/>
                </a:lnTo>
                <a:lnTo>
                  <a:pt x="732631" y="956964"/>
                </a:lnTo>
                <a:lnTo>
                  <a:pt x="665941" y="956964"/>
                </a:lnTo>
                <a:lnTo>
                  <a:pt x="600205" y="956964"/>
                </a:lnTo>
                <a:lnTo>
                  <a:pt x="468731" y="956964"/>
                </a:lnTo>
                <a:lnTo>
                  <a:pt x="455393" y="956964"/>
                </a:lnTo>
                <a:lnTo>
                  <a:pt x="448724" y="958868"/>
                </a:lnTo>
                <a:lnTo>
                  <a:pt x="446819" y="961725"/>
                </a:lnTo>
                <a:lnTo>
                  <a:pt x="446819" y="945538"/>
                </a:lnTo>
                <a:lnTo>
                  <a:pt x="446819" y="909353"/>
                </a:lnTo>
                <a:lnTo>
                  <a:pt x="428718" y="908401"/>
                </a:lnTo>
                <a:lnTo>
                  <a:pt x="411569" y="907450"/>
                </a:lnTo>
                <a:lnTo>
                  <a:pt x="406805" y="906497"/>
                </a:lnTo>
                <a:lnTo>
                  <a:pt x="404900" y="904592"/>
                </a:lnTo>
                <a:lnTo>
                  <a:pt x="402042" y="901736"/>
                </a:lnTo>
                <a:lnTo>
                  <a:pt x="399184" y="898879"/>
                </a:lnTo>
                <a:lnTo>
                  <a:pt x="393468" y="896975"/>
                </a:lnTo>
                <a:lnTo>
                  <a:pt x="387751" y="896023"/>
                </a:lnTo>
                <a:lnTo>
                  <a:pt x="375366" y="896975"/>
                </a:lnTo>
                <a:lnTo>
                  <a:pt x="370602" y="896023"/>
                </a:lnTo>
                <a:lnTo>
                  <a:pt x="364886" y="892214"/>
                </a:lnTo>
                <a:lnTo>
                  <a:pt x="359170" y="888405"/>
                </a:lnTo>
                <a:lnTo>
                  <a:pt x="354406" y="884596"/>
                </a:lnTo>
                <a:lnTo>
                  <a:pt x="348690" y="880787"/>
                </a:lnTo>
                <a:lnTo>
                  <a:pt x="343927" y="877931"/>
                </a:lnTo>
                <a:lnTo>
                  <a:pt x="339163" y="876026"/>
                </a:lnTo>
                <a:lnTo>
                  <a:pt x="332494" y="876026"/>
                </a:lnTo>
                <a:lnTo>
                  <a:pt x="326778" y="875074"/>
                </a:lnTo>
                <a:lnTo>
                  <a:pt x="322015" y="873170"/>
                </a:lnTo>
                <a:lnTo>
                  <a:pt x="317251" y="872218"/>
                </a:lnTo>
                <a:lnTo>
                  <a:pt x="307724" y="868409"/>
                </a:lnTo>
                <a:lnTo>
                  <a:pt x="303913" y="867457"/>
                </a:lnTo>
                <a:lnTo>
                  <a:pt x="301055" y="866504"/>
                </a:lnTo>
                <a:lnTo>
                  <a:pt x="297244" y="866504"/>
                </a:lnTo>
                <a:lnTo>
                  <a:pt x="290575" y="866504"/>
                </a:lnTo>
                <a:lnTo>
                  <a:pt x="282001" y="865552"/>
                </a:lnTo>
                <a:lnTo>
                  <a:pt x="273426" y="866504"/>
                </a:lnTo>
                <a:lnTo>
                  <a:pt x="266758" y="868409"/>
                </a:lnTo>
                <a:lnTo>
                  <a:pt x="264852" y="872218"/>
                </a:lnTo>
                <a:lnTo>
                  <a:pt x="262947" y="877931"/>
                </a:lnTo>
                <a:lnTo>
                  <a:pt x="262947" y="880787"/>
                </a:lnTo>
                <a:lnTo>
                  <a:pt x="262947" y="884596"/>
                </a:lnTo>
                <a:lnTo>
                  <a:pt x="263899" y="888405"/>
                </a:lnTo>
                <a:lnTo>
                  <a:pt x="263899" y="890309"/>
                </a:lnTo>
                <a:lnTo>
                  <a:pt x="262947" y="896023"/>
                </a:lnTo>
                <a:lnTo>
                  <a:pt x="260089" y="903640"/>
                </a:lnTo>
                <a:lnTo>
                  <a:pt x="256278" y="911258"/>
                </a:lnTo>
                <a:lnTo>
                  <a:pt x="254372" y="914114"/>
                </a:lnTo>
                <a:lnTo>
                  <a:pt x="239129" y="914114"/>
                </a:lnTo>
                <a:lnTo>
                  <a:pt x="210548" y="914114"/>
                </a:lnTo>
                <a:lnTo>
                  <a:pt x="195305" y="914114"/>
                </a:lnTo>
                <a:lnTo>
                  <a:pt x="185778" y="914114"/>
                </a:lnTo>
                <a:lnTo>
                  <a:pt x="176251" y="909353"/>
                </a:lnTo>
                <a:lnTo>
                  <a:pt x="167676" y="903640"/>
                </a:lnTo>
                <a:lnTo>
                  <a:pt x="159101" y="898879"/>
                </a:lnTo>
                <a:lnTo>
                  <a:pt x="154338" y="896023"/>
                </a:lnTo>
                <a:lnTo>
                  <a:pt x="152433" y="891262"/>
                </a:lnTo>
                <a:lnTo>
                  <a:pt x="151480" y="885548"/>
                </a:lnTo>
                <a:lnTo>
                  <a:pt x="145764" y="882692"/>
                </a:lnTo>
                <a:lnTo>
                  <a:pt x="141000" y="880787"/>
                </a:lnTo>
                <a:lnTo>
                  <a:pt x="137189" y="878883"/>
                </a:lnTo>
                <a:lnTo>
                  <a:pt x="133379" y="876979"/>
                </a:lnTo>
                <a:lnTo>
                  <a:pt x="129568" y="874122"/>
                </a:lnTo>
                <a:lnTo>
                  <a:pt x="122899" y="869361"/>
                </a:lnTo>
                <a:lnTo>
                  <a:pt x="116230" y="863648"/>
                </a:lnTo>
                <a:lnTo>
                  <a:pt x="108608" y="857935"/>
                </a:lnTo>
                <a:lnTo>
                  <a:pt x="100987" y="853174"/>
                </a:lnTo>
                <a:lnTo>
                  <a:pt x="97176" y="845556"/>
                </a:lnTo>
                <a:lnTo>
                  <a:pt x="96223" y="833178"/>
                </a:lnTo>
                <a:lnTo>
                  <a:pt x="97176" y="820799"/>
                </a:lnTo>
                <a:lnTo>
                  <a:pt x="98129" y="811277"/>
                </a:lnTo>
                <a:lnTo>
                  <a:pt x="98129" y="781759"/>
                </a:lnTo>
                <a:lnTo>
                  <a:pt x="99081" y="753193"/>
                </a:lnTo>
                <a:lnTo>
                  <a:pt x="85744" y="753193"/>
                </a:lnTo>
                <a:lnTo>
                  <a:pt x="71453" y="754145"/>
                </a:lnTo>
                <a:lnTo>
                  <a:pt x="57162" y="754145"/>
                </a:lnTo>
                <a:lnTo>
                  <a:pt x="43824" y="752240"/>
                </a:lnTo>
                <a:lnTo>
                  <a:pt x="40966" y="752240"/>
                </a:lnTo>
                <a:lnTo>
                  <a:pt x="39061" y="754145"/>
                </a:lnTo>
                <a:lnTo>
                  <a:pt x="36203" y="754145"/>
                </a:lnTo>
                <a:lnTo>
                  <a:pt x="33345" y="753193"/>
                </a:lnTo>
                <a:lnTo>
                  <a:pt x="30486" y="751288"/>
                </a:lnTo>
                <a:lnTo>
                  <a:pt x="25723" y="747479"/>
                </a:lnTo>
                <a:lnTo>
                  <a:pt x="23818" y="745575"/>
                </a:lnTo>
                <a:lnTo>
                  <a:pt x="19054" y="739861"/>
                </a:lnTo>
                <a:lnTo>
                  <a:pt x="16196" y="732244"/>
                </a:lnTo>
                <a:lnTo>
                  <a:pt x="15243" y="724626"/>
                </a:lnTo>
                <a:lnTo>
                  <a:pt x="12385" y="717009"/>
                </a:lnTo>
                <a:lnTo>
                  <a:pt x="8574" y="711295"/>
                </a:lnTo>
                <a:lnTo>
                  <a:pt x="4764" y="705582"/>
                </a:lnTo>
                <a:lnTo>
                  <a:pt x="952" y="698917"/>
                </a:lnTo>
                <a:lnTo>
                  <a:pt x="0" y="693204"/>
                </a:lnTo>
                <a:lnTo>
                  <a:pt x="21912" y="686538"/>
                </a:lnTo>
                <a:lnTo>
                  <a:pt x="56209" y="684634"/>
                </a:lnTo>
                <a:lnTo>
                  <a:pt x="87648" y="681777"/>
                </a:lnTo>
                <a:lnTo>
                  <a:pt x="125757" y="677016"/>
                </a:lnTo>
                <a:lnTo>
                  <a:pt x="149574" y="677968"/>
                </a:lnTo>
                <a:lnTo>
                  <a:pt x="159101" y="679873"/>
                </a:lnTo>
                <a:lnTo>
                  <a:pt x="167676" y="689395"/>
                </a:lnTo>
                <a:lnTo>
                  <a:pt x="183872" y="699869"/>
                </a:lnTo>
                <a:lnTo>
                  <a:pt x="185778" y="702726"/>
                </a:lnTo>
                <a:lnTo>
                  <a:pt x="185778" y="706534"/>
                </a:lnTo>
                <a:lnTo>
                  <a:pt x="183872" y="709391"/>
                </a:lnTo>
                <a:lnTo>
                  <a:pt x="181014" y="712248"/>
                </a:lnTo>
                <a:lnTo>
                  <a:pt x="177203" y="713200"/>
                </a:lnTo>
                <a:lnTo>
                  <a:pt x="179109" y="711295"/>
                </a:lnTo>
                <a:lnTo>
                  <a:pt x="179109" y="708439"/>
                </a:lnTo>
                <a:lnTo>
                  <a:pt x="176251" y="710343"/>
                </a:lnTo>
                <a:lnTo>
                  <a:pt x="172440" y="711295"/>
                </a:lnTo>
                <a:lnTo>
                  <a:pt x="163865" y="711295"/>
                </a:lnTo>
                <a:lnTo>
                  <a:pt x="161007" y="709391"/>
                </a:lnTo>
                <a:lnTo>
                  <a:pt x="161960" y="706534"/>
                </a:lnTo>
                <a:lnTo>
                  <a:pt x="162913" y="702726"/>
                </a:lnTo>
                <a:lnTo>
                  <a:pt x="161007" y="699869"/>
                </a:lnTo>
                <a:lnTo>
                  <a:pt x="159101" y="699869"/>
                </a:lnTo>
                <a:lnTo>
                  <a:pt x="157197" y="700821"/>
                </a:lnTo>
                <a:lnTo>
                  <a:pt x="150527" y="705582"/>
                </a:lnTo>
                <a:lnTo>
                  <a:pt x="149574" y="705582"/>
                </a:lnTo>
                <a:lnTo>
                  <a:pt x="148622" y="704630"/>
                </a:lnTo>
                <a:lnTo>
                  <a:pt x="145764" y="704630"/>
                </a:lnTo>
                <a:lnTo>
                  <a:pt x="141000" y="705582"/>
                </a:lnTo>
                <a:lnTo>
                  <a:pt x="140047" y="706534"/>
                </a:lnTo>
                <a:lnTo>
                  <a:pt x="141953" y="708439"/>
                </a:lnTo>
                <a:lnTo>
                  <a:pt x="146716" y="708439"/>
                </a:lnTo>
                <a:lnTo>
                  <a:pt x="146716" y="711295"/>
                </a:lnTo>
                <a:lnTo>
                  <a:pt x="142906" y="712248"/>
                </a:lnTo>
                <a:lnTo>
                  <a:pt x="139095" y="712248"/>
                </a:lnTo>
                <a:lnTo>
                  <a:pt x="135284" y="711295"/>
                </a:lnTo>
                <a:lnTo>
                  <a:pt x="132426" y="708439"/>
                </a:lnTo>
                <a:lnTo>
                  <a:pt x="132426" y="710343"/>
                </a:lnTo>
                <a:lnTo>
                  <a:pt x="133379" y="713200"/>
                </a:lnTo>
                <a:lnTo>
                  <a:pt x="134331" y="715104"/>
                </a:lnTo>
                <a:lnTo>
                  <a:pt x="131473" y="717009"/>
                </a:lnTo>
                <a:lnTo>
                  <a:pt x="129568" y="719865"/>
                </a:lnTo>
                <a:lnTo>
                  <a:pt x="128615" y="722722"/>
                </a:lnTo>
                <a:lnTo>
                  <a:pt x="127662" y="726531"/>
                </a:lnTo>
                <a:lnTo>
                  <a:pt x="129568" y="724626"/>
                </a:lnTo>
                <a:lnTo>
                  <a:pt x="134331" y="721770"/>
                </a:lnTo>
                <a:lnTo>
                  <a:pt x="140047" y="726531"/>
                </a:lnTo>
                <a:lnTo>
                  <a:pt x="142906" y="727483"/>
                </a:lnTo>
                <a:lnTo>
                  <a:pt x="146716" y="728435"/>
                </a:lnTo>
                <a:lnTo>
                  <a:pt x="153385" y="726531"/>
                </a:lnTo>
                <a:lnTo>
                  <a:pt x="157197" y="725578"/>
                </a:lnTo>
                <a:lnTo>
                  <a:pt x="159101" y="727483"/>
                </a:lnTo>
                <a:lnTo>
                  <a:pt x="161007" y="731292"/>
                </a:lnTo>
                <a:lnTo>
                  <a:pt x="165771" y="735100"/>
                </a:lnTo>
                <a:lnTo>
                  <a:pt x="171487" y="737957"/>
                </a:lnTo>
                <a:lnTo>
                  <a:pt x="177203" y="738910"/>
                </a:lnTo>
                <a:lnTo>
                  <a:pt x="169582" y="733196"/>
                </a:lnTo>
                <a:lnTo>
                  <a:pt x="161007" y="727483"/>
                </a:lnTo>
                <a:lnTo>
                  <a:pt x="154338" y="720817"/>
                </a:lnTo>
                <a:lnTo>
                  <a:pt x="152433" y="711295"/>
                </a:lnTo>
                <a:lnTo>
                  <a:pt x="159101" y="714152"/>
                </a:lnTo>
                <a:lnTo>
                  <a:pt x="161960" y="717009"/>
                </a:lnTo>
                <a:lnTo>
                  <a:pt x="165771" y="717961"/>
                </a:lnTo>
                <a:lnTo>
                  <a:pt x="173392" y="715104"/>
                </a:lnTo>
                <a:lnTo>
                  <a:pt x="169582" y="721770"/>
                </a:lnTo>
                <a:lnTo>
                  <a:pt x="173392" y="723674"/>
                </a:lnTo>
                <a:lnTo>
                  <a:pt x="177203" y="725578"/>
                </a:lnTo>
                <a:lnTo>
                  <a:pt x="180061" y="728435"/>
                </a:lnTo>
                <a:lnTo>
                  <a:pt x="181967" y="733196"/>
                </a:lnTo>
                <a:lnTo>
                  <a:pt x="177203" y="730339"/>
                </a:lnTo>
                <a:lnTo>
                  <a:pt x="177203" y="733196"/>
                </a:lnTo>
                <a:lnTo>
                  <a:pt x="175298" y="733196"/>
                </a:lnTo>
                <a:lnTo>
                  <a:pt x="181014" y="736053"/>
                </a:lnTo>
                <a:lnTo>
                  <a:pt x="192446" y="739861"/>
                </a:lnTo>
                <a:lnTo>
                  <a:pt x="196257" y="743671"/>
                </a:lnTo>
                <a:lnTo>
                  <a:pt x="195305" y="748432"/>
                </a:lnTo>
                <a:lnTo>
                  <a:pt x="187683" y="757001"/>
                </a:lnTo>
                <a:lnTo>
                  <a:pt x="185778" y="761762"/>
                </a:lnTo>
                <a:lnTo>
                  <a:pt x="187683" y="766523"/>
                </a:lnTo>
                <a:lnTo>
                  <a:pt x="193399" y="771284"/>
                </a:lnTo>
                <a:lnTo>
                  <a:pt x="199115" y="776045"/>
                </a:lnTo>
                <a:lnTo>
                  <a:pt x="202926" y="776998"/>
                </a:lnTo>
                <a:lnTo>
                  <a:pt x="205784" y="772237"/>
                </a:lnTo>
                <a:lnTo>
                  <a:pt x="204832" y="767476"/>
                </a:lnTo>
                <a:lnTo>
                  <a:pt x="201973" y="762715"/>
                </a:lnTo>
                <a:lnTo>
                  <a:pt x="200068" y="757001"/>
                </a:lnTo>
                <a:lnTo>
                  <a:pt x="202926" y="758906"/>
                </a:lnTo>
                <a:lnTo>
                  <a:pt x="205784" y="760810"/>
                </a:lnTo>
                <a:lnTo>
                  <a:pt x="208642" y="761762"/>
                </a:lnTo>
                <a:lnTo>
                  <a:pt x="212453" y="760810"/>
                </a:lnTo>
                <a:lnTo>
                  <a:pt x="209595" y="757001"/>
                </a:lnTo>
                <a:lnTo>
                  <a:pt x="204832" y="753193"/>
                </a:lnTo>
                <a:lnTo>
                  <a:pt x="201973" y="748432"/>
                </a:lnTo>
                <a:lnTo>
                  <a:pt x="203879" y="743671"/>
                </a:lnTo>
                <a:lnTo>
                  <a:pt x="212453" y="747479"/>
                </a:lnTo>
                <a:lnTo>
                  <a:pt x="230554" y="752240"/>
                </a:lnTo>
                <a:lnTo>
                  <a:pt x="239129" y="757001"/>
                </a:lnTo>
                <a:lnTo>
                  <a:pt x="244845" y="755097"/>
                </a:lnTo>
                <a:lnTo>
                  <a:pt x="258183" y="757954"/>
                </a:lnTo>
                <a:lnTo>
                  <a:pt x="265805" y="758906"/>
                </a:lnTo>
                <a:lnTo>
                  <a:pt x="281048" y="757001"/>
                </a:lnTo>
                <a:lnTo>
                  <a:pt x="287717" y="755097"/>
                </a:lnTo>
                <a:lnTo>
                  <a:pt x="292480" y="752240"/>
                </a:lnTo>
                <a:lnTo>
                  <a:pt x="293433" y="757001"/>
                </a:lnTo>
                <a:lnTo>
                  <a:pt x="295339" y="759858"/>
                </a:lnTo>
                <a:lnTo>
                  <a:pt x="298197" y="760810"/>
                </a:lnTo>
                <a:lnTo>
                  <a:pt x="301055" y="758906"/>
                </a:lnTo>
                <a:lnTo>
                  <a:pt x="301055" y="755097"/>
                </a:lnTo>
                <a:lnTo>
                  <a:pt x="299149" y="745575"/>
                </a:lnTo>
                <a:lnTo>
                  <a:pt x="299149" y="741766"/>
                </a:lnTo>
                <a:lnTo>
                  <a:pt x="297244" y="741766"/>
                </a:lnTo>
                <a:lnTo>
                  <a:pt x="296291" y="742718"/>
                </a:lnTo>
                <a:lnTo>
                  <a:pt x="295339" y="745575"/>
                </a:lnTo>
                <a:lnTo>
                  <a:pt x="294386" y="748432"/>
                </a:lnTo>
                <a:lnTo>
                  <a:pt x="291528" y="748432"/>
                </a:lnTo>
                <a:lnTo>
                  <a:pt x="283906" y="751288"/>
                </a:lnTo>
                <a:lnTo>
                  <a:pt x="282001" y="750336"/>
                </a:lnTo>
                <a:lnTo>
                  <a:pt x="283906" y="746527"/>
                </a:lnTo>
                <a:lnTo>
                  <a:pt x="290575" y="738910"/>
                </a:lnTo>
                <a:lnTo>
                  <a:pt x="292480" y="737005"/>
                </a:lnTo>
                <a:lnTo>
                  <a:pt x="300102" y="733196"/>
                </a:lnTo>
                <a:lnTo>
                  <a:pt x="317251" y="726531"/>
                </a:lnTo>
                <a:lnTo>
                  <a:pt x="325825" y="721770"/>
                </a:lnTo>
                <a:lnTo>
                  <a:pt x="330589" y="723674"/>
                </a:lnTo>
                <a:lnTo>
                  <a:pt x="335352" y="722722"/>
                </a:lnTo>
                <a:lnTo>
                  <a:pt x="340116" y="719865"/>
                </a:lnTo>
                <a:lnTo>
                  <a:pt x="343927" y="717961"/>
                </a:lnTo>
                <a:lnTo>
                  <a:pt x="346785" y="714152"/>
                </a:lnTo>
                <a:lnTo>
                  <a:pt x="351548" y="704630"/>
                </a:lnTo>
                <a:lnTo>
                  <a:pt x="353454" y="702726"/>
                </a:lnTo>
                <a:lnTo>
                  <a:pt x="363933" y="702726"/>
                </a:lnTo>
                <a:lnTo>
                  <a:pt x="368697" y="702726"/>
                </a:lnTo>
                <a:lnTo>
                  <a:pt x="370602" y="700821"/>
                </a:lnTo>
                <a:lnTo>
                  <a:pt x="373460" y="697965"/>
                </a:lnTo>
                <a:lnTo>
                  <a:pt x="384893" y="694156"/>
                </a:lnTo>
                <a:lnTo>
                  <a:pt x="389656" y="691299"/>
                </a:lnTo>
                <a:lnTo>
                  <a:pt x="383940" y="689395"/>
                </a:lnTo>
                <a:lnTo>
                  <a:pt x="380129" y="689395"/>
                </a:lnTo>
                <a:lnTo>
                  <a:pt x="372508" y="694156"/>
                </a:lnTo>
                <a:lnTo>
                  <a:pt x="358217" y="697965"/>
                </a:lnTo>
                <a:lnTo>
                  <a:pt x="354406" y="699869"/>
                </a:lnTo>
                <a:lnTo>
                  <a:pt x="363933" y="676064"/>
                </a:lnTo>
                <a:lnTo>
                  <a:pt x="363933" y="666542"/>
                </a:lnTo>
                <a:lnTo>
                  <a:pt x="358217" y="657020"/>
                </a:lnTo>
                <a:lnTo>
                  <a:pt x="353454" y="652259"/>
                </a:lnTo>
                <a:lnTo>
                  <a:pt x="350596" y="650354"/>
                </a:lnTo>
                <a:lnTo>
                  <a:pt x="346785" y="650354"/>
                </a:lnTo>
                <a:lnTo>
                  <a:pt x="343927" y="651307"/>
                </a:lnTo>
                <a:lnTo>
                  <a:pt x="342974" y="653211"/>
                </a:lnTo>
                <a:lnTo>
                  <a:pt x="342021" y="655115"/>
                </a:lnTo>
                <a:lnTo>
                  <a:pt x="340116" y="657020"/>
                </a:lnTo>
                <a:lnTo>
                  <a:pt x="333447" y="655115"/>
                </a:lnTo>
                <a:lnTo>
                  <a:pt x="324873" y="643689"/>
                </a:lnTo>
                <a:lnTo>
                  <a:pt x="319157" y="641785"/>
                </a:lnTo>
                <a:lnTo>
                  <a:pt x="323920" y="634167"/>
                </a:lnTo>
                <a:lnTo>
                  <a:pt x="329636" y="626549"/>
                </a:lnTo>
                <a:lnTo>
                  <a:pt x="336305" y="621788"/>
                </a:lnTo>
                <a:lnTo>
                  <a:pt x="350596" y="617027"/>
                </a:lnTo>
                <a:lnTo>
                  <a:pt x="360123" y="610362"/>
                </a:lnTo>
                <a:lnTo>
                  <a:pt x="367744" y="602744"/>
                </a:lnTo>
                <a:lnTo>
                  <a:pt x="372508" y="596079"/>
                </a:lnTo>
                <a:lnTo>
                  <a:pt x="365839" y="597031"/>
                </a:lnTo>
                <a:lnTo>
                  <a:pt x="345832" y="613219"/>
                </a:lnTo>
                <a:lnTo>
                  <a:pt x="326778" y="623693"/>
                </a:lnTo>
                <a:lnTo>
                  <a:pt x="319157" y="630358"/>
                </a:lnTo>
                <a:lnTo>
                  <a:pt x="319157" y="637024"/>
                </a:lnTo>
                <a:lnTo>
                  <a:pt x="316298" y="638928"/>
                </a:lnTo>
                <a:lnTo>
                  <a:pt x="315346" y="637024"/>
                </a:lnTo>
                <a:lnTo>
                  <a:pt x="308676" y="641785"/>
                </a:lnTo>
                <a:lnTo>
                  <a:pt x="304866" y="643689"/>
                </a:lnTo>
                <a:lnTo>
                  <a:pt x="299149" y="643689"/>
                </a:lnTo>
                <a:lnTo>
                  <a:pt x="292480" y="642737"/>
                </a:lnTo>
                <a:lnTo>
                  <a:pt x="292480" y="640832"/>
                </a:lnTo>
                <a:lnTo>
                  <a:pt x="299149" y="632263"/>
                </a:lnTo>
                <a:lnTo>
                  <a:pt x="314393" y="620836"/>
                </a:lnTo>
                <a:lnTo>
                  <a:pt x="333447" y="609410"/>
                </a:lnTo>
                <a:lnTo>
                  <a:pt x="359170" y="593222"/>
                </a:lnTo>
                <a:lnTo>
                  <a:pt x="395373" y="577035"/>
                </a:lnTo>
                <a:lnTo>
                  <a:pt x="420143" y="554182"/>
                </a:lnTo>
                <a:lnTo>
                  <a:pt x="425859" y="551325"/>
                </a:lnTo>
                <a:lnTo>
                  <a:pt x="440150" y="546564"/>
                </a:lnTo>
                <a:lnTo>
                  <a:pt x="463015" y="530377"/>
                </a:lnTo>
                <a:lnTo>
                  <a:pt x="486833" y="499907"/>
                </a:lnTo>
                <a:lnTo>
                  <a:pt x="493502" y="496098"/>
                </a:lnTo>
                <a:lnTo>
                  <a:pt x="503029" y="492289"/>
                </a:lnTo>
                <a:lnTo>
                  <a:pt x="513508" y="483719"/>
                </a:lnTo>
                <a:lnTo>
                  <a:pt x="521130" y="473245"/>
                </a:lnTo>
                <a:lnTo>
                  <a:pt x="524941" y="462771"/>
                </a:lnTo>
                <a:lnTo>
                  <a:pt x="529704" y="400877"/>
                </a:lnTo>
                <a:lnTo>
                  <a:pt x="532562" y="387546"/>
                </a:lnTo>
                <a:lnTo>
                  <a:pt x="533515" y="380881"/>
                </a:lnTo>
                <a:lnTo>
                  <a:pt x="532562" y="374216"/>
                </a:lnTo>
                <a:lnTo>
                  <a:pt x="531610" y="368502"/>
                </a:lnTo>
                <a:lnTo>
                  <a:pt x="531610" y="363741"/>
                </a:lnTo>
                <a:lnTo>
                  <a:pt x="533515" y="356124"/>
                </a:lnTo>
                <a:lnTo>
                  <a:pt x="539231" y="342793"/>
                </a:lnTo>
                <a:lnTo>
                  <a:pt x="544947" y="333271"/>
                </a:lnTo>
                <a:lnTo>
                  <a:pt x="562097" y="320892"/>
                </a:lnTo>
                <a:lnTo>
                  <a:pt x="588772" y="301848"/>
                </a:lnTo>
                <a:lnTo>
                  <a:pt x="601157" y="288517"/>
                </a:lnTo>
                <a:lnTo>
                  <a:pt x="604015" y="275187"/>
                </a:lnTo>
                <a:lnTo>
                  <a:pt x="604968" y="270426"/>
                </a:lnTo>
                <a:lnTo>
                  <a:pt x="604968" y="264712"/>
                </a:lnTo>
                <a:lnTo>
                  <a:pt x="604015" y="259951"/>
                </a:lnTo>
                <a:lnTo>
                  <a:pt x="594488" y="241859"/>
                </a:lnTo>
                <a:lnTo>
                  <a:pt x="594488" y="238051"/>
                </a:lnTo>
                <a:lnTo>
                  <a:pt x="594488" y="235194"/>
                </a:lnTo>
                <a:lnTo>
                  <a:pt x="594488" y="229481"/>
                </a:lnTo>
                <a:lnTo>
                  <a:pt x="595441" y="204724"/>
                </a:lnTo>
                <a:lnTo>
                  <a:pt x="598299" y="188536"/>
                </a:lnTo>
                <a:lnTo>
                  <a:pt x="597346" y="171397"/>
                </a:lnTo>
                <a:lnTo>
                  <a:pt x="597346" y="163779"/>
                </a:lnTo>
                <a:lnTo>
                  <a:pt x="601157" y="145687"/>
                </a:lnTo>
                <a:lnTo>
                  <a:pt x="602110" y="133308"/>
                </a:lnTo>
                <a:lnTo>
                  <a:pt x="597346" y="106647"/>
                </a:lnTo>
                <a:lnTo>
                  <a:pt x="597346" y="92364"/>
                </a:lnTo>
                <a:lnTo>
                  <a:pt x="604015" y="65702"/>
                </a:lnTo>
                <a:lnTo>
                  <a:pt x="605921" y="34279"/>
                </a:lnTo>
                <a:lnTo>
                  <a:pt x="609732" y="25709"/>
                </a:lnTo>
                <a:lnTo>
                  <a:pt x="625927" y="5713"/>
                </a:lnTo>
                <a:lnTo>
                  <a:pt x="629739" y="0"/>
                </a:lnTo>
                <a:lnTo>
                  <a:pt x="630691" y="8570"/>
                </a:lnTo>
                <a:lnTo>
                  <a:pt x="626881" y="88555"/>
                </a:lnTo>
                <a:lnTo>
                  <a:pt x="631644" y="98077"/>
                </a:lnTo>
                <a:lnTo>
                  <a:pt x="645935" y="99029"/>
                </a:lnTo>
                <a:lnTo>
                  <a:pt x="661178" y="99029"/>
                </a:lnTo>
                <a:lnTo>
                  <a:pt x="673563" y="100934"/>
                </a:lnTo>
                <a:lnTo>
                  <a:pt x="681185" y="109503"/>
                </a:lnTo>
                <a:lnTo>
                  <a:pt x="685948" y="120930"/>
                </a:lnTo>
                <a:lnTo>
                  <a:pt x="693570" y="127595"/>
                </a:lnTo>
                <a:lnTo>
                  <a:pt x="699286" y="124739"/>
                </a:lnTo>
                <a:lnTo>
                  <a:pt x="705003" y="122834"/>
                </a:lnTo>
                <a:lnTo>
                  <a:pt x="710719" y="127595"/>
                </a:lnTo>
                <a:lnTo>
                  <a:pt x="716435" y="133308"/>
                </a:lnTo>
                <a:lnTo>
                  <a:pt x="725009" y="131404"/>
                </a:lnTo>
                <a:lnTo>
                  <a:pt x="730725" y="119978"/>
                </a:lnTo>
                <a:lnTo>
                  <a:pt x="738347" y="114264"/>
                </a:lnTo>
                <a:lnTo>
                  <a:pt x="750732" y="131404"/>
                </a:lnTo>
                <a:lnTo>
                  <a:pt x="755496" y="139974"/>
                </a:lnTo>
                <a:lnTo>
                  <a:pt x="755496" y="147591"/>
                </a:lnTo>
                <a:lnTo>
                  <a:pt x="761212" y="159970"/>
                </a:lnTo>
                <a:lnTo>
                  <a:pt x="765975" y="165683"/>
                </a:lnTo>
                <a:lnTo>
                  <a:pt x="783124" y="178062"/>
                </a:lnTo>
                <a:lnTo>
                  <a:pt x="793604" y="197106"/>
                </a:lnTo>
                <a:lnTo>
                  <a:pt x="801226" y="219959"/>
                </a:lnTo>
                <a:lnTo>
                  <a:pt x="816469" y="236146"/>
                </a:lnTo>
                <a:lnTo>
                  <a:pt x="837428" y="243764"/>
                </a:lnTo>
                <a:lnTo>
                  <a:pt x="855530" y="258047"/>
                </a:lnTo>
                <a:lnTo>
                  <a:pt x="877442" y="298992"/>
                </a:lnTo>
                <a:lnTo>
                  <a:pt x="893638" y="316131"/>
                </a:lnTo>
                <a:lnTo>
                  <a:pt x="907929" y="335175"/>
                </a:lnTo>
                <a:lnTo>
                  <a:pt x="911739" y="358028"/>
                </a:lnTo>
                <a:lnTo>
                  <a:pt x="919361" y="375168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8" name="Forma libre 25">
            <a:extLst>
              <a:ext uri="{FF2B5EF4-FFF2-40B4-BE49-F238E27FC236}">
                <a16:creationId xmlns:a16="http://schemas.microsoft.com/office/drawing/2014/main" id="{AB85C385-25DF-B0FA-9EE6-1A8935B91DA0}"/>
              </a:ext>
            </a:extLst>
          </p:cNvPr>
          <p:cNvSpPr/>
          <p:nvPr/>
        </p:nvSpPr>
        <p:spPr>
          <a:xfrm>
            <a:off x="9356209" y="4538084"/>
            <a:ext cx="1056115" cy="709893"/>
          </a:xfrm>
          <a:custGeom>
            <a:avLst/>
            <a:gdLst>
              <a:gd name="connsiteX0" fmla="*/ 1406194 w 1408099"/>
              <a:gd name="connsiteY0" fmla="*/ 478958 h 946489"/>
              <a:gd name="connsiteX1" fmla="*/ 1408100 w 1408099"/>
              <a:gd name="connsiteY1" fmla="*/ 487528 h 946489"/>
              <a:gd name="connsiteX2" fmla="*/ 1408100 w 1408099"/>
              <a:gd name="connsiteY2" fmla="*/ 496098 h 946489"/>
              <a:gd name="connsiteX3" fmla="*/ 1407147 w 1408099"/>
              <a:gd name="connsiteY3" fmla="*/ 513238 h 946489"/>
              <a:gd name="connsiteX4" fmla="*/ 1407147 w 1408099"/>
              <a:gd name="connsiteY4" fmla="*/ 516094 h 946489"/>
              <a:gd name="connsiteX5" fmla="*/ 1407147 w 1408099"/>
              <a:gd name="connsiteY5" fmla="*/ 522760 h 946489"/>
              <a:gd name="connsiteX6" fmla="*/ 1399525 w 1408099"/>
              <a:gd name="connsiteY6" fmla="*/ 520855 h 946489"/>
              <a:gd name="connsiteX7" fmla="*/ 1395714 w 1408099"/>
              <a:gd name="connsiteY7" fmla="*/ 526568 h 946489"/>
              <a:gd name="connsiteX8" fmla="*/ 1395714 w 1408099"/>
              <a:gd name="connsiteY8" fmla="*/ 535138 h 946489"/>
              <a:gd name="connsiteX9" fmla="*/ 1395714 w 1408099"/>
              <a:gd name="connsiteY9" fmla="*/ 542756 h 946489"/>
              <a:gd name="connsiteX10" fmla="*/ 1395714 w 1408099"/>
              <a:gd name="connsiteY10" fmla="*/ 554182 h 946489"/>
              <a:gd name="connsiteX11" fmla="*/ 1395714 w 1408099"/>
              <a:gd name="connsiteY11" fmla="*/ 559895 h 946489"/>
              <a:gd name="connsiteX12" fmla="*/ 1394761 w 1408099"/>
              <a:gd name="connsiteY12" fmla="*/ 563704 h 946489"/>
              <a:gd name="connsiteX13" fmla="*/ 1376660 w 1408099"/>
              <a:gd name="connsiteY13" fmla="*/ 575131 h 946489"/>
              <a:gd name="connsiteX14" fmla="*/ 1371897 w 1408099"/>
              <a:gd name="connsiteY14" fmla="*/ 577987 h 946489"/>
              <a:gd name="connsiteX15" fmla="*/ 1365228 w 1408099"/>
              <a:gd name="connsiteY15" fmla="*/ 580844 h 946489"/>
              <a:gd name="connsiteX16" fmla="*/ 1359511 w 1408099"/>
              <a:gd name="connsiteY16" fmla="*/ 584653 h 946489"/>
              <a:gd name="connsiteX17" fmla="*/ 1355701 w 1408099"/>
              <a:gd name="connsiteY17" fmla="*/ 589414 h 946489"/>
              <a:gd name="connsiteX18" fmla="*/ 1354748 w 1408099"/>
              <a:gd name="connsiteY18" fmla="*/ 595127 h 946489"/>
              <a:gd name="connsiteX19" fmla="*/ 1354748 w 1408099"/>
              <a:gd name="connsiteY19" fmla="*/ 603697 h 946489"/>
              <a:gd name="connsiteX20" fmla="*/ 1356653 w 1408099"/>
              <a:gd name="connsiteY20" fmla="*/ 612266 h 946489"/>
              <a:gd name="connsiteX21" fmla="*/ 1357606 w 1408099"/>
              <a:gd name="connsiteY21" fmla="*/ 618932 h 946489"/>
              <a:gd name="connsiteX22" fmla="*/ 1357606 w 1408099"/>
              <a:gd name="connsiteY22" fmla="*/ 625597 h 946489"/>
              <a:gd name="connsiteX23" fmla="*/ 1357606 w 1408099"/>
              <a:gd name="connsiteY23" fmla="*/ 632263 h 946489"/>
              <a:gd name="connsiteX24" fmla="*/ 1355701 w 1408099"/>
              <a:gd name="connsiteY24" fmla="*/ 637976 h 946489"/>
              <a:gd name="connsiteX25" fmla="*/ 1352843 w 1408099"/>
              <a:gd name="connsiteY25" fmla="*/ 644641 h 946489"/>
              <a:gd name="connsiteX26" fmla="*/ 1346174 w 1408099"/>
              <a:gd name="connsiteY26" fmla="*/ 655115 h 946489"/>
              <a:gd name="connsiteX27" fmla="*/ 1336647 w 1408099"/>
              <a:gd name="connsiteY27" fmla="*/ 667495 h 946489"/>
              <a:gd name="connsiteX28" fmla="*/ 1329978 w 1408099"/>
              <a:gd name="connsiteY28" fmla="*/ 680825 h 946489"/>
              <a:gd name="connsiteX29" fmla="*/ 1332836 w 1408099"/>
              <a:gd name="connsiteY29" fmla="*/ 693204 h 946489"/>
              <a:gd name="connsiteX30" fmla="*/ 1335694 w 1408099"/>
              <a:gd name="connsiteY30" fmla="*/ 697965 h 946489"/>
              <a:gd name="connsiteX31" fmla="*/ 1338552 w 1408099"/>
              <a:gd name="connsiteY31" fmla="*/ 703678 h 946489"/>
              <a:gd name="connsiteX32" fmla="*/ 1343316 w 1408099"/>
              <a:gd name="connsiteY32" fmla="*/ 716057 h 946489"/>
              <a:gd name="connsiteX33" fmla="*/ 1347126 w 1408099"/>
              <a:gd name="connsiteY33" fmla="*/ 724627 h 946489"/>
              <a:gd name="connsiteX34" fmla="*/ 1351890 w 1408099"/>
              <a:gd name="connsiteY34" fmla="*/ 734149 h 946489"/>
              <a:gd name="connsiteX35" fmla="*/ 1355701 w 1408099"/>
              <a:gd name="connsiteY35" fmla="*/ 744623 h 946489"/>
              <a:gd name="connsiteX36" fmla="*/ 1356653 w 1408099"/>
              <a:gd name="connsiteY36" fmla="*/ 754145 h 946489"/>
              <a:gd name="connsiteX37" fmla="*/ 1355701 w 1408099"/>
              <a:gd name="connsiteY37" fmla="*/ 759858 h 946489"/>
              <a:gd name="connsiteX38" fmla="*/ 1354748 w 1408099"/>
              <a:gd name="connsiteY38" fmla="*/ 766523 h 946489"/>
              <a:gd name="connsiteX39" fmla="*/ 1353795 w 1408099"/>
              <a:gd name="connsiteY39" fmla="*/ 772237 h 946489"/>
              <a:gd name="connsiteX40" fmla="*/ 1351890 w 1408099"/>
              <a:gd name="connsiteY40" fmla="*/ 777950 h 946489"/>
              <a:gd name="connsiteX41" fmla="*/ 1349984 w 1408099"/>
              <a:gd name="connsiteY41" fmla="*/ 781759 h 946489"/>
              <a:gd name="connsiteX42" fmla="*/ 1344268 w 1408099"/>
              <a:gd name="connsiteY42" fmla="*/ 789376 h 946489"/>
              <a:gd name="connsiteX43" fmla="*/ 1342363 w 1408099"/>
              <a:gd name="connsiteY43" fmla="*/ 793185 h 946489"/>
              <a:gd name="connsiteX44" fmla="*/ 1336647 w 1408099"/>
              <a:gd name="connsiteY44" fmla="*/ 788424 h 946489"/>
              <a:gd name="connsiteX45" fmla="*/ 1332836 w 1408099"/>
              <a:gd name="connsiteY45" fmla="*/ 783663 h 946489"/>
              <a:gd name="connsiteX46" fmla="*/ 1330930 w 1408099"/>
              <a:gd name="connsiteY46" fmla="*/ 779854 h 946489"/>
              <a:gd name="connsiteX47" fmla="*/ 1329025 w 1408099"/>
              <a:gd name="connsiteY47" fmla="*/ 770332 h 946489"/>
              <a:gd name="connsiteX48" fmla="*/ 1325214 w 1408099"/>
              <a:gd name="connsiteY48" fmla="*/ 768428 h 946489"/>
              <a:gd name="connsiteX49" fmla="*/ 1319498 w 1408099"/>
              <a:gd name="connsiteY49" fmla="*/ 771284 h 946489"/>
              <a:gd name="connsiteX50" fmla="*/ 1312829 w 1408099"/>
              <a:gd name="connsiteY50" fmla="*/ 774141 h 946489"/>
              <a:gd name="connsiteX51" fmla="*/ 1300444 w 1408099"/>
              <a:gd name="connsiteY51" fmla="*/ 776045 h 946489"/>
              <a:gd name="connsiteX52" fmla="*/ 1288058 w 1408099"/>
              <a:gd name="connsiteY52" fmla="*/ 772237 h 946489"/>
              <a:gd name="connsiteX53" fmla="*/ 1275673 w 1408099"/>
              <a:gd name="connsiteY53" fmla="*/ 765571 h 946489"/>
              <a:gd name="connsiteX54" fmla="*/ 1265194 w 1408099"/>
              <a:gd name="connsiteY54" fmla="*/ 757001 h 946489"/>
              <a:gd name="connsiteX55" fmla="*/ 1258525 w 1408099"/>
              <a:gd name="connsiteY55" fmla="*/ 750336 h 946489"/>
              <a:gd name="connsiteX56" fmla="*/ 1254714 w 1408099"/>
              <a:gd name="connsiteY56" fmla="*/ 747479 h 946489"/>
              <a:gd name="connsiteX57" fmla="*/ 1248045 w 1408099"/>
              <a:gd name="connsiteY57" fmla="*/ 746527 h 946489"/>
              <a:gd name="connsiteX58" fmla="*/ 1242328 w 1408099"/>
              <a:gd name="connsiteY58" fmla="*/ 748432 h 946489"/>
              <a:gd name="connsiteX59" fmla="*/ 1242328 w 1408099"/>
              <a:gd name="connsiteY59" fmla="*/ 753193 h 946489"/>
              <a:gd name="connsiteX60" fmla="*/ 1243282 w 1408099"/>
              <a:gd name="connsiteY60" fmla="*/ 757954 h 946489"/>
              <a:gd name="connsiteX61" fmla="*/ 1242328 w 1408099"/>
              <a:gd name="connsiteY61" fmla="*/ 763667 h 946489"/>
              <a:gd name="connsiteX62" fmla="*/ 1240423 w 1408099"/>
              <a:gd name="connsiteY62" fmla="*/ 763667 h 946489"/>
              <a:gd name="connsiteX63" fmla="*/ 1237565 w 1408099"/>
              <a:gd name="connsiteY63" fmla="*/ 761762 h 946489"/>
              <a:gd name="connsiteX64" fmla="*/ 1236612 w 1408099"/>
              <a:gd name="connsiteY64" fmla="*/ 762715 h 946489"/>
              <a:gd name="connsiteX65" fmla="*/ 1237565 w 1408099"/>
              <a:gd name="connsiteY65" fmla="*/ 764619 h 946489"/>
              <a:gd name="connsiteX66" fmla="*/ 1239470 w 1408099"/>
              <a:gd name="connsiteY66" fmla="*/ 765571 h 946489"/>
              <a:gd name="connsiteX67" fmla="*/ 1243282 w 1408099"/>
              <a:gd name="connsiteY67" fmla="*/ 766523 h 946489"/>
              <a:gd name="connsiteX68" fmla="*/ 1243282 w 1408099"/>
              <a:gd name="connsiteY68" fmla="*/ 768428 h 946489"/>
              <a:gd name="connsiteX69" fmla="*/ 1240423 w 1408099"/>
              <a:gd name="connsiteY69" fmla="*/ 769380 h 946489"/>
              <a:gd name="connsiteX70" fmla="*/ 1236612 w 1408099"/>
              <a:gd name="connsiteY70" fmla="*/ 770332 h 946489"/>
              <a:gd name="connsiteX71" fmla="*/ 1264241 w 1408099"/>
              <a:gd name="connsiteY71" fmla="*/ 788424 h 946489"/>
              <a:gd name="connsiteX72" fmla="*/ 1279484 w 1408099"/>
              <a:gd name="connsiteY72" fmla="*/ 795089 h 946489"/>
              <a:gd name="connsiteX73" fmla="*/ 1288058 w 1408099"/>
              <a:gd name="connsiteY73" fmla="*/ 793185 h 946489"/>
              <a:gd name="connsiteX74" fmla="*/ 1265194 w 1408099"/>
              <a:gd name="connsiteY74" fmla="*/ 784615 h 946489"/>
              <a:gd name="connsiteX75" fmla="*/ 1265194 w 1408099"/>
              <a:gd name="connsiteY75" fmla="*/ 782711 h 946489"/>
              <a:gd name="connsiteX76" fmla="*/ 1272815 w 1408099"/>
              <a:gd name="connsiteY76" fmla="*/ 783663 h 946489"/>
              <a:gd name="connsiteX77" fmla="*/ 1285200 w 1408099"/>
              <a:gd name="connsiteY77" fmla="*/ 787472 h 946489"/>
              <a:gd name="connsiteX78" fmla="*/ 1290917 w 1408099"/>
              <a:gd name="connsiteY78" fmla="*/ 789376 h 946489"/>
              <a:gd name="connsiteX79" fmla="*/ 1298538 w 1408099"/>
              <a:gd name="connsiteY79" fmla="*/ 788424 h 946489"/>
              <a:gd name="connsiteX80" fmla="*/ 1301396 w 1408099"/>
              <a:gd name="connsiteY80" fmla="*/ 789376 h 946489"/>
              <a:gd name="connsiteX81" fmla="*/ 1306160 w 1408099"/>
              <a:gd name="connsiteY81" fmla="*/ 791281 h 946489"/>
              <a:gd name="connsiteX82" fmla="*/ 1316639 w 1408099"/>
              <a:gd name="connsiteY82" fmla="*/ 797946 h 946489"/>
              <a:gd name="connsiteX83" fmla="*/ 1316639 w 1408099"/>
              <a:gd name="connsiteY83" fmla="*/ 799850 h 946489"/>
              <a:gd name="connsiteX84" fmla="*/ 1312829 w 1408099"/>
              <a:gd name="connsiteY84" fmla="*/ 799850 h 946489"/>
              <a:gd name="connsiteX85" fmla="*/ 1312829 w 1408099"/>
              <a:gd name="connsiteY85" fmla="*/ 801755 h 946489"/>
              <a:gd name="connsiteX86" fmla="*/ 1333789 w 1408099"/>
              <a:gd name="connsiteY86" fmla="*/ 806516 h 946489"/>
              <a:gd name="connsiteX87" fmla="*/ 1339505 w 1408099"/>
              <a:gd name="connsiteY87" fmla="*/ 808420 h 946489"/>
              <a:gd name="connsiteX88" fmla="*/ 1332836 w 1408099"/>
              <a:gd name="connsiteY88" fmla="*/ 821751 h 946489"/>
              <a:gd name="connsiteX89" fmla="*/ 1264241 w 1408099"/>
              <a:gd name="connsiteY89" fmla="*/ 793185 h 946489"/>
              <a:gd name="connsiteX90" fmla="*/ 1260430 w 1408099"/>
              <a:gd name="connsiteY90" fmla="*/ 790328 h 946489"/>
              <a:gd name="connsiteX91" fmla="*/ 1249950 w 1408099"/>
              <a:gd name="connsiteY91" fmla="*/ 783663 h 946489"/>
              <a:gd name="connsiteX92" fmla="*/ 1235659 w 1408099"/>
              <a:gd name="connsiteY92" fmla="*/ 780806 h 946489"/>
              <a:gd name="connsiteX93" fmla="*/ 1208031 w 1408099"/>
              <a:gd name="connsiteY93" fmla="*/ 780806 h 946489"/>
              <a:gd name="connsiteX94" fmla="*/ 1193741 w 1408099"/>
              <a:gd name="connsiteY94" fmla="*/ 779854 h 946489"/>
              <a:gd name="connsiteX95" fmla="*/ 1186119 w 1408099"/>
              <a:gd name="connsiteY95" fmla="*/ 778902 h 946489"/>
              <a:gd name="connsiteX96" fmla="*/ 1180403 w 1408099"/>
              <a:gd name="connsiteY96" fmla="*/ 776045 h 946489"/>
              <a:gd name="connsiteX97" fmla="*/ 1175639 w 1408099"/>
              <a:gd name="connsiteY97" fmla="*/ 778902 h 946489"/>
              <a:gd name="connsiteX98" fmla="*/ 1169923 w 1408099"/>
              <a:gd name="connsiteY98" fmla="*/ 778902 h 946489"/>
              <a:gd name="connsiteX99" fmla="*/ 1157538 w 1408099"/>
              <a:gd name="connsiteY99" fmla="*/ 778902 h 946489"/>
              <a:gd name="connsiteX100" fmla="*/ 1150869 w 1408099"/>
              <a:gd name="connsiteY100" fmla="*/ 776998 h 946489"/>
              <a:gd name="connsiteX101" fmla="*/ 1148963 w 1408099"/>
              <a:gd name="connsiteY101" fmla="*/ 774141 h 946489"/>
              <a:gd name="connsiteX102" fmla="*/ 1149916 w 1408099"/>
              <a:gd name="connsiteY102" fmla="*/ 770332 h 946489"/>
              <a:gd name="connsiteX103" fmla="*/ 1153727 w 1408099"/>
              <a:gd name="connsiteY103" fmla="*/ 767476 h 946489"/>
              <a:gd name="connsiteX104" fmla="*/ 1180403 w 1408099"/>
              <a:gd name="connsiteY104" fmla="*/ 759858 h 946489"/>
              <a:gd name="connsiteX105" fmla="*/ 1191835 w 1408099"/>
              <a:gd name="connsiteY105" fmla="*/ 751288 h 946489"/>
              <a:gd name="connsiteX106" fmla="*/ 1193741 w 1408099"/>
              <a:gd name="connsiteY106" fmla="*/ 737957 h 946489"/>
              <a:gd name="connsiteX107" fmla="*/ 1189930 w 1408099"/>
              <a:gd name="connsiteY107" fmla="*/ 734149 h 946489"/>
              <a:gd name="connsiteX108" fmla="*/ 1178497 w 1408099"/>
              <a:gd name="connsiteY108" fmla="*/ 730340 h 946489"/>
              <a:gd name="connsiteX109" fmla="*/ 1173734 w 1408099"/>
              <a:gd name="connsiteY109" fmla="*/ 728435 h 946489"/>
              <a:gd name="connsiteX110" fmla="*/ 1170876 w 1408099"/>
              <a:gd name="connsiteY110" fmla="*/ 725579 h 946489"/>
              <a:gd name="connsiteX111" fmla="*/ 1168970 w 1408099"/>
              <a:gd name="connsiteY111" fmla="*/ 725579 h 946489"/>
              <a:gd name="connsiteX112" fmla="*/ 1166112 w 1408099"/>
              <a:gd name="connsiteY112" fmla="*/ 725579 h 946489"/>
              <a:gd name="connsiteX113" fmla="*/ 1164206 w 1408099"/>
              <a:gd name="connsiteY113" fmla="*/ 726531 h 946489"/>
              <a:gd name="connsiteX114" fmla="*/ 1163254 w 1408099"/>
              <a:gd name="connsiteY114" fmla="*/ 731292 h 946489"/>
              <a:gd name="connsiteX115" fmla="*/ 1162302 w 1408099"/>
              <a:gd name="connsiteY115" fmla="*/ 733196 h 946489"/>
              <a:gd name="connsiteX116" fmla="*/ 1161348 w 1408099"/>
              <a:gd name="connsiteY116" fmla="*/ 734149 h 946489"/>
              <a:gd name="connsiteX117" fmla="*/ 1157538 w 1408099"/>
              <a:gd name="connsiteY117" fmla="*/ 735101 h 946489"/>
              <a:gd name="connsiteX118" fmla="*/ 1156585 w 1408099"/>
              <a:gd name="connsiteY118" fmla="*/ 735101 h 946489"/>
              <a:gd name="connsiteX119" fmla="*/ 1152774 w 1408099"/>
              <a:gd name="connsiteY119" fmla="*/ 738910 h 946489"/>
              <a:gd name="connsiteX120" fmla="*/ 1150869 w 1408099"/>
              <a:gd name="connsiteY120" fmla="*/ 740814 h 946489"/>
              <a:gd name="connsiteX121" fmla="*/ 1150869 w 1408099"/>
              <a:gd name="connsiteY121" fmla="*/ 741766 h 946489"/>
              <a:gd name="connsiteX122" fmla="*/ 1143247 w 1408099"/>
              <a:gd name="connsiteY122" fmla="*/ 746527 h 946489"/>
              <a:gd name="connsiteX123" fmla="*/ 1138484 w 1408099"/>
              <a:gd name="connsiteY123" fmla="*/ 747479 h 946489"/>
              <a:gd name="connsiteX124" fmla="*/ 1133720 w 1408099"/>
              <a:gd name="connsiteY124" fmla="*/ 756049 h 946489"/>
              <a:gd name="connsiteX125" fmla="*/ 1129909 w 1408099"/>
              <a:gd name="connsiteY125" fmla="*/ 758906 h 946489"/>
              <a:gd name="connsiteX126" fmla="*/ 1126098 w 1408099"/>
              <a:gd name="connsiteY126" fmla="*/ 753193 h 946489"/>
              <a:gd name="connsiteX127" fmla="*/ 1125146 w 1408099"/>
              <a:gd name="connsiteY127" fmla="*/ 750336 h 946489"/>
              <a:gd name="connsiteX128" fmla="*/ 1125146 w 1408099"/>
              <a:gd name="connsiteY128" fmla="*/ 746527 h 946489"/>
              <a:gd name="connsiteX129" fmla="*/ 1128957 w 1408099"/>
              <a:gd name="connsiteY129" fmla="*/ 743671 h 946489"/>
              <a:gd name="connsiteX130" fmla="*/ 1132767 w 1408099"/>
              <a:gd name="connsiteY130" fmla="*/ 740814 h 946489"/>
              <a:gd name="connsiteX131" fmla="*/ 1135625 w 1408099"/>
              <a:gd name="connsiteY131" fmla="*/ 737005 h 946489"/>
              <a:gd name="connsiteX132" fmla="*/ 1132767 w 1408099"/>
              <a:gd name="connsiteY132" fmla="*/ 732244 h 946489"/>
              <a:gd name="connsiteX133" fmla="*/ 1128004 w 1408099"/>
              <a:gd name="connsiteY133" fmla="*/ 727483 h 946489"/>
              <a:gd name="connsiteX134" fmla="*/ 1127051 w 1408099"/>
              <a:gd name="connsiteY134" fmla="*/ 723674 h 946489"/>
              <a:gd name="connsiteX135" fmla="*/ 1127051 w 1408099"/>
              <a:gd name="connsiteY135" fmla="*/ 720818 h 946489"/>
              <a:gd name="connsiteX136" fmla="*/ 1125146 w 1408099"/>
              <a:gd name="connsiteY136" fmla="*/ 716057 h 946489"/>
              <a:gd name="connsiteX137" fmla="*/ 1123240 w 1408099"/>
              <a:gd name="connsiteY137" fmla="*/ 713200 h 946489"/>
              <a:gd name="connsiteX138" fmla="*/ 1119430 w 1408099"/>
              <a:gd name="connsiteY138" fmla="*/ 710344 h 946489"/>
              <a:gd name="connsiteX139" fmla="*/ 1115619 w 1408099"/>
              <a:gd name="connsiteY139" fmla="*/ 706535 h 946489"/>
              <a:gd name="connsiteX140" fmla="*/ 1111808 w 1408099"/>
              <a:gd name="connsiteY140" fmla="*/ 705583 h 946489"/>
              <a:gd name="connsiteX141" fmla="*/ 1104186 w 1408099"/>
              <a:gd name="connsiteY141" fmla="*/ 706535 h 946489"/>
              <a:gd name="connsiteX142" fmla="*/ 1096565 w 1408099"/>
              <a:gd name="connsiteY142" fmla="*/ 710344 h 946489"/>
              <a:gd name="connsiteX143" fmla="*/ 1090849 w 1408099"/>
              <a:gd name="connsiteY143" fmla="*/ 716057 h 946489"/>
              <a:gd name="connsiteX144" fmla="*/ 1078463 w 1408099"/>
              <a:gd name="connsiteY144" fmla="*/ 735101 h 946489"/>
              <a:gd name="connsiteX145" fmla="*/ 1074652 w 1408099"/>
              <a:gd name="connsiteY145" fmla="*/ 737957 h 946489"/>
              <a:gd name="connsiteX146" fmla="*/ 1057504 w 1408099"/>
              <a:gd name="connsiteY146" fmla="*/ 737957 h 946489"/>
              <a:gd name="connsiteX147" fmla="*/ 1059409 w 1408099"/>
              <a:gd name="connsiteY147" fmla="*/ 742718 h 946489"/>
              <a:gd name="connsiteX148" fmla="*/ 1056551 w 1408099"/>
              <a:gd name="connsiteY148" fmla="*/ 744623 h 946489"/>
              <a:gd name="connsiteX149" fmla="*/ 1053693 w 1408099"/>
              <a:gd name="connsiteY149" fmla="*/ 745575 h 946489"/>
              <a:gd name="connsiteX150" fmla="*/ 1051787 w 1408099"/>
              <a:gd name="connsiteY150" fmla="*/ 747479 h 946489"/>
              <a:gd name="connsiteX151" fmla="*/ 1047977 w 1408099"/>
              <a:gd name="connsiteY151" fmla="*/ 752240 h 946489"/>
              <a:gd name="connsiteX152" fmla="*/ 1047977 w 1408099"/>
              <a:gd name="connsiteY152" fmla="*/ 756049 h 946489"/>
              <a:gd name="connsiteX153" fmla="*/ 1054645 w 1408099"/>
              <a:gd name="connsiteY153" fmla="*/ 757954 h 946489"/>
              <a:gd name="connsiteX154" fmla="*/ 1067983 w 1408099"/>
              <a:gd name="connsiteY154" fmla="*/ 760810 h 946489"/>
              <a:gd name="connsiteX155" fmla="*/ 1078463 w 1408099"/>
              <a:gd name="connsiteY155" fmla="*/ 761762 h 946489"/>
              <a:gd name="connsiteX156" fmla="*/ 1087990 w 1408099"/>
              <a:gd name="connsiteY156" fmla="*/ 761762 h 946489"/>
              <a:gd name="connsiteX157" fmla="*/ 1096565 w 1408099"/>
              <a:gd name="connsiteY157" fmla="*/ 760810 h 946489"/>
              <a:gd name="connsiteX158" fmla="*/ 1100376 w 1408099"/>
              <a:gd name="connsiteY158" fmla="*/ 760810 h 946489"/>
              <a:gd name="connsiteX159" fmla="*/ 1107044 w 1408099"/>
              <a:gd name="connsiteY159" fmla="*/ 758906 h 946489"/>
              <a:gd name="connsiteX160" fmla="*/ 1109903 w 1408099"/>
              <a:gd name="connsiteY160" fmla="*/ 757001 h 946489"/>
              <a:gd name="connsiteX161" fmla="*/ 1114666 w 1408099"/>
              <a:gd name="connsiteY161" fmla="*/ 751288 h 946489"/>
              <a:gd name="connsiteX162" fmla="*/ 1117524 w 1408099"/>
              <a:gd name="connsiteY162" fmla="*/ 750336 h 946489"/>
              <a:gd name="connsiteX163" fmla="*/ 1119430 w 1408099"/>
              <a:gd name="connsiteY163" fmla="*/ 755097 h 946489"/>
              <a:gd name="connsiteX164" fmla="*/ 1109903 w 1408099"/>
              <a:gd name="connsiteY164" fmla="*/ 759858 h 946489"/>
              <a:gd name="connsiteX165" fmla="*/ 1097517 w 1408099"/>
              <a:gd name="connsiteY165" fmla="*/ 762715 h 946489"/>
              <a:gd name="connsiteX166" fmla="*/ 1087990 w 1408099"/>
              <a:gd name="connsiteY166" fmla="*/ 763667 h 946489"/>
              <a:gd name="connsiteX167" fmla="*/ 1098470 w 1408099"/>
              <a:gd name="connsiteY167" fmla="*/ 766523 h 946489"/>
              <a:gd name="connsiteX168" fmla="*/ 1126098 w 1408099"/>
              <a:gd name="connsiteY168" fmla="*/ 765571 h 946489"/>
              <a:gd name="connsiteX169" fmla="*/ 1134673 w 1408099"/>
              <a:gd name="connsiteY169" fmla="*/ 768428 h 946489"/>
              <a:gd name="connsiteX170" fmla="*/ 1139436 w 1408099"/>
              <a:gd name="connsiteY170" fmla="*/ 776045 h 946489"/>
              <a:gd name="connsiteX171" fmla="*/ 1137531 w 1408099"/>
              <a:gd name="connsiteY171" fmla="*/ 777950 h 946489"/>
              <a:gd name="connsiteX172" fmla="*/ 1122288 w 1408099"/>
              <a:gd name="connsiteY172" fmla="*/ 773189 h 946489"/>
              <a:gd name="connsiteX173" fmla="*/ 1098470 w 1408099"/>
              <a:gd name="connsiteY173" fmla="*/ 773189 h 946489"/>
              <a:gd name="connsiteX174" fmla="*/ 1083226 w 1408099"/>
              <a:gd name="connsiteY174" fmla="*/ 776998 h 946489"/>
              <a:gd name="connsiteX175" fmla="*/ 1069889 w 1408099"/>
              <a:gd name="connsiteY175" fmla="*/ 777950 h 946489"/>
              <a:gd name="connsiteX176" fmla="*/ 1062267 w 1408099"/>
              <a:gd name="connsiteY176" fmla="*/ 779854 h 946489"/>
              <a:gd name="connsiteX177" fmla="*/ 1047977 w 1408099"/>
              <a:gd name="connsiteY177" fmla="*/ 781759 h 946489"/>
              <a:gd name="connsiteX178" fmla="*/ 1036544 w 1408099"/>
              <a:gd name="connsiteY178" fmla="*/ 781759 h 946489"/>
              <a:gd name="connsiteX179" fmla="*/ 1030828 w 1408099"/>
              <a:gd name="connsiteY179" fmla="*/ 780806 h 946489"/>
              <a:gd name="connsiteX180" fmla="*/ 1027017 w 1408099"/>
              <a:gd name="connsiteY180" fmla="*/ 780806 h 946489"/>
              <a:gd name="connsiteX181" fmla="*/ 1022254 w 1408099"/>
              <a:gd name="connsiteY181" fmla="*/ 780806 h 946489"/>
              <a:gd name="connsiteX182" fmla="*/ 1020348 w 1408099"/>
              <a:gd name="connsiteY182" fmla="*/ 782711 h 946489"/>
              <a:gd name="connsiteX183" fmla="*/ 1021301 w 1408099"/>
              <a:gd name="connsiteY183" fmla="*/ 784615 h 946489"/>
              <a:gd name="connsiteX184" fmla="*/ 1022254 w 1408099"/>
              <a:gd name="connsiteY184" fmla="*/ 787472 h 946489"/>
              <a:gd name="connsiteX185" fmla="*/ 1019396 w 1408099"/>
              <a:gd name="connsiteY185" fmla="*/ 788424 h 946489"/>
              <a:gd name="connsiteX186" fmla="*/ 1010821 w 1408099"/>
              <a:gd name="connsiteY186" fmla="*/ 787472 h 946489"/>
              <a:gd name="connsiteX187" fmla="*/ 1007963 w 1408099"/>
              <a:gd name="connsiteY187" fmla="*/ 790328 h 946489"/>
              <a:gd name="connsiteX188" fmla="*/ 997483 w 1408099"/>
              <a:gd name="connsiteY188" fmla="*/ 790328 h 946489"/>
              <a:gd name="connsiteX189" fmla="*/ 993672 w 1408099"/>
              <a:gd name="connsiteY189" fmla="*/ 793185 h 946489"/>
              <a:gd name="connsiteX190" fmla="*/ 992719 w 1408099"/>
              <a:gd name="connsiteY190" fmla="*/ 797946 h 946489"/>
              <a:gd name="connsiteX191" fmla="*/ 987003 w 1408099"/>
              <a:gd name="connsiteY191" fmla="*/ 799850 h 946489"/>
              <a:gd name="connsiteX192" fmla="*/ 983192 w 1408099"/>
              <a:gd name="connsiteY192" fmla="*/ 802707 h 946489"/>
              <a:gd name="connsiteX193" fmla="*/ 983192 w 1408099"/>
              <a:gd name="connsiteY193" fmla="*/ 805564 h 946489"/>
              <a:gd name="connsiteX194" fmla="*/ 982240 w 1408099"/>
              <a:gd name="connsiteY194" fmla="*/ 807468 h 946489"/>
              <a:gd name="connsiteX195" fmla="*/ 978429 w 1408099"/>
              <a:gd name="connsiteY195" fmla="*/ 807468 h 946489"/>
              <a:gd name="connsiteX196" fmla="*/ 975571 w 1408099"/>
              <a:gd name="connsiteY196" fmla="*/ 810325 h 946489"/>
              <a:gd name="connsiteX197" fmla="*/ 966044 w 1408099"/>
              <a:gd name="connsiteY197" fmla="*/ 812229 h 946489"/>
              <a:gd name="connsiteX198" fmla="*/ 961280 w 1408099"/>
              <a:gd name="connsiteY198" fmla="*/ 815086 h 946489"/>
              <a:gd name="connsiteX199" fmla="*/ 953659 w 1408099"/>
              <a:gd name="connsiteY199" fmla="*/ 824608 h 946489"/>
              <a:gd name="connsiteX200" fmla="*/ 955564 w 1408099"/>
              <a:gd name="connsiteY200" fmla="*/ 831273 h 946489"/>
              <a:gd name="connsiteX201" fmla="*/ 951753 w 1408099"/>
              <a:gd name="connsiteY201" fmla="*/ 833178 h 946489"/>
              <a:gd name="connsiteX202" fmla="*/ 947943 w 1408099"/>
              <a:gd name="connsiteY202" fmla="*/ 836987 h 946489"/>
              <a:gd name="connsiteX203" fmla="*/ 939368 w 1408099"/>
              <a:gd name="connsiteY203" fmla="*/ 839843 h 946489"/>
              <a:gd name="connsiteX204" fmla="*/ 939368 w 1408099"/>
              <a:gd name="connsiteY204" fmla="*/ 844604 h 946489"/>
              <a:gd name="connsiteX205" fmla="*/ 937462 w 1408099"/>
              <a:gd name="connsiteY205" fmla="*/ 847461 h 946489"/>
              <a:gd name="connsiteX206" fmla="*/ 919361 w 1408099"/>
              <a:gd name="connsiteY206" fmla="*/ 847461 h 946489"/>
              <a:gd name="connsiteX207" fmla="*/ 918408 w 1408099"/>
              <a:gd name="connsiteY207" fmla="*/ 850317 h 946489"/>
              <a:gd name="connsiteX208" fmla="*/ 895544 w 1408099"/>
              <a:gd name="connsiteY208" fmla="*/ 853174 h 946489"/>
              <a:gd name="connsiteX209" fmla="*/ 892685 w 1408099"/>
              <a:gd name="connsiteY209" fmla="*/ 856983 h 946489"/>
              <a:gd name="connsiteX210" fmla="*/ 885064 w 1408099"/>
              <a:gd name="connsiteY210" fmla="*/ 857935 h 946489"/>
              <a:gd name="connsiteX211" fmla="*/ 883158 w 1408099"/>
              <a:gd name="connsiteY211" fmla="*/ 861744 h 946489"/>
              <a:gd name="connsiteX212" fmla="*/ 868868 w 1408099"/>
              <a:gd name="connsiteY212" fmla="*/ 867457 h 946489"/>
              <a:gd name="connsiteX213" fmla="*/ 855530 w 1408099"/>
              <a:gd name="connsiteY213" fmla="*/ 868409 h 946489"/>
              <a:gd name="connsiteX214" fmla="*/ 847908 w 1408099"/>
              <a:gd name="connsiteY214" fmla="*/ 869361 h 946489"/>
              <a:gd name="connsiteX215" fmla="*/ 841239 w 1408099"/>
              <a:gd name="connsiteY215" fmla="*/ 871266 h 946489"/>
              <a:gd name="connsiteX216" fmla="*/ 836476 w 1408099"/>
              <a:gd name="connsiteY216" fmla="*/ 874122 h 946489"/>
              <a:gd name="connsiteX217" fmla="*/ 833618 w 1408099"/>
              <a:gd name="connsiteY217" fmla="*/ 876027 h 946489"/>
              <a:gd name="connsiteX218" fmla="*/ 833618 w 1408099"/>
              <a:gd name="connsiteY218" fmla="*/ 878883 h 946489"/>
              <a:gd name="connsiteX219" fmla="*/ 826949 w 1408099"/>
              <a:gd name="connsiteY219" fmla="*/ 879836 h 946489"/>
              <a:gd name="connsiteX220" fmla="*/ 820280 w 1408099"/>
              <a:gd name="connsiteY220" fmla="*/ 881740 h 946489"/>
              <a:gd name="connsiteX221" fmla="*/ 812658 w 1408099"/>
              <a:gd name="connsiteY221" fmla="*/ 883644 h 946489"/>
              <a:gd name="connsiteX222" fmla="*/ 804084 w 1408099"/>
              <a:gd name="connsiteY222" fmla="*/ 886501 h 946489"/>
              <a:gd name="connsiteX223" fmla="*/ 801226 w 1408099"/>
              <a:gd name="connsiteY223" fmla="*/ 888405 h 946489"/>
              <a:gd name="connsiteX224" fmla="*/ 779314 w 1408099"/>
              <a:gd name="connsiteY224" fmla="*/ 893166 h 946489"/>
              <a:gd name="connsiteX225" fmla="*/ 776456 w 1408099"/>
              <a:gd name="connsiteY225" fmla="*/ 896975 h 946489"/>
              <a:gd name="connsiteX226" fmla="*/ 765975 w 1408099"/>
              <a:gd name="connsiteY226" fmla="*/ 899832 h 946489"/>
              <a:gd name="connsiteX227" fmla="*/ 758354 w 1408099"/>
              <a:gd name="connsiteY227" fmla="*/ 904593 h 946489"/>
              <a:gd name="connsiteX228" fmla="*/ 751685 w 1408099"/>
              <a:gd name="connsiteY228" fmla="*/ 905545 h 946489"/>
              <a:gd name="connsiteX229" fmla="*/ 744063 w 1408099"/>
              <a:gd name="connsiteY229" fmla="*/ 911258 h 946489"/>
              <a:gd name="connsiteX230" fmla="*/ 740252 w 1408099"/>
              <a:gd name="connsiteY230" fmla="*/ 912210 h 946489"/>
              <a:gd name="connsiteX231" fmla="*/ 738347 w 1408099"/>
              <a:gd name="connsiteY231" fmla="*/ 914115 h 946489"/>
              <a:gd name="connsiteX232" fmla="*/ 735489 w 1408099"/>
              <a:gd name="connsiteY232" fmla="*/ 915067 h 946489"/>
              <a:gd name="connsiteX233" fmla="*/ 732631 w 1408099"/>
              <a:gd name="connsiteY233" fmla="*/ 914115 h 946489"/>
              <a:gd name="connsiteX234" fmla="*/ 728820 w 1408099"/>
              <a:gd name="connsiteY234" fmla="*/ 916971 h 946489"/>
              <a:gd name="connsiteX235" fmla="*/ 729773 w 1408099"/>
              <a:gd name="connsiteY235" fmla="*/ 921732 h 946489"/>
              <a:gd name="connsiteX236" fmla="*/ 705955 w 1408099"/>
              <a:gd name="connsiteY236" fmla="*/ 932207 h 946489"/>
              <a:gd name="connsiteX237" fmla="*/ 696428 w 1408099"/>
              <a:gd name="connsiteY237" fmla="*/ 938872 h 946489"/>
              <a:gd name="connsiteX238" fmla="*/ 681185 w 1408099"/>
              <a:gd name="connsiteY238" fmla="*/ 937920 h 946489"/>
              <a:gd name="connsiteX239" fmla="*/ 658320 w 1408099"/>
              <a:gd name="connsiteY239" fmla="*/ 937920 h 946489"/>
              <a:gd name="connsiteX240" fmla="*/ 646887 w 1408099"/>
              <a:gd name="connsiteY240" fmla="*/ 936015 h 946489"/>
              <a:gd name="connsiteX241" fmla="*/ 637360 w 1408099"/>
              <a:gd name="connsiteY241" fmla="*/ 934111 h 946489"/>
              <a:gd name="connsiteX242" fmla="*/ 633550 w 1408099"/>
              <a:gd name="connsiteY242" fmla="*/ 938872 h 946489"/>
              <a:gd name="connsiteX243" fmla="*/ 625927 w 1408099"/>
              <a:gd name="connsiteY243" fmla="*/ 941729 h 946489"/>
              <a:gd name="connsiteX244" fmla="*/ 621164 w 1408099"/>
              <a:gd name="connsiteY244" fmla="*/ 945537 h 946489"/>
              <a:gd name="connsiteX245" fmla="*/ 615448 w 1408099"/>
              <a:gd name="connsiteY245" fmla="*/ 946490 h 946489"/>
              <a:gd name="connsiteX246" fmla="*/ 608779 w 1408099"/>
              <a:gd name="connsiteY246" fmla="*/ 945537 h 946489"/>
              <a:gd name="connsiteX247" fmla="*/ 602110 w 1408099"/>
              <a:gd name="connsiteY247" fmla="*/ 944585 h 946489"/>
              <a:gd name="connsiteX248" fmla="*/ 600205 w 1408099"/>
              <a:gd name="connsiteY248" fmla="*/ 946490 h 946489"/>
              <a:gd name="connsiteX249" fmla="*/ 583056 w 1408099"/>
              <a:gd name="connsiteY249" fmla="*/ 939824 h 946489"/>
              <a:gd name="connsiteX250" fmla="*/ 563049 w 1408099"/>
              <a:gd name="connsiteY250" fmla="*/ 930302 h 946489"/>
              <a:gd name="connsiteX251" fmla="*/ 525893 w 1408099"/>
              <a:gd name="connsiteY251" fmla="*/ 923637 h 946489"/>
              <a:gd name="connsiteX252" fmla="*/ 513508 w 1408099"/>
              <a:gd name="connsiteY252" fmla="*/ 922685 h 946489"/>
              <a:gd name="connsiteX253" fmla="*/ 487785 w 1408099"/>
              <a:gd name="connsiteY253" fmla="*/ 907449 h 946489"/>
              <a:gd name="connsiteX254" fmla="*/ 469684 w 1408099"/>
              <a:gd name="connsiteY254" fmla="*/ 901736 h 946489"/>
              <a:gd name="connsiteX255" fmla="*/ 460157 w 1408099"/>
              <a:gd name="connsiteY255" fmla="*/ 899832 h 946489"/>
              <a:gd name="connsiteX256" fmla="*/ 452535 w 1408099"/>
              <a:gd name="connsiteY256" fmla="*/ 893166 h 946489"/>
              <a:gd name="connsiteX257" fmla="*/ 453488 w 1408099"/>
              <a:gd name="connsiteY257" fmla="*/ 892214 h 946489"/>
              <a:gd name="connsiteX258" fmla="*/ 448724 w 1408099"/>
              <a:gd name="connsiteY258" fmla="*/ 883644 h 946489"/>
              <a:gd name="connsiteX259" fmla="*/ 443961 w 1408099"/>
              <a:gd name="connsiteY259" fmla="*/ 884597 h 946489"/>
              <a:gd name="connsiteX260" fmla="*/ 436339 w 1408099"/>
              <a:gd name="connsiteY260" fmla="*/ 880788 h 946489"/>
              <a:gd name="connsiteX261" fmla="*/ 419191 w 1408099"/>
              <a:gd name="connsiteY261" fmla="*/ 869361 h 946489"/>
              <a:gd name="connsiteX262" fmla="*/ 404900 w 1408099"/>
              <a:gd name="connsiteY262" fmla="*/ 864600 h 946489"/>
              <a:gd name="connsiteX263" fmla="*/ 386798 w 1408099"/>
              <a:gd name="connsiteY263" fmla="*/ 859839 h 946489"/>
              <a:gd name="connsiteX264" fmla="*/ 381082 w 1408099"/>
              <a:gd name="connsiteY264" fmla="*/ 859839 h 946489"/>
              <a:gd name="connsiteX265" fmla="*/ 362981 w 1408099"/>
              <a:gd name="connsiteY265" fmla="*/ 856983 h 946489"/>
              <a:gd name="connsiteX266" fmla="*/ 356312 w 1408099"/>
              <a:gd name="connsiteY266" fmla="*/ 859839 h 946489"/>
              <a:gd name="connsiteX267" fmla="*/ 328684 w 1408099"/>
              <a:gd name="connsiteY267" fmla="*/ 856983 h 946489"/>
              <a:gd name="connsiteX268" fmla="*/ 307724 w 1408099"/>
              <a:gd name="connsiteY268" fmla="*/ 849365 h 946489"/>
              <a:gd name="connsiteX269" fmla="*/ 300102 w 1408099"/>
              <a:gd name="connsiteY269" fmla="*/ 851270 h 946489"/>
              <a:gd name="connsiteX270" fmla="*/ 282001 w 1408099"/>
              <a:gd name="connsiteY270" fmla="*/ 847461 h 946489"/>
              <a:gd name="connsiteX271" fmla="*/ 268663 w 1408099"/>
              <a:gd name="connsiteY271" fmla="*/ 846509 h 946489"/>
              <a:gd name="connsiteX272" fmla="*/ 264852 w 1408099"/>
              <a:gd name="connsiteY272" fmla="*/ 849365 h 946489"/>
              <a:gd name="connsiteX273" fmla="*/ 261994 w 1408099"/>
              <a:gd name="connsiteY273" fmla="*/ 851270 h 946489"/>
              <a:gd name="connsiteX274" fmla="*/ 251514 w 1408099"/>
              <a:gd name="connsiteY274" fmla="*/ 849365 h 946489"/>
              <a:gd name="connsiteX275" fmla="*/ 235318 w 1408099"/>
              <a:gd name="connsiteY275" fmla="*/ 845556 h 946489"/>
              <a:gd name="connsiteX276" fmla="*/ 229602 w 1408099"/>
              <a:gd name="connsiteY276" fmla="*/ 843652 h 946489"/>
              <a:gd name="connsiteX277" fmla="*/ 223886 w 1408099"/>
              <a:gd name="connsiteY277" fmla="*/ 838891 h 946489"/>
              <a:gd name="connsiteX278" fmla="*/ 216264 w 1408099"/>
              <a:gd name="connsiteY278" fmla="*/ 836034 h 946489"/>
              <a:gd name="connsiteX279" fmla="*/ 213406 w 1408099"/>
              <a:gd name="connsiteY279" fmla="*/ 834130 h 946489"/>
              <a:gd name="connsiteX280" fmla="*/ 210548 w 1408099"/>
              <a:gd name="connsiteY280" fmla="*/ 831273 h 946489"/>
              <a:gd name="connsiteX281" fmla="*/ 208642 w 1408099"/>
              <a:gd name="connsiteY281" fmla="*/ 830321 h 946489"/>
              <a:gd name="connsiteX282" fmla="*/ 203879 w 1408099"/>
              <a:gd name="connsiteY282" fmla="*/ 827465 h 946489"/>
              <a:gd name="connsiteX283" fmla="*/ 183872 w 1408099"/>
              <a:gd name="connsiteY283" fmla="*/ 812229 h 946489"/>
              <a:gd name="connsiteX284" fmla="*/ 172440 w 1408099"/>
              <a:gd name="connsiteY284" fmla="*/ 805564 h 946489"/>
              <a:gd name="connsiteX285" fmla="*/ 141000 w 1408099"/>
              <a:gd name="connsiteY285" fmla="*/ 788424 h 946489"/>
              <a:gd name="connsiteX286" fmla="*/ 130520 w 1408099"/>
              <a:gd name="connsiteY286" fmla="*/ 784615 h 946489"/>
              <a:gd name="connsiteX287" fmla="*/ 120041 w 1408099"/>
              <a:gd name="connsiteY287" fmla="*/ 779854 h 946489"/>
              <a:gd name="connsiteX288" fmla="*/ 115277 w 1408099"/>
              <a:gd name="connsiteY288" fmla="*/ 774141 h 946489"/>
              <a:gd name="connsiteX289" fmla="*/ 132426 w 1408099"/>
              <a:gd name="connsiteY289" fmla="*/ 778902 h 946489"/>
              <a:gd name="connsiteX290" fmla="*/ 141953 w 1408099"/>
              <a:gd name="connsiteY290" fmla="*/ 780806 h 946489"/>
              <a:gd name="connsiteX291" fmla="*/ 145764 w 1408099"/>
              <a:gd name="connsiteY291" fmla="*/ 776045 h 946489"/>
              <a:gd name="connsiteX292" fmla="*/ 141953 w 1408099"/>
              <a:gd name="connsiteY292" fmla="*/ 776998 h 946489"/>
              <a:gd name="connsiteX293" fmla="*/ 137189 w 1408099"/>
              <a:gd name="connsiteY293" fmla="*/ 774141 h 946489"/>
              <a:gd name="connsiteX294" fmla="*/ 133379 w 1408099"/>
              <a:gd name="connsiteY294" fmla="*/ 771284 h 946489"/>
              <a:gd name="connsiteX295" fmla="*/ 129568 w 1408099"/>
              <a:gd name="connsiteY295" fmla="*/ 774141 h 946489"/>
              <a:gd name="connsiteX296" fmla="*/ 123852 w 1408099"/>
              <a:gd name="connsiteY296" fmla="*/ 771284 h 946489"/>
              <a:gd name="connsiteX297" fmla="*/ 117183 w 1408099"/>
              <a:gd name="connsiteY297" fmla="*/ 770332 h 946489"/>
              <a:gd name="connsiteX298" fmla="*/ 116230 w 1408099"/>
              <a:gd name="connsiteY298" fmla="*/ 767476 h 946489"/>
              <a:gd name="connsiteX299" fmla="*/ 115277 w 1408099"/>
              <a:gd name="connsiteY299" fmla="*/ 766523 h 946489"/>
              <a:gd name="connsiteX300" fmla="*/ 113372 w 1408099"/>
              <a:gd name="connsiteY300" fmla="*/ 765571 h 946489"/>
              <a:gd name="connsiteX301" fmla="*/ 113372 w 1408099"/>
              <a:gd name="connsiteY301" fmla="*/ 766523 h 946489"/>
              <a:gd name="connsiteX302" fmla="*/ 111466 w 1408099"/>
              <a:gd name="connsiteY302" fmla="*/ 767476 h 946489"/>
              <a:gd name="connsiteX303" fmla="*/ 109561 w 1408099"/>
              <a:gd name="connsiteY303" fmla="*/ 769380 h 946489"/>
              <a:gd name="connsiteX304" fmla="*/ 107656 w 1408099"/>
              <a:gd name="connsiteY304" fmla="*/ 770332 h 946489"/>
              <a:gd name="connsiteX305" fmla="*/ 101939 w 1408099"/>
              <a:gd name="connsiteY305" fmla="*/ 769380 h 946489"/>
              <a:gd name="connsiteX306" fmla="*/ 72405 w 1408099"/>
              <a:gd name="connsiteY306" fmla="*/ 759858 h 946489"/>
              <a:gd name="connsiteX307" fmla="*/ 33345 w 1408099"/>
              <a:gd name="connsiteY307" fmla="*/ 752240 h 946489"/>
              <a:gd name="connsiteX308" fmla="*/ 14291 w 1408099"/>
              <a:gd name="connsiteY308" fmla="*/ 745575 h 946489"/>
              <a:gd name="connsiteX309" fmla="*/ 6668 w 1408099"/>
              <a:gd name="connsiteY309" fmla="*/ 742718 h 946489"/>
              <a:gd name="connsiteX310" fmla="*/ 2858 w 1408099"/>
              <a:gd name="connsiteY310" fmla="*/ 741766 h 946489"/>
              <a:gd name="connsiteX311" fmla="*/ 952 w 1408099"/>
              <a:gd name="connsiteY311" fmla="*/ 740814 h 946489"/>
              <a:gd name="connsiteX312" fmla="*/ 0 w 1408099"/>
              <a:gd name="connsiteY312" fmla="*/ 739862 h 946489"/>
              <a:gd name="connsiteX313" fmla="*/ 952 w 1408099"/>
              <a:gd name="connsiteY313" fmla="*/ 738910 h 946489"/>
              <a:gd name="connsiteX314" fmla="*/ 5716 w 1408099"/>
              <a:gd name="connsiteY314" fmla="*/ 734149 h 946489"/>
              <a:gd name="connsiteX315" fmla="*/ 10480 w 1408099"/>
              <a:gd name="connsiteY315" fmla="*/ 730340 h 946489"/>
              <a:gd name="connsiteX316" fmla="*/ 17149 w 1408099"/>
              <a:gd name="connsiteY316" fmla="*/ 727483 h 946489"/>
              <a:gd name="connsiteX317" fmla="*/ 24770 w 1408099"/>
              <a:gd name="connsiteY317" fmla="*/ 725579 h 946489"/>
              <a:gd name="connsiteX318" fmla="*/ 33345 w 1408099"/>
              <a:gd name="connsiteY318" fmla="*/ 724627 h 946489"/>
              <a:gd name="connsiteX319" fmla="*/ 40966 w 1408099"/>
              <a:gd name="connsiteY319" fmla="*/ 724627 h 946489"/>
              <a:gd name="connsiteX320" fmla="*/ 48588 w 1408099"/>
              <a:gd name="connsiteY320" fmla="*/ 723674 h 946489"/>
              <a:gd name="connsiteX321" fmla="*/ 56209 w 1408099"/>
              <a:gd name="connsiteY321" fmla="*/ 718913 h 946489"/>
              <a:gd name="connsiteX322" fmla="*/ 63831 w 1408099"/>
              <a:gd name="connsiteY322" fmla="*/ 711296 h 946489"/>
              <a:gd name="connsiteX323" fmla="*/ 70500 w 1408099"/>
              <a:gd name="connsiteY323" fmla="*/ 702726 h 946489"/>
              <a:gd name="connsiteX324" fmla="*/ 72405 w 1408099"/>
              <a:gd name="connsiteY324" fmla="*/ 693204 h 946489"/>
              <a:gd name="connsiteX325" fmla="*/ 67642 w 1408099"/>
              <a:gd name="connsiteY325" fmla="*/ 682730 h 946489"/>
              <a:gd name="connsiteX326" fmla="*/ 62878 w 1408099"/>
              <a:gd name="connsiteY326" fmla="*/ 675112 h 946489"/>
              <a:gd name="connsiteX327" fmla="*/ 62878 w 1408099"/>
              <a:gd name="connsiteY327" fmla="*/ 668447 h 946489"/>
              <a:gd name="connsiteX328" fmla="*/ 66689 w 1408099"/>
              <a:gd name="connsiteY328" fmla="*/ 662734 h 946489"/>
              <a:gd name="connsiteX329" fmla="*/ 74311 w 1408099"/>
              <a:gd name="connsiteY329" fmla="*/ 658925 h 946489"/>
              <a:gd name="connsiteX330" fmla="*/ 80027 w 1408099"/>
              <a:gd name="connsiteY330" fmla="*/ 658925 h 946489"/>
              <a:gd name="connsiteX331" fmla="*/ 84790 w 1408099"/>
              <a:gd name="connsiteY331" fmla="*/ 660829 h 946489"/>
              <a:gd name="connsiteX332" fmla="*/ 89554 w 1408099"/>
              <a:gd name="connsiteY332" fmla="*/ 660829 h 946489"/>
              <a:gd name="connsiteX333" fmla="*/ 96223 w 1408099"/>
              <a:gd name="connsiteY333" fmla="*/ 658925 h 946489"/>
              <a:gd name="connsiteX334" fmla="*/ 98129 w 1408099"/>
              <a:gd name="connsiteY334" fmla="*/ 655115 h 946489"/>
              <a:gd name="connsiteX335" fmla="*/ 100987 w 1408099"/>
              <a:gd name="connsiteY335" fmla="*/ 646546 h 946489"/>
              <a:gd name="connsiteX336" fmla="*/ 100034 w 1408099"/>
              <a:gd name="connsiteY336" fmla="*/ 637024 h 946489"/>
              <a:gd name="connsiteX337" fmla="*/ 97176 w 1408099"/>
              <a:gd name="connsiteY337" fmla="*/ 628454 h 946489"/>
              <a:gd name="connsiteX338" fmla="*/ 94318 w 1408099"/>
              <a:gd name="connsiteY338" fmla="*/ 619884 h 946489"/>
              <a:gd name="connsiteX339" fmla="*/ 98129 w 1408099"/>
              <a:gd name="connsiteY339" fmla="*/ 617980 h 946489"/>
              <a:gd name="connsiteX340" fmla="*/ 101939 w 1408099"/>
              <a:gd name="connsiteY340" fmla="*/ 617980 h 946489"/>
              <a:gd name="connsiteX341" fmla="*/ 105750 w 1408099"/>
              <a:gd name="connsiteY341" fmla="*/ 617980 h 946489"/>
              <a:gd name="connsiteX342" fmla="*/ 109561 w 1408099"/>
              <a:gd name="connsiteY342" fmla="*/ 618932 h 946489"/>
              <a:gd name="connsiteX343" fmla="*/ 114325 w 1408099"/>
              <a:gd name="connsiteY343" fmla="*/ 619884 h 946489"/>
              <a:gd name="connsiteX344" fmla="*/ 118135 w 1408099"/>
              <a:gd name="connsiteY344" fmla="*/ 618932 h 946489"/>
              <a:gd name="connsiteX345" fmla="*/ 121946 w 1408099"/>
              <a:gd name="connsiteY345" fmla="*/ 617027 h 946489"/>
              <a:gd name="connsiteX346" fmla="*/ 126710 w 1408099"/>
              <a:gd name="connsiteY346" fmla="*/ 615123 h 946489"/>
              <a:gd name="connsiteX347" fmla="*/ 128615 w 1408099"/>
              <a:gd name="connsiteY347" fmla="*/ 614171 h 946489"/>
              <a:gd name="connsiteX348" fmla="*/ 130520 w 1408099"/>
              <a:gd name="connsiteY348" fmla="*/ 613219 h 946489"/>
              <a:gd name="connsiteX349" fmla="*/ 133379 w 1408099"/>
              <a:gd name="connsiteY349" fmla="*/ 610362 h 946489"/>
              <a:gd name="connsiteX350" fmla="*/ 134331 w 1408099"/>
              <a:gd name="connsiteY350" fmla="*/ 608458 h 946489"/>
              <a:gd name="connsiteX351" fmla="*/ 136237 w 1408099"/>
              <a:gd name="connsiteY351" fmla="*/ 605601 h 946489"/>
              <a:gd name="connsiteX352" fmla="*/ 140047 w 1408099"/>
              <a:gd name="connsiteY352" fmla="*/ 602744 h 946489"/>
              <a:gd name="connsiteX353" fmla="*/ 142906 w 1408099"/>
              <a:gd name="connsiteY353" fmla="*/ 599888 h 946489"/>
              <a:gd name="connsiteX354" fmla="*/ 144811 w 1408099"/>
              <a:gd name="connsiteY354" fmla="*/ 596079 h 946489"/>
              <a:gd name="connsiteX355" fmla="*/ 145764 w 1408099"/>
              <a:gd name="connsiteY355" fmla="*/ 590366 h 946489"/>
              <a:gd name="connsiteX356" fmla="*/ 146716 w 1408099"/>
              <a:gd name="connsiteY356" fmla="*/ 584653 h 946489"/>
              <a:gd name="connsiteX357" fmla="*/ 148622 w 1408099"/>
              <a:gd name="connsiteY357" fmla="*/ 573226 h 946489"/>
              <a:gd name="connsiteX358" fmla="*/ 148622 w 1408099"/>
              <a:gd name="connsiteY358" fmla="*/ 567513 h 946489"/>
              <a:gd name="connsiteX359" fmla="*/ 149574 w 1408099"/>
              <a:gd name="connsiteY359" fmla="*/ 563704 h 946489"/>
              <a:gd name="connsiteX360" fmla="*/ 149574 w 1408099"/>
              <a:gd name="connsiteY360" fmla="*/ 560848 h 946489"/>
              <a:gd name="connsiteX361" fmla="*/ 148622 w 1408099"/>
              <a:gd name="connsiteY361" fmla="*/ 557991 h 946489"/>
              <a:gd name="connsiteX362" fmla="*/ 150527 w 1408099"/>
              <a:gd name="connsiteY362" fmla="*/ 554182 h 946489"/>
              <a:gd name="connsiteX363" fmla="*/ 153385 w 1408099"/>
              <a:gd name="connsiteY363" fmla="*/ 550373 h 946489"/>
              <a:gd name="connsiteX364" fmla="*/ 156243 w 1408099"/>
              <a:gd name="connsiteY364" fmla="*/ 546565 h 946489"/>
              <a:gd name="connsiteX365" fmla="*/ 159101 w 1408099"/>
              <a:gd name="connsiteY365" fmla="*/ 542756 h 946489"/>
              <a:gd name="connsiteX366" fmla="*/ 161007 w 1408099"/>
              <a:gd name="connsiteY366" fmla="*/ 537995 h 946489"/>
              <a:gd name="connsiteX367" fmla="*/ 162913 w 1408099"/>
              <a:gd name="connsiteY367" fmla="*/ 535138 h 946489"/>
              <a:gd name="connsiteX368" fmla="*/ 163865 w 1408099"/>
              <a:gd name="connsiteY368" fmla="*/ 532282 h 946489"/>
              <a:gd name="connsiteX369" fmla="*/ 164818 w 1408099"/>
              <a:gd name="connsiteY369" fmla="*/ 528473 h 946489"/>
              <a:gd name="connsiteX370" fmla="*/ 165771 w 1408099"/>
              <a:gd name="connsiteY370" fmla="*/ 525616 h 946489"/>
              <a:gd name="connsiteX371" fmla="*/ 166724 w 1408099"/>
              <a:gd name="connsiteY371" fmla="*/ 521807 h 946489"/>
              <a:gd name="connsiteX372" fmla="*/ 165771 w 1408099"/>
              <a:gd name="connsiteY372" fmla="*/ 517999 h 946489"/>
              <a:gd name="connsiteX373" fmla="*/ 164818 w 1408099"/>
              <a:gd name="connsiteY373" fmla="*/ 515142 h 946489"/>
              <a:gd name="connsiteX374" fmla="*/ 162913 w 1408099"/>
              <a:gd name="connsiteY374" fmla="*/ 512285 h 946489"/>
              <a:gd name="connsiteX375" fmla="*/ 154338 w 1408099"/>
              <a:gd name="connsiteY375" fmla="*/ 499907 h 946489"/>
              <a:gd name="connsiteX376" fmla="*/ 144811 w 1408099"/>
              <a:gd name="connsiteY376" fmla="*/ 487528 h 946489"/>
              <a:gd name="connsiteX377" fmla="*/ 136237 w 1408099"/>
              <a:gd name="connsiteY377" fmla="*/ 475149 h 946489"/>
              <a:gd name="connsiteX378" fmla="*/ 125757 w 1408099"/>
              <a:gd name="connsiteY378" fmla="*/ 463723 h 946489"/>
              <a:gd name="connsiteX379" fmla="*/ 121946 w 1408099"/>
              <a:gd name="connsiteY379" fmla="*/ 458962 h 946489"/>
              <a:gd name="connsiteX380" fmla="*/ 118135 w 1408099"/>
              <a:gd name="connsiteY380" fmla="*/ 458010 h 946489"/>
              <a:gd name="connsiteX381" fmla="*/ 114325 w 1408099"/>
              <a:gd name="connsiteY381" fmla="*/ 457057 h 946489"/>
              <a:gd name="connsiteX382" fmla="*/ 105750 w 1408099"/>
              <a:gd name="connsiteY382" fmla="*/ 458010 h 946489"/>
              <a:gd name="connsiteX383" fmla="*/ 98129 w 1408099"/>
              <a:gd name="connsiteY383" fmla="*/ 456105 h 946489"/>
              <a:gd name="connsiteX384" fmla="*/ 93365 w 1408099"/>
              <a:gd name="connsiteY384" fmla="*/ 449440 h 946489"/>
              <a:gd name="connsiteX385" fmla="*/ 89554 w 1408099"/>
              <a:gd name="connsiteY385" fmla="*/ 440870 h 946489"/>
              <a:gd name="connsiteX386" fmla="*/ 84790 w 1408099"/>
              <a:gd name="connsiteY386" fmla="*/ 434205 h 946489"/>
              <a:gd name="connsiteX387" fmla="*/ 73358 w 1408099"/>
              <a:gd name="connsiteY387" fmla="*/ 429444 h 946489"/>
              <a:gd name="connsiteX388" fmla="*/ 69547 w 1408099"/>
              <a:gd name="connsiteY388" fmla="*/ 426587 h 946489"/>
              <a:gd name="connsiteX389" fmla="*/ 67642 w 1408099"/>
              <a:gd name="connsiteY389" fmla="*/ 420874 h 946489"/>
              <a:gd name="connsiteX390" fmla="*/ 68594 w 1408099"/>
              <a:gd name="connsiteY390" fmla="*/ 414208 h 946489"/>
              <a:gd name="connsiteX391" fmla="*/ 70500 w 1408099"/>
              <a:gd name="connsiteY391" fmla="*/ 407543 h 946489"/>
              <a:gd name="connsiteX392" fmla="*/ 71453 w 1408099"/>
              <a:gd name="connsiteY392" fmla="*/ 401830 h 946489"/>
              <a:gd name="connsiteX393" fmla="*/ 68594 w 1408099"/>
              <a:gd name="connsiteY393" fmla="*/ 395164 h 946489"/>
              <a:gd name="connsiteX394" fmla="*/ 66689 w 1408099"/>
              <a:gd name="connsiteY394" fmla="*/ 393260 h 946489"/>
              <a:gd name="connsiteX395" fmla="*/ 69547 w 1408099"/>
              <a:gd name="connsiteY395" fmla="*/ 384690 h 946489"/>
              <a:gd name="connsiteX396" fmla="*/ 69547 w 1408099"/>
              <a:gd name="connsiteY396" fmla="*/ 379929 h 946489"/>
              <a:gd name="connsiteX397" fmla="*/ 68594 w 1408099"/>
              <a:gd name="connsiteY397" fmla="*/ 376120 h 946489"/>
              <a:gd name="connsiteX398" fmla="*/ 64784 w 1408099"/>
              <a:gd name="connsiteY398" fmla="*/ 371359 h 946489"/>
              <a:gd name="connsiteX399" fmla="*/ 60973 w 1408099"/>
              <a:gd name="connsiteY399" fmla="*/ 366598 h 946489"/>
              <a:gd name="connsiteX400" fmla="*/ 54304 w 1408099"/>
              <a:gd name="connsiteY400" fmla="*/ 360885 h 946489"/>
              <a:gd name="connsiteX401" fmla="*/ 53351 w 1408099"/>
              <a:gd name="connsiteY401" fmla="*/ 356124 h 946489"/>
              <a:gd name="connsiteX402" fmla="*/ 52399 w 1408099"/>
              <a:gd name="connsiteY402" fmla="*/ 351363 h 946489"/>
              <a:gd name="connsiteX403" fmla="*/ 53351 w 1408099"/>
              <a:gd name="connsiteY403" fmla="*/ 347554 h 946489"/>
              <a:gd name="connsiteX404" fmla="*/ 56209 w 1408099"/>
              <a:gd name="connsiteY404" fmla="*/ 344698 h 946489"/>
              <a:gd name="connsiteX405" fmla="*/ 58115 w 1408099"/>
              <a:gd name="connsiteY405" fmla="*/ 342793 h 946489"/>
              <a:gd name="connsiteX406" fmla="*/ 58115 w 1408099"/>
              <a:gd name="connsiteY406" fmla="*/ 340889 h 946489"/>
              <a:gd name="connsiteX407" fmla="*/ 57162 w 1408099"/>
              <a:gd name="connsiteY407" fmla="*/ 338985 h 946489"/>
              <a:gd name="connsiteX408" fmla="*/ 55257 w 1408099"/>
              <a:gd name="connsiteY408" fmla="*/ 338032 h 946489"/>
              <a:gd name="connsiteX409" fmla="*/ 50493 w 1408099"/>
              <a:gd name="connsiteY409" fmla="*/ 332319 h 946489"/>
              <a:gd name="connsiteX410" fmla="*/ 50493 w 1408099"/>
              <a:gd name="connsiteY410" fmla="*/ 324702 h 946489"/>
              <a:gd name="connsiteX411" fmla="*/ 51446 w 1408099"/>
              <a:gd name="connsiteY411" fmla="*/ 317083 h 946489"/>
              <a:gd name="connsiteX412" fmla="*/ 53351 w 1408099"/>
              <a:gd name="connsiteY412" fmla="*/ 304705 h 946489"/>
              <a:gd name="connsiteX413" fmla="*/ 56209 w 1408099"/>
              <a:gd name="connsiteY413" fmla="*/ 297087 h 946489"/>
              <a:gd name="connsiteX414" fmla="*/ 57162 w 1408099"/>
              <a:gd name="connsiteY414" fmla="*/ 292326 h 946489"/>
              <a:gd name="connsiteX415" fmla="*/ 58115 w 1408099"/>
              <a:gd name="connsiteY415" fmla="*/ 286613 h 946489"/>
              <a:gd name="connsiteX416" fmla="*/ 60020 w 1408099"/>
              <a:gd name="connsiteY416" fmla="*/ 280900 h 946489"/>
              <a:gd name="connsiteX417" fmla="*/ 60973 w 1408099"/>
              <a:gd name="connsiteY417" fmla="*/ 274234 h 946489"/>
              <a:gd name="connsiteX418" fmla="*/ 62878 w 1408099"/>
              <a:gd name="connsiteY418" fmla="*/ 268521 h 946489"/>
              <a:gd name="connsiteX419" fmla="*/ 66689 w 1408099"/>
              <a:gd name="connsiteY419" fmla="*/ 261856 h 946489"/>
              <a:gd name="connsiteX420" fmla="*/ 68594 w 1408099"/>
              <a:gd name="connsiteY420" fmla="*/ 256143 h 946489"/>
              <a:gd name="connsiteX421" fmla="*/ 67642 w 1408099"/>
              <a:gd name="connsiteY421" fmla="*/ 251382 h 946489"/>
              <a:gd name="connsiteX422" fmla="*/ 61926 w 1408099"/>
              <a:gd name="connsiteY422" fmla="*/ 245668 h 946489"/>
              <a:gd name="connsiteX423" fmla="*/ 68594 w 1408099"/>
              <a:gd name="connsiteY423" fmla="*/ 240907 h 946489"/>
              <a:gd name="connsiteX424" fmla="*/ 73358 w 1408099"/>
              <a:gd name="connsiteY424" fmla="*/ 236146 h 946489"/>
              <a:gd name="connsiteX425" fmla="*/ 79074 w 1408099"/>
              <a:gd name="connsiteY425" fmla="*/ 238051 h 946489"/>
              <a:gd name="connsiteX426" fmla="*/ 83838 w 1408099"/>
              <a:gd name="connsiteY426" fmla="*/ 239955 h 946489"/>
              <a:gd name="connsiteX427" fmla="*/ 94318 w 1408099"/>
              <a:gd name="connsiteY427" fmla="*/ 239003 h 946489"/>
              <a:gd name="connsiteX428" fmla="*/ 101939 w 1408099"/>
              <a:gd name="connsiteY428" fmla="*/ 231385 h 946489"/>
              <a:gd name="connsiteX429" fmla="*/ 108608 w 1408099"/>
              <a:gd name="connsiteY429" fmla="*/ 219959 h 946489"/>
              <a:gd name="connsiteX430" fmla="*/ 112419 w 1408099"/>
              <a:gd name="connsiteY430" fmla="*/ 209485 h 946489"/>
              <a:gd name="connsiteX431" fmla="*/ 115277 w 1408099"/>
              <a:gd name="connsiteY431" fmla="*/ 205676 h 946489"/>
              <a:gd name="connsiteX432" fmla="*/ 118135 w 1408099"/>
              <a:gd name="connsiteY432" fmla="*/ 203772 h 946489"/>
              <a:gd name="connsiteX433" fmla="*/ 121946 w 1408099"/>
              <a:gd name="connsiteY433" fmla="*/ 202819 h 946489"/>
              <a:gd name="connsiteX434" fmla="*/ 126710 w 1408099"/>
              <a:gd name="connsiteY434" fmla="*/ 202819 h 946489"/>
              <a:gd name="connsiteX435" fmla="*/ 137189 w 1408099"/>
              <a:gd name="connsiteY435" fmla="*/ 203772 h 946489"/>
              <a:gd name="connsiteX436" fmla="*/ 156243 w 1408099"/>
              <a:gd name="connsiteY436" fmla="*/ 204724 h 946489"/>
              <a:gd name="connsiteX437" fmla="*/ 161960 w 1408099"/>
              <a:gd name="connsiteY437" fmla="*/ 204724 h 946489"/>
              <a:gd name="connsiteX438" fmla="*/ 167676 w 1408099"/>
              <a:gd name="connsiteY438" fmla="*/ 203772 h 946489"/>
              <a:gd name="connsiteX439" fmla="*/ 173392 w 1408099"/>
              <a:gd name="connsiteY439" fmla="*/ 202819 h 946489"/>
              <a:gd name="connsiteX440" fmla="*/ 179109 w 1408099"/>
              <a:gd name="connsiteY440" fmla="*/ 201867 h 946489"/>
              <a:gd name="connsiteX441" fmla="*/ 181967 w 1408099"/>
              <a:gd name="connsiteY441" fmla="*/ 200915 h 946489"/>
              <a:gd name="connsiteX442" fmla="*/ 185778 w 1408099"/>
              <a:gd name="connsiteY442" fmla="*/ 200915 h 946489"/>
              <a:gd name="connsiteX443" fmla="*/ 189588 w 1408099"/>
              <a:gd name="connsiteY443" fmla="*/ 199963 h 946489"/>
              <a:gd name="connsiteX444" fmla="*/ 192446 w 1408099"/>
              <a:gd name="connsiteY444" fmla="*/ 201867 h 946489"/>
              <a:gd name="connsiteX445" fmla="*/ 194352 w 1408099"/>
              <a:gd name="connsiteY445" fmla="*/ 204724 h 946489"/>
              <a:gd name="connsiteX446" fmla="*/ 195305 w 1408099"/>
              <a:gd name="connsiteY446" fmla="*/ 208533 h 946489"/>
              <a:gd name="connsiteX447" fmla="*/ 196257 w 1408099"/>
              <a:gd name="connsiteY447" fmla="*/ 213294 h 946489"/>
              <a:gd name="connsiteX448" fmla="*/ 196257 w 1408099"/>
              <a:gd name="connsiteY448" fmla="*/ 219959 h 946489"/>
              <a:gd name="connsiteX449" fmla="*/ 197210 w 1408099"/>
              <a:gd name="connsiteY449" fmla="*/ 224720 h 946489"/>
              <a:gd name="connsiteX450" fmla="*/ 200068 w 1408099"/>
              <a:gd name="connsiteY450" fmla="*/ 231385 h 946489"/>
              <a:gd name="connsiteX451" fmla="*/ 201973 w 1408099"/>
              <a:gd name="connsiteY451" fmla="*/ 235194 h 946489"/>
              <a:gd name="connsiteX452" fmla="*/ 204832 w 1408099"/>
              <a:gd name="connsiteY452" fmla="*/ 238051 h 946489"/>
              <a:gd name="connsiteX453" fmla="*/ 209595 w 1408099"/>
              <a:gd name="connsiteY453" fmla="*/ 238051 h 946489"/>
              <a:gd name="connsiteX454" fmla="*/ 217217 w 1408099"/>
              <a:gd name="connsiteY454" fmla="*/ 235194 h 946489"/>
              <a:gd name="connsiteX455" fmla="*/ 224838 w 1408099"/>
              <a:gd name="connsiteY455" fmla="*/ 232338 h 946489"/>
              <a:gd name="connsiteX456" fmla="*/ 227696 w 1408099"/>
              <a:gd name="connsiteY456" fmla="*/ 229481 h 946489"/>
              <a:gd name="connsiteX457" fmla="*/ 231507 w 1408099"/>
              <a:gd name="connsiteY457" fmla="*/ 226624 h 946489"/>
              <a:gd name="connsiteX458" fmla="*/ 234365 w 1408099"/>
              <a:gd name="connsiteY458" fmla="*/ 223768 h 946489"/>
              <a:gd name="connsiteX459" fmla="*/ 237223 w 1408099"/>
              <a:gd name="connsiteY459" fmla="*/ 220911 h 946489"/>
              <a:gd name="connsiteX460" fmla="*/ 240081 w 1408099"/>
              <a:gd name="connsiteY460" fmla="*/ 218055 h 946489"/>
              <a:gd name="connsiteX461" fmla="*/ 242940 w 1408099"/>
              <a:gd name="connsiteY461" fmla="*/ 216150 h 946489"/>
              <a:gd name="connsiteX462" fmla="*/ 244845 w 1408099"/>
              <a:gd name="connsiteY462" fmla="*/ 213294 h 946489"/>
              <a:gd name="connsiteX463" fmla="*/ 246751 w 1408099"/>
              <a:gd name="connsiteY463" fmla="*/ 210437 h 946489"/>
              <a:gd name="connsiteX464" fmla="*/ 246751 w 1408099"/>
              <a:gd name="connsiteY464" fmla="*/ 206628 h 946489"/>
              <a:gd name="connsiteX465" fmla="*/ 246751 w 1408099"/>
              <a:gd name="connsiteY465" fmla="*/ 203772 h 946489"/>
              <a:gd name="connsiteX466" fmla="*/ 245798 w 1408099"/>
              <a:gd name="connsiteY466" fmla="*/ 200915 h 946489"/>
              <a:gd name="connsiteX467" fmla="*/ 244845 w 1408099"/>
              <a:gd name="connsiteY467" fmla="*/ 198058 h 946489"/>
              <a:gd name="connsiteX468" fmla="*/ 242940 w 1408099"/>
              <a:gd name="connsiteY468" fmla="*/ 194250 h 946489"/>
              <a:gd name="connsiteX469" fmla="*/ 240081 w 1408099"/>
              <a:gd name="connsiteY469" fmla="*/ 190441 h 946489"/>
              <a:gd name="connsiteX470" fmla="*/ 237223 w 1408099"/>
              <a:gd name="connsiteY470" fmla="*/ 186632 h 946489"/>
              <a:gd name="connsiteX471" fmla="*/ 232460 w 1408099"/>
              <a:gd name="connsiteY471" fmla="*/ 182823 h 946489"/>
              <a:gd name="connsiteX472" fmla="*/ 230554 w 1408099"/>
              <a:gd name="connsiteY472" fmla="*/ 181871 h 946489"/>
              <a:gd name="connsiteX473" fmla="*/ 225791 w 1408099"/>
              <a:gd name="connsiteY473" fmla="*/ 178062 h 946489"/>
              <a:gd name="connsiteX474" fmla="*/ 222933 w 1408099"/>
              <a:gd name="connsiteY474" fmla="*/ 173301 h 946489"/>
              <a:gd name="connsiteX475" fmla="*/ 221027 w 1408099"/>
              <a:gd name="connsiteY475" fmla="*/ 168540 h 946489"/>
              <a:gd name="connsiteX476" fmla="*/ 222933 w 1408099"/>
              <a:gd name="connsiteY476" fmla="*/ 162827 h 946489"/>
              <a:gd name="connsiteX477" fmla="*/ 224838 w 1408099"/>
              <a:gd name="connsiteY477" fmla="*/ 159018 h 946489"/>
              <a:gd name="connsiteX478" fmla="*/ 229602 w 1408099"/>
              <a:gd name="connsiteY478" fmla="*/ 151400 h 946489"/>
              <a:gd name="connsiteX479" fmla="*/ 231507 w 1408099"/>
              <a:gd name="connsiteY479" fmla="*/ 147591 h 946489"/>
              <a:gd name="connsiteX480" fmla="*/ 234365 w 1408099"/>
              <a:gd name="connsiteY480" fmla="*/ 142830 h 946489"/>
              <a:gd name="connsiteX481" fmla="*/ 240081 w 1408099"/>
              <a:gd name="connsiteY481" fmla="*/ 132356 h 946489"/>
              <a:gd name="connsiteX482" fmla="*/ 243893 w 1408099"/>
              <a:gd name="connsiteY482" fmla="*/ 126643 h 946489"/>
              <a:gd name="connsiteX483" fmla="*/ 245798 w 1408099"/>
              <a:gd name="connsiteY483" fmla="*/ 121882 h 946489"/>
              <a:gd name="connsiteX484" fmla="*/ 249609 w 1408099"/>
              <a:gd name="connsiteY484" fmla="*/ 116169 h 946489"/>
              <a:gd name="connsiteX485" fmla="*/ 253420 w 1408099"/>
              <a:gd name="connsiteY485" fmla="*/ 112360 h 946489"/>
              <a:gd name="connsiteX486" fmla="*/ 257231 w 1408099"/>
              <a:gd name="connsiteY486" fmla="*/ 113312 h 946489"/>
              <a:gd name="connsiteX487" fmla="*/ 264852 w 1408099"/>
              <a:gd name="connsiteY487" fmla="*/ 110456 h 946489"/>
              <a:gd name="connsiteX488" fmla="*/ 276285 w 1408099"/>
              <a:gd name="connsiteY488" fmla="*/ 101886 h 946489"/>
              <a:gd name="connsiteX489" fmla="*/ 284859 w 1408099"/>
              <a:gd name="connsiteY489" fmla="*/ 98077 h 946489"/>
              <a:gd name="connsiteX490" fmla="*/ 284859 w 1408099"/>
              <a:gd name="connsiteY490" fmla="*/ 110456 h 946489"/>
              <a:gd name="connsiteX491" fmla="*/ 282001 w 1408099"/>
              <a:gd name="connsiteY491" fmla="*/ 120930 h 946489"/>
              <a:gd name="connsiteX492" fmla="*/ 277237 w 1408099"/>
              <a:gd name="connsiteY492" fmla="*/ 134261 h 946489"/>
              <a:gd name="connsiteX493" fmla="*/ 274379 w 1408099"/>
              <a:gd name="connsiteY493" fmla="*/ 147591 h 946489"/>
              <a:gd name="connsiteX494" fmla="*/ 274379 w 1408099"/>
              <a:gd name="connsiteY494" fmla="*/ 158066 h 946489"/>
              <a:gd name="connsiteX495" fmla="*/ 278190 w 1408099"/>
              <a:gd name="connsiteY495" fmla="*/ 161874 h 946489"/>
              <a:gd name="connsiteX496" fmla="*/ 282953 w 1408099"/>
              <a:gd name="connsiteY496" fmla="*/ 165684 h 946489"/>
              <a:gd name="connsiteX497" fmla="*/ 292480 w 1408099"/>
              <a:gd name="connsiteY497" fmla="*/ 170445 h 946489"/>
              <a:gd name="connsiteX498" fmla="*/ 295339 w 1408099"/>
              <a:gd name="connsiteY498" fmla="*/ 173301 h 946489"/>
              <a:gd name="connsiteX499" fmla="*/ 298197 w 1408099"/>
              <a:gd name="connsiteY499" fmla="*/ 174253 h 946489"/>
              <a:gd name="connsiteX500" fmla="*/ 302960 w 1408099"/>
              <a:gd name="connsiteY500" fmla="*/ 178062 h 946489"/>
              <a:gd name="connsiteX501" fmla="*/ 305818 w 1408099"/>
              <a:gd name="connsiteY501" fmla="*/ 181871 h 946489"/>
              <a:gd name="connsiteX502" fmla="*/ 306771 w 1408099"/>
              <a:gd name="connsiteY502" fmla="*/ 185680 h 946489"/>
              <a:gd name="connsiteX503" fmla="*/ 306771 w 1408099"/>
              <a:gd name="connsiteY503" fmla="*/ 190441 h 946489"/>
              <a:gd name="connsiteX504" fmla="*/ 307724 w 1408099"/>
              <a:gd name="connsiteY504" fmla="*/ 195202 h 946489"/>
              <a:gd name="connsiteX505" fmla="*/ 309629 w 1408099"/>
              <a:gd name="connsiteY505" fmla="*/ 199011 h 946489"/>
              <a:gd name="connsiteX506" fmla="*/ 314393 w 1408099"/>
              <a:gd name="connsiteY506" fmla="*/ 205676 h 946489"/>
              <a:gd name="connsiteX507" fmla="*/ 316298 w 1408099"/>
              <a:gd name="connsiteY507" fmla="*/ 209485 h 946489"/>
              <a:gd name="connsiteX508" fmla="*/ 319157 w 1408099"/>
              <a:gd name="connsiteY508" fmla="*/ 213294 h 946489"/>
              <a:gd name="connsiteX509" fmla="*/ 322967 w 1408099"/>
              <a:gd name="connsiteY509" fmla="*/ 216150 h 946489"/>
              <a:gd name="connsiteX510" fmla="*/ 326778 w 1408099"/>
              <a:gd name="connsiteY510" fmla="*/ 218055 h 946489"/>
              <a:gd name="connsiteX511" fmla="*/ 330589 w 1408099"/>
              <a:gd name="connsiteY511" fmla="*/ 218055 h 946489"/>
              <a:gd name="connsiteX512" fmla="*/ 335352 w 1408099"/>
              <a:gd name="connsiteY512" fmla="*/ 217102 h 946489"/>
              <a:gd name="connsiteX513" fmla="*/ 339163 w 1408099"/>
              <a:gd name="connsiteY513" fmla="*/ 214246 h 946489"/>
              <a:gd name="connsiteX514" fmla="*/ 341069 w 1408099"/>
              <a:gd name="connsiteY514" fmla="*/ 210437 h 946489"/>
              <a:gd name="connsiteX515" fmla="*/ 342974 w 1408099"/>
              <a:gd name="connsiteY515" fmla="*/ 206628 h 946489"/>
              <a:gd name="connsiteX516" fmla="*/ 350596 w 1408099"/>
              <a:gd name="connsiteY516" fmla="*/ 190441 h 946489"/>
              <a:gd name="connsiteX517" fmla="*/ 360123 w 1408099"/>
              <a:gd name="connsiteY517" fmla="*/ 176158 h 946489"/>
              <a:gd name="connsiteX518" fmla="*/ 372508 w 1408099"/>
              <a:gd name="connsiteY518" fmla="*/ 165684 h 946489"/>
              <a:gd name="connsiteX519" fmla="*/ 388704 w 1408099"/>
              <a:gd name="connsiteY519" fmla="*/ 159018 h 946489"/>
              <a:gd name="connsiteX520" fmla="*/ 391562 w 1408099"/>
              <a:gd name="connsiteY520" fmla="*/ 158066 h 946489"/>
              <a:gd name="connsiteX521" fmla="*/ 404900 w 1408099"/>
              <a:gd name="connsiteY521" fmla="*/ 155209 h 946489"/>
              <a:gd name="connsiteX522" fmla="*/ 410616 w 1408099"/>
              <a:gd name="connsiteY522" fmla="*/ 156162 h 946489"/>
              <a:gd name="connsiteX523" fmla="*/ 417285 w 1408099"/>
              <a:gd name="connsiteY523" fmla="*/ 158066 h 946489"/>
              <a:gd name="connsiteX524" fmla="*/ 422049 w 1408099"/>
              <a:gd name="connsiteY524" fmla="*/ 160923 h 946489"/>
              <a:gd name="connsiteX525" fmla="*/ 426812 w 1408099"/>
              <a:gd name="connsiteY525" fmla="*/ 163779 h 946489"/>
              <a:gd name="connsiteX526" fmla="*/ 431576 w 1408099"/>
              <a:gd name="connsiteY526" fmla="*/ 165684 h 946489"/>
              <a:gd name="connsiteX527" fmla="*/ 437292 w 1408099"/>
              <a:gd name="connsiteY527" fmla="*/ 166636 h 946489"/>
              <a:gd name="connsiteX528" fmla="*/ 439197 w 1408099"/>
              <a:gd name="connsiteY528" fmla="*/ 166636 h 946489"/>
              <a:gd name="connsiteX529" fmla="*/ 449677 w 1408099"/>
              <a:gd name="connsiteY529" fmla="*/ 170445 h 946489"/>
              <a:gd name="connsiteX530" fmla="*/ 459204 w 1408099"/>
              <a:gd name="connsiteY530" fmla="*/ 173301 h 946489"/>
              <a:gd name="connsiteX531" fmla="*/ 468731 w 1408099"/>
              <a:gd name="connsiteY531" fmla="*/ 172349 h 946489"/>
              <a:gd name="connsiteX532" fmla="*/ 477306 w 1408099"/>
              <a:gd name="connsiteY532" fmla="*/ 165684 h 946489"/>
              <a:gd name="connsiteX533" fmla="*/ 480164 w 1408099"/>
              <a:gd name="connsiteY533" fmla="*/ 161874 h 946489"/>
              <a:gd name="connsiteX534" fmla="*/ 482069 w 1408099"/>
              <a:gd name="connsiteY534" fmla="*/ 156162 h 946489"/>
              <a:gd name="connsiteX535" fmla="*/ 488738 w 1408099"/>
              <a:gd name="connsiteY535" fmla="*/ 147591 h 946489"/>
              <a:gd name="connsiteX536" fmla="*/ 494454 w 1408099"/>
              <a:gd name="connsiteY536" fmla="*/ 141878 h 946489"/>
              <a:gd name="connsiteX537" fmla="*/ 496360 w 1408099"/>
              <a:gd name="connsiteY537" fmla="*/ 139974 h 946489"/>
              <a:gd name="connsiteX538" fmla="*/ 497312 w 1408099"/>
              <a:gd name="connsiteY538" fmla="*/ 138069 h 946489"/>
              <a:gd name="connsiteX539" fmla="*/ 503029 w 1408099"/>
              <a:gd name="connsiteY539" fmla="*/ 134261 h 946489"/>
              <a:gd name="connsiteX540" fmla="*/ 506839 w 1408099"/>
              <a:gd name="connsiteY540" fmla="*/ 132356 h 946489"/>
              <a:gd name="connsiteX541" fmla="*/ 512556 w 1408099"/>
              <a:gd name="connsiteY541" fmla="*/ 131404 h 946489"/>
              <a:gd name="connsiteX542" fmla="*/ 517319 w 1408099"/>
              <a:gd name="connsiteY542" fmla="*/ 129500 h 946489"/>
              <a:gd name="connsiteX543" fmla="*/ 519225 w 1408099"/>
              <a:gd name="connsiteY543" fmla="*/ 128547 h 946489"/>
              <a:gd name="connsiteX544" fmla="*/ 523035 w 1408099"/>
              <a:gd name="connsiteY544" fmla="*/ 126643 h 946489"/>
              <a:gd name="connsiteX545" fmla="*/ 523988 w 1408099"/>
              <a:gd name="connsiteY545" fmla="*/ 125691 h 946489"/>
              <a:gd name="connsiteX546" fmla="*/ 530657 w 1408099"/>
              <a:gd name="connsiteY546" fmla="*/ 121882 h 946489"/>
              <a:gd name="connsiteX547" fmla="*/ 533515 w 1408099"/>
              <a:gd name="connsiteY547" fmla="*/ 117121 h 946489"/>
              <a:gd name="connsiteX548" fmla="*/ 536373 w 1408099"/>
              <a:gd name="connsiteY548" fmla="*/ 110456 h 946489"/>
              <a:gd name="connsiteX549" fmla="*/ 539231 w 1408099"/>
              <a:gd name="connsiteY549" fmla="*/ 104742 h 946489"/>
              <a:gd name="connsiteX550" fmla="*/ 542089 w 1408099"/>
              <a:gd name="connsiteY550" fmla="*/ 98077 h 946489"/>
              <a:gd name="connsiteX551" fmla="*/ 544947 w 1408099"/>
              <a:gd name="connsiteY551" fmla="*/ 93316 h 946489"/>
              <a:gd name="connsiteX552" fmla="*/ 547806 w 1408099"/>
              <a:gd name="connsiteY552" fmla="*/ 88555 h 946489"/>
              <a:gd name="connsiteX553" fmla="*/ 548759 w 1408099"/>
              <a:gd name="connsiteY553" fmla="*/ 81890 h 946489"/>
              <a:gd name="connsiteX554" fmla="*/ 553522 w 1408099"/>
              <a:gd name="connsiteY554" fmla="*/ 77128 h 946489"/>
              <a:gd name="connsiteX555" fmla="*/ 567813 w 1408099"/>
              <a:gd name="connsiteY555" fmla="*/ 60941 h 946489"/>
              <a:gd name="connsiteX556" fmla="*/ 573529 w 1408099"/>
              <a:gd name="connsiteY556" fmla="*/ 52371 h 946489"/>
              <a:gd name="connsiteX557" fmla="*/ 577340 w 1408099"/>
              <a:gd name="connsiteY557" fmla="*/ 41897 h 946489"/>
              <a:gd name="connsiteX558" fmla="*/ 576387 w 1408099"/>
              <a:gd name="connsiteY558" fmla="*/ 31423 h 946489"/>
              <a:gd name="connsiteX559" fmla="*/ 572576 w 1408099"/>
              <a:gd name="connsiteY559" fmla="*/ 19996 h 946489"/>
              <a:gd name="connsiteX560" fmla="*/ 569718 w 1408099"/>
              <a:gd name="connsiteY560" fmla="*/ 9522 h 946489"/>
              <a:gd name="connsiteX561" fmla="*/ 567813 w 1408099"/>
              <a:gd name="connsiteY561" fmla="*/ 0 h 946489"/>
              <a:gd name="connsiteX562" fmla="*/ 577340 w 1408099"/>
              <a:gd name="connsiteY562" fmla="*/ 8570 h 946489"/>
              <a:gd name="connsiteX563" fmla="*/ 587819 w 1408099"/>
              <a:gd name="connsiteY563" fmla="*/ 18092 h 946489"/>
              <a:gd name="connsiteX564" fmla="*/ 598299 w 1408099"/>
              <a:gd name="connsiteY564" fmla="*/ 23805 h 946489"/>
              <a:gd name="connsiteX565" fmla="*/ 609732 w 1408099"/>
              <a:gd name="connsiteY565" fmla="*/ 28566 h 946489"/>
              <a:gd name="connsiteX566" fmla="*/ 623069 w 1408099"/>
              <a:gd name="connsiteY566" fmla="*/ 31423 h 946489"/>
              <a:gd name="connsiteX567" fmla="*/ 632597 w 1408099"/>
              <a:gd name="connsiteY567" fmla="*/ 33327 h 946489"/>
              <a:gd name="connsiteX568" fmla="*/ 639266 w 1408099"/>
              <a:gd name="connsiteY568" fmla="*/ 36184 h 946489"/>
              <a:gd name="connsiteX569" fmla="*/ 644029 w 1408099"/>
              <a:gd name="connsiteY569" fmla="*/ 40945 h 946489"/>
              <a:gd name="connsiteX570" fmla="*/ 646887 w 1408099"/>
              <a:gd name="connsiteY570" fmla="*/ 49515 h 946489"/>
              <a:gd name="connsiteX571" fmla="*/ 649745 w 1408099"/>
              <a:gd name="connsiteY571" fmla="*/ 61893 h 946489"/>
              <a:gd name="connsiteX572" fmla="*/ 653556 w 1408099"/>
              <a:gd name="connsiteY572" fmla="*/ 76176 h 946489"/>
              <a:gd name="connsiteX573" fmla="*/ 660225 w 1408099"/>
              <a:gd name="connsiteY573" fmla="*/ 89507 h 946489"/>
              <a:gd name="connsiteX574" fmla="*/ 667847 w 1408099"/>
              <a:gd name="connsiteY574" fmla="*/ 99029 h 946489"/>
              <a:gd name="connsiteX575" fmla="*/ 670705 w 1408099"/>
              <a:gd name="connsiteY575" fmla="*/ 100934 h 946489"/>
              <a:gd name="connsiteX576" fmla="*/ 674516 w 1408099"/>
              <a:gd name="connsiteY576" fmla="*/ 103790 h 946489"/>
              <a:gd name="connsiteX577" fmla="*/ 677374 w 1408099"/>
              <a:gd name="connsiteY577" fmla="*/ 104742 h 946489"/>
              <a:gd name="connsiteX578" fmla="*/ 682137 w 1408099"/>
              <a:gd name="connsiteY578" fmla="*/ 108551 h 946489"/>
              <a:gd name="connsiteX579" fmla="*/ 685948 w 1408099"/>
              <a:gd name="connsiteY579" fmla="*/ 112360 h 946489"/>
              <a:gd name="connsiteX580" fmla="*/ 688806 w 1408099"/>
              <a:gd name="connsiteY580" fmla="*/ 117121 h 946489"/>
              <a:gd name="connsiteX581" fmla="*/ 691664 w 1408099"/>
              <a:gd name="connsiteY581" fmla="*/ 121882 h 946489"/>
              <a:gd name="connsiteX582" fmla="*/ 694522 w 1408099"/>
              <a:gd name="connsiteY582" fmla="*/ 129500 h 946489"/>
              <a:gd name="connsiteX583" fmla="*/ 696428 w 1408099"/>
              <a:gd name="connsiteY583" fmla="*/ 139022 h 946489"/>
              <a:gd name="connsiteX584" fmla="*/ 698333 w 1408099"/>
              <a:gd name="connsiteY584" fmla="*/ 147591 h 946489"/>
              <a:gd name="connsiteX585" fmla="*/ 701191 w 1408099"/>
              <a:gd name="connsiteY585" fmla="*/ 150448 h 946489"/>
              <a:gd name="connsiteX586" fmla="*/ 702144 w 1408099"/>
              <a:gd name="connsiteY586" fmla="*/ 150448 h 946489"/>
              <a:gd name="connsiteX587" fmla="*/ 705955 w 1408099"/>
              <a:gd name="connsiteY587" fmla="*/ 153305 h 946489"/>
              <a:gd name="connsiteX588" fmla="*/ 709766 w 1408099"/>
              <a:gd name="connsiteY588" fmla="*/ 152352 h 946489"/>
              <a:gd name="connsiteX589" fmla="*/ 713577 w 1408099"/>
              <a:gd name="connsiteY589" fmla="*/ 152352 h 946489"/>
              <a:gd name="connsiteX590" fmla="*/ 716435 w 1408099"/>
              <a:gd name="connsiteY590" fmla="*/ 153305 h 946489"/>
              <a:gd name="connsiteX591" fmla="*/ 717388 w 1408099"/>
              <a:gd name="connsiteY591" fmla="*/ 155209 h 946489"/>
              <a:gd name="connsiteX592" fmla="*/ 716435 w 1408099"/>
              <a:gd name="connsiteY592" fmla="*/ 158066 h 946489"/>
              <a:gd name="connsiteX593" fmla="*/ 716435 w 1408099"/>
              <a:gd name="connsiteY593" fmla="*/ 160923 h 946489"/>
              <a:gd name="connsiteX594" fmla="*/ 719293 w 1408099"/>
              <a:gd name="connsiteY594" fmla="*/ 163779 h 946489"/>
              <a:gd name="connsiteX595" fmla="*/ 722151 w 1408099"/>
              <a:gd name="connsiteY595" fmla="*/ 165684 h 946489"/>
              <a:gd name="connsiteX596" fmla="*/ 726915 w 1408099"/>
              <a:gd name="connsiteY596" fmla="*/ 166636 h 946489"/>
              <a:gd name="connsiteX597" fmla="*/ 730725 w 1408099"/>
              <a:gd name="connsiteY597" fmla="*/ 167588 h 946489"/>
              <a:gd name="connsiteX598" fmla="*/ 734536 w 1408099"/>
              <a:gd name="connsiteY598" fmla="*/ 166636 h 946489"/>
              <a:gd name="connsiteX599" fmla="*/ 736442 w 1408099"/>
              <a:gd name="connsiteY599" fmla="*/ 164731 h 946489"/>
              <a:gd name="connsiteX600" fmla="*/ 740252 w 1408099"/>
              <a:gd name="connsiteY600" fmla="*/ 159018 h 946489"/>
              <a:gd name="connsiteX601" fmla="*/ 742158 w 1408099"/>
              <a:gd name="connsiteY601" fmla="*/ 157113 h 946489"/>
              <a:gd name="connsiteX602" fmla="*/ 745969 w 1408099"/>
              <a:gd name="connsiteY602" fmla="*/ 157113 h 946489"/>
              <a:gd name="connsiteX603" fmla="*/ 752638 w 1408099"/>
              <a:gd name="connsiteY603" fmla="*/ 158066 h 946489"/>
              <a:gd name="connsiteX604" fmla="*/ 756448 w 1408099"/>
              <a:gd name="connsiteY604" fmla="*/ 159970 h 946489"/>
              <a:gd name="connsiteX605" fmla="*/ 760259 w 1408099"/>
              <a:gd name="connsiteY605" fmla="*/ 159970 h 946489"/>
              <a:gd name="connsiteX606" fmla="*/ 765023 w 1408099"/>
              <a:gd name="connsiteY606" fmla="*/ 159970 h 946489"/>
              <a:gd name="connsiteX607" fmla="*/ 768833 w 1408099"/>
              <a:gd name="connsiteY607" fmla="*/ 160923 h 946489"/>
              <a:gd name="connsiteX608" fmla="*/ 770739 w 1408099"/>
              <a:gd name="connsiteY608" fmla="*/ 159970 h 946489"/>
              <a:gd name="connsiteX609" fmla="*/ 774550 w 1408099"/>
              <a:gd name="connsiteY609" fmla="*/ 159018 h 946489"/>
              <a:gd name="connsiteX610" fmla="*/ 777408 w 1408099"/>
              <a:gd name="connsiteY610" fmla="*/ 159018 h 946489"/>
              <a:gd name="connsiteX611" fmla="*/ 780266 w 1408099"/>
              <a:gd name="connsiteY611" fmla="*/ 159970 h 946489"/>
              <a:gd name="connsiteX612" fmla="*/ 783124 w 1408099"/>
              <a:gd name="connsiteY612" fmla="*/ 160923 h 946489"/>
              <a:gd name="connsiteX613" fmla="*/ 786935 w 1408099"/>
              <a:gd name="connsiteY613" fmla="*/ 162827 h 946489"/>
              <a:gd name="connsiteX614" fmla="*/ 789793 w 1408099"/>
              <a:gd name="connsiteY614" fmla="*/ 164731 h 946489"/>
              <a:gd name="connsiteX615" fmla="*/ 793604 w 1408099"/>
              <a:gd name="connsiteY615" fmla="*/ 165684 h 946489"/>
              <a:gd name="connsiteX616" fmla="*/ 796462 w 1408099"/>
              <a:gd name="connsiteY616" fmla="*/ 166636 h 946489"/>
              <a:gd name="connsiteX617" fmla="*/ 805037 w 1408099"/>
              <a:gd name="connsiteY617" fmla="*/ 168540 h 946489"/>
              <a:gd name="connsiteX618" fmla="*/ 806942 w 1408099"/>
              <a:gd name="connsiteY618" fmla="*/ 168540 h 946489"/>
              <a:gd name="connsiteX619" fmla="*/ 811705 w 1408099"/>
              <a:gd name="connsiteY619" fmla="*/ 171397 h 946489"/>
              <a:gd name="connsiteX620" fmla="*/ 816469 w 1408099"/>
              <a:gd name="connsiteY620" fmla="*/ 173301 h 946489"/>
              <a:gd name="connsiteX621" fmla="*/ 821232 w 1408099"/>
              <a:gd name="connsiteY621" fmla="*/ 181871 h 946489"/>
              <a:gd name="connsiteX622" fmla="*/ 825996 w 1408099"/>
              <a:gd name="connsiteY622" fmla="*/ 192345 h 946489"/>
              <a:gd name="connsiteX623" fmla="*/ 829807 w 1408099"/>
              <a:gd name="connsiteY623" fmla="*/ 203772 h 946489"/>
              <a:gd name="connsiteX624" fmla="*/ 834570 w 1408099"/>
              <a:gd name="connsiteY624" fmla="*/ 213294 h 946489"/>
              <a:gd name="connsiteX625" fmla="*/ 828854 w 1408099"/>
              <a:gd name="connsiteY625" fmla="*/ 228529 h 946489"/>
              <a:gd name="connsiteX626" fmla="*/ 821232 w 1408099"/>
              <a:gd name="connsiteY626" fmla="*/ 240907 h 946489"/>
              <a:gd name="connsiteX627" fmla="*/ 811705 w 1408099"/>
              <a:gd name="connsiteY627" fmla="*/ 252334 h 946489"/>
              <a:gd name="connsiteX628" fmla="*/ 801226 w 1408099"/>
              <a:gd name="connsiteY628" fmla="*/ 263760 h 946489"/>
              <a:gd name="connsiteX629" fmla="*/ 799320 w 1408099"/>
              <a:gd name="connsiteY629" fmla="*/ 266617 h 946489"/>
              <a:gd name="connsiteX630" fmla="*/ 797415 w 1408099"/>
              <a:gd name="connsiteY630" fmla="*/ 270426 h 946489"/>
              <a:gd name="connsiteX631" fmla="*/ 794557 w 1408099"/>
              <a:gd name="connsiteY631" fmla="*/ 279948 h 946489"/>
              <a:gd name="connsiteX632" fmla="*/ 794557 w 1408099"/>
              <a:gd name="connsiteY632" fmla="*/ 288517 h 946489"/>
              <a:gd name="connsiteX633" fmla="*/ 798368 w 1408099"/>
              <a:gd name="connsiteY633" fmla="*/ 297087 h 946489"/>
              <a:gd name="connsiteX634" fmla="*/ 803131 w 1408099"/>
              <a:gd name="connsiteY634" fmla="*/ 306609 h 946489"/>
              <a:gd name="connsiteX635" fmla="*/ 808847 w 1408099"/>
              <a:gd name="connsiteY635" fmla="*/ 318988 h 946489"/>
              <a:gd name="connsiteX636" fmla="*/ 827901 w 1408099"/>
              <a:gd name="connsiteY636" fmla="*/ 357076 h 946489"/>
              <a:gd name="connsiteX637" fmla="*/ 831712 w 1408099"/>
              <a:gd name="connsiteY637" fmla="*/ 361837 h 946489"/>
              <a:gd name="connsiteX638" fmla="*/ 836476 w 1408099"/>
              <a:gd name="connsiteY638" fmla="*/ 363742 h 946489"/>
              <a:gd name="connsiteX639" fmla="*/ 841239 w 1408099"/>
              <a:gd name="connsiteY639" fmla="*/ 365646 h 946489"/>
              <a:gd name="connsiteX640" fmla="*/ 846955 w 1408099"/>
              <a:gd name="connsiteY640" fmla="*/ 367551 h 946489"/>
              <a:gd name="connsiteX641" fmla="*/ 847908 w 1408099"/>
              <a:gd name="connsiteY641" fmla="*/ 368503 h 946489"/>
              <a:gd name="connsiteX642" fmla="*/ 850766 w 1408099"/>
              <a:gd name="connsiteY642" fmla="*/ 368503 h 946489"/>
              <a:gd name="connsiteX643" fmla="*/ 858388 w 1408099"/>
              <a:gd name="connsiteY643" fmla="*/ 365646 h 946489"/>
              <a:gd name="connsiteX644" fmla="*/ 863152 w 1408099"/>
              <a:gd name="connsiteY644" fmla="*/ 362790 h 946489"/>
              <a:gd name="connsiteX645" fmla="*/ 868868 w 1408099"/>
              <a:gd name="connsiteY645" fmla="*/ 360885 h 946489"/>
              <a:gd name="connsiteX646" fmla="*/ 875537 w 1408099"/>
              <a:gd name="connsiteY646" fmla="*/ 360885 h 946489"/>
              <a:gd name="connsiteX647" fmla="*/ 884111 w 1408099"/>
              <a:gd name="connsiteY647" fmla="*/ 364694 h 946489"/>
              <a:gd name="connsiteX648" fmla="*/ 886969 w 1408099"/>
              <a:gd name="connsiteY648" fmla="*/ 363742 h 946489"/>
              <a:gd name="connsiteX649" fmla="*/ 891733 w 1408099"/>
              <a:gd name="connsiteY649" fmla="*/ 358981 h 946489"/>
              <a:gd name="connsiteX650" fmla="*/ 893638 w 1408099"/>
              <a:gd name="connsiteY650" fmla="*/ 358981 h 946489"/>
              <a:gd name="connsiteX651" fmla="*/ 896496 w 1408099"/>
              <a:gd name="connsiteY651" fmla="*/ 358981 h 946489"/>
              <a:gd name="connsiteX652" fmla="*/ 899354 w 1408099"/>
              <a:gd name="connsiteY652" fmla="*/ 358029 h 946489"/>
              <a:gd name="connsiteX653" fmla="*/ 899354 w 1408099"/>
              <a:gd name="connsiteY653" fmla="*/ 356124 h 946489"/>
              <a:gd name="connsiteX654" fmla="*/ 899354 w 1408099"/>
              <a:gd name="connsiteY654" fmla="*/ 354220 h 946489"/>
              <a:gd name="connsiteX655" fmla="*/ 900307 w 1408099"/>
              <a:gd name="connsiteY655" fmla="*/ 352315 h 946489"/>
              <a:gd name="connsiteX656" fmla="*/ 901260 w 1408099"/>
              <a:gd name="connsiteY656" fmla="*/ 351363 h 946489"/>
              <a:gd name="connsiteX657" fmla="*/ 906976 w 1408099"/>
              <a:gd name="connsiteY657" fmla="*/ 348507 h 946489"/>
              <a:gd name="connsiteX658" fmla="*/ 911739 w 1408099"/>
              <a:gd name="connsiteY658" fmla="*/ 344698 h 946489"/>
              <a:gd name="connsiteX659" fmla="*/ 916503 w 1408099"/>
              <a:gd name="connsiteY659" fmla="*/ 342793 h 946489"/>
              <a:gd name="connsiteX660" fmla="*/ 920314 w 1408099"/>
              <a:gd name="connsiteY660" fmla="*/ 341841 h 946489"/>
              <a:gd name="connsiteX661" fmla="*/ 924125 w 1408099"/>
              <a:gd name="connsiteY661" fmla="*/ 340889 h 946489"/>
              <a:gd name="connsiteX662" fmla="*/ 926983 w 1408099"/>
              <a:gd name="connsiteY662" fmla="*/ 337080 h 946489"/>
              <a:gd name="connsiteX663" fmla="*/ 929841 w 1408099"/>
              <a:gd name="connsiteY663" fmla="*/ 333271 h 946489"/>
              <a:gd name="connsiteX664" fmla="*/ 931746 w 1408099"/>
              <a:gd name="connsiteY664" fmla="*/ 330415 h 946489"/>
              <a:gd name="connsiteX665" fmla="*/ 938416 w 1408099"/>
              <a:gd name="connsiteY665" fmla="*/ 326605 h 946489"/>
              <a:gd name="connsiteX666" fmla="*/ 944132 w 1408099"/>
              <a:gd name="connsiteY666" fmla="*/ 324702 h 946489"/>
              <a:gd name="connsiteX667" fmla="*/ 950801 w 1408099"/>
              <a:gd name="connsiteY667" fmla="*/ 324702 h 946489"/>
              <a:gd name="connsiteX668" fmla="*/ 958422 w 1408099"/>
              <a:gd name="connsiteY668" fmla="*/ 324702 h 946489"/>
              <a:gd name="connsiteX669" fmla="*/ 958422 w 1408099"/>
              <a:gd name="connsiteY669" fmla="*/ 322797 h 946489"/>
              <a:gd name="connsiteX670" fmla="*/ 958422 w 1408099"/>
              <a:gd name="connsiteY670" fmla="*/ 320892 h 946489"/>
              <a:gd name="connsiteX671" fmla="*/ 960328 w 1408099"/>
              <a:gd name="connsiteY671" fmla="*/ 318988 h 946489"/>
              <a:gd name="connsiteX672" fmla="*/ 968902 w 1408099"/>
              <a:gd name="connsiteY672" fmla="*/ 318036 h 946489"/>
              <a:gd name="connsiteX673" fmla="*/ 974618 w 1408099"/>
              <a:gd name="connsiteY673" fmla="*/ 315180 h 946489"/>
              <a:gd name="connsiteX674" fmla="*/ 979382 w 1408099"/>
              <a:gd name="connsiteY674" fmla="*/ 309466 h 946489"/>
              <a:gd name="connsiteX675" fmla="*/ 982240 w 1408099"/>
              <a:gd name="connsiteY675" fmla="*/ 302800 h 946489"/>
              <a:gd name="connsiteX676" fmla="*/ 984145 w 1408099"/>
              <a:gd name="connsiteY676" fmla="*/ 300896 h 946489"/>
              <a:gd name="connsiteX677" fmla="*/ 987956 w 1408099"/>
              <a:gd name="connsiteY677" fmla="*/ 301848 h 946489"/>
              <a:gd name="connsiteX678" fmla="*/ 991767 w 1408099"/>
              <a:gd name="connsiteY678" fmla="*/ 303753 h 946489"/>
              <a:gd name="connsiteX679" fmla="*/ 994625 w 1408099"/>
              <a:gd name="connsiteY679" fmla="*/ 305657 h 946489"/>
              <a:gd name="connsiteX680" fmla="*/ 996530 w 1408099"/>
              <a:gd name="connsiteY680" fmla="*/ 303753 h 946489"/>
              <a:gd name="connsiteX681" fmla="*/ 993672 w 1408099"/>
              <a:gd name="connsiteY681" fmla="*/ 298992 h 946489"/>
              <a:gd name="connsiteX682" fmla="*/ 995578 w 1408099"/>
              <a:gd name="connsiteY682" fmla="*/ 297087 h 946489"/>
              <a:gd name="connsiteX683" fmla="*/ 997483 w 1408099"/>
              <a:gd name="connsiteY683" fmla="*/ 297087 h 946489"/>
              <a:gd name="connsiteX684" fmla="*/ 1003199 w 1408099"/>
              <a:gd name="connsiteY684" fmla="*/ 296135 h 946489"/>
              <a:gd name="connsiteX685" fmla="*/ 1005105 w 1408099"/>
              <a:gd name="connsiteY685" fmla="*/ 296135 h 946489"/>
              <a:gd name="connsiteX686" fmla="*/ 1007963 w 1408099"/>
              <a:gd name="connsiteY686" fmla="*/ 298992 h 946489"/>
              <a:gd name="connsiteX687" fmla="*/ 1008915 w 1408099"/>
              <a:gd name="connsiteY687" fmla="*/ 302800 h 946489"/>
              <a:gd name="connsiteX688" fmla="*/ 1007963 w 1408099"/>
              <a:gd name="connsiteY688" fmla="*/ 307561 h 946489"/>
              <a:gd name="connsiteX689" fmla="*/ 1007010 w 1408099"/>
              <a:gd name="connsiteY689" fmla="*/ 313275 h 946489"/>
              <a:gd name="connsiteX690" fmla="*/ 1006057 w 1408099"/>
              <a:gd name="connsiteY690" fmla="*/ 320892 h 946489"/>
              <a:gd name="connsiteX691" fmla="*/ 1006057 w 1408099"/>
              <a:gd name="connsiteY691" fmla="*/ 322797 h 946489"/>
              <a:gd name="connsiteX692" fmla="*/ 1003199 w 1408099"/>
              <a:gd name="connsiteY692" fmla="*/ 323749 h 946489"/>
              <a:gd name="connsiteX693" fmla="*/ 997483 w 1408099"/>
              <a:gd name="connsiteY693" fmla="*/ 326605 h 946489"/>
              <a:gd name="connsiteX694" fmla="*/ 994625 w 1408099"/>
              <a:gd name="connsiteY694" fmla="*/ 328510 h 946489"/>
              <a:gd name="connsiteX695" fmla="*/ 992719 w 1408099"/>
              <a:gd name="connsiteY695" fmla="*/ 332319 h 946489"/>
              <a:gd name="connsiteX696" fmla="*/ 991767 w 1408099"/>
              <a:gd name="connsiteY696" fmla="*/ 336128 h 946489"/>
              <a:gd name="connsiteX697" fmla="*/ 991767 w 1408099"/>
              <a:gd name="connsiteY697" fmla="*/ 338985 h 946489"/>
              <a:gd name="connsiteX698" fmla="*/ 990814 w 1408099"/>
              <a:gd name="connsiteY698" fmla="*/ 342793 h 946489"/>
              <a:gd name="connsiteX699" fmla="*/ 1000341 w 1408099"/>
              <a:gd name="connsiteY699" fmla="*/ 354220 h 946489"/>
              <a:gd name="connsiteX700" fmla="*/ 1008915 w 1408099"/>
              <a:gd name="connsiteY700" fmla="*/ 364694 h 946489"/>
              <a:gd name="connsiteX701" fmla="*/ 1018443 w 1408099"/>
              <a:gd name="connsiteY701" fmla="*/ 375168 h 946489"/>
              <a:gd name="connsiteX702" fmla="*/ 1027970 w 1408099"/>
              <a:gd name="connsiteY702" fmla="*/ 384690 h 946489"/>
              <a:gd name="connsiteX703" fmla="*/ 1032733 w 1408099"/>
              <a:gd name="connsiteY703" fmla="*/ 389451 h 946489"/>
              <a:gd name="connsiteX704" fmla="*/ 1036544 w 1408099"/>
              <a:gd name="connsiteY704" fmla="*/ 393260 h 946489"/>
              <a:gd name="connsiteX705" fmla="*/ 1041308 w 1408099"/>
              <a:gd name="connsiteY705" fmla="*/ 398021 h 946489"/>
              <a:gd name="connsiteX706" fmla="*/ 1045118 w 1408099"/>
              <a:gd name="connsiteY706" fmla="*/ 403734 h 946489"/>
              <a:gd name="connsiteX707" fmla="*/ 1051787 w 1408099"/>
              <a:gd name="connsiteY707" fmla="*/ 405639 h 946489"/>
              <a:gd name="connsiteX708" fmla="*/ 1060362 w 1408099"/>
              <a:gd name="connsiteY708" fmla="*/ 408495 h 946489"/>
              <a:gd name="connsiteX709" fmla="*/ 1067983 w 1408099"/>
              <a:gd name="connsiteY709" fmla="*/ 413256 h 946489"/>
              <a:gd name="connsiteX710" fmla="*/ 1071794 w 1408099"/>
              <a:gd name="connsiteY710" fmla="*/ 418969 h 946489"/>
              <a:gd name="connsiteX711" fmla="*/ 1073699 w 1408099"/>
              <a:gd name="connsiteY711" fmla="*/ 425635 h 946489"/>
              <a:gd name="connsiteX712" fmla="*/ 1073699 w 1408099"/>
              <a:gd name="connsiteY712" fmla="*/ 428491 h 946489"/>
              <a:gd name="connsiteX713" fmla="*/ 1072747 w 1408099"/>
              <a:gd name="connsiteY713" fmla="*/ 429444 h 946489"/>
              <a:gd name="connsiteX714" fmla="*/ 1070841 w 1408099"/>
              <a:gd name="connsiteY714" fmla="*/ 430396 h 946489"/>
              <a:gd name="connsiteX715" fmla="*/ 1069889 w 1408099"/>
              <a:gd name="connsiteY715" fmla="*/ 432300 h 946489"/>
              <a:gd name="connsiteX716" fmla="*/ 1075605 w 1408099"/>
              <a:gd name="connsiteY716" fmla="*/ 452296 h 946489"/>
              <a:gd name="connsiteX717" fmla="*/ 1086085 w 1408099"/>
              <a:gd name="connsiteY717" fmla="*/ 458010 h 946489"/>
              <a:gd name="connsiteX718" fmla="*/ 1105139 w 1408099"/>
              <a:gd name="connsiteY718" fmla="*/ 460866 h 946489"/>
              <a:gd name="connsiteX719" fmla="*/ 1127051 w 1408099"/>
              <a:gd name="connsiteY719" fmla="*/ 461818 h 946489"/>
              <a:gd name="connsiteX720" fmla="*/ 1141342 w 1408099"/>
              <a:gd name="connsiteY720" fmla="*/ 461818 h 946489"/>
              <a:gd name="connsiteX721" fmla="*/ 1171829 w 1408099"/>
              <a:gd name="connsiteY721" fmla="*/ 463723 h 946489"/>
              <a:gd name="connsiteX722" fmla="*/ 1191835 w 1408099"/>
              <a:gd name="connsiteY722" fmla="*/ 465627 h 946489"/>
              <a:gd name="connsiteX723" fmla="*/ 1200410 w 1408099"/>
              <a:gd name="connsiteY723" fmla="*/ 466579 h 946489"/>
              <a:gd name="connsiteX724" fmla="*/ 1218511 w 1408099"/>
              <a:gd name="connsiteY724" fmla="*/ 467532 h 946489"/>
              <a:gd name="connsiteX725" fmla="*/ 1265194 w 1408099"/>
              <a:gd name="connsiteY725" fmla="*/ 470388 h 946489"/>
              <a:gd name="connsiteX726" fmla="*/ 1311876 w 1408099"/>
              <a:gd name="connsiteY726" fmla="*/ 473245 h 946489"/>
              <a:gd name="connsiteX727" fmla="*/ 1406194 w 1408099"/>
              <a:gd name="connsiteY727" fmla="*/ 478958 h 9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</a:cxnLst>
            <a:rect l="l" t="t" r="r" b="b"/>
            <a:pathLst>
              <a:path w="1408099" h="946489">
                <a:moveTo>
                  <a:pt x="1406194" y="478958"/>
                </a:moveTo>
                <a:lnTo>
                  <a:pt x="1408100" y="487528"/>
                </a:lnTo>
                <a:lnTo>
                  <a:pt x="1408100" y="496098"/>
                </a:lnTo>
                <a:lnTo>
                  <a:pt x="1407147" y="513238"/>
                </a:lnTo>
                <a:lnTo>
                  <a:pt x="1407147" y="516094"/>
                </a:lnTo>
                <a:lnTo>
                  <a:pt x="1407147" y="522760"/>
                </a:lnTo>
                <a:lnTo>
                  <a:pt x="1399525" y="520855"/>
                </a:lnTo>
                <a:lnTo>
                  <a:pt x="1395714" y="526568"/>
                </a:lnTo>
                <a:lnTo>
                  <a:pt x="1395714" y="535138"/>
                </a:lnTo>
                <a:lnTo>
                  <a:pt x="1395714" y="542756"/>
                </a:lnTo>
                <a:lnTo>
                  <a:pt x="1395714" y="554182"/>
                </a:lnTo>
                <a:lnTo>
                  <a:pt x="1395714" y="559895"/>
                </a:lnTo>
                <a:lnTo>
                  <a:pt x="1394761" y="563704"/>
                </a:lnTo>
                <a:lnTo>
                  <a:pt x="1376660" y="575131"/>
                </a:lnTo>
                <a:lnTo>
                  <a:pt x="1371897" y="577987"/>
                </a:lnTo>
                <a:lnTo>
                  <a:pt x="1365228" y="580844"/>
                </a:lnTo>
                <a:lnTo>
                  <a:pt x="1359511" y="584653"/>
                </a:lnTo>
                <a:lnTo>
                  <a:pt x="1355701" y="589414"/>
                </a:lnTo>
                <a:lnTo>
                  <a:pt x="1354748" y="595127"/>
                </a:lnTo>
                <a:lnTo>
                  <a:pt x="1354748" y="603697"/>
                </a:lnTo>
                <a:lnTo>
                  <a:pt x="1356653" y="612266"/>
                </a:lnTo>
                <a:lnTo>
                  <a:pt x="1357606" y="618932"/>
                </a:lnTo>
                <a:lnTo>
                  <a:pt x="1357606" y="625597"/>
                </a:lnTo>
                <a:lnTo>
                  <a:pt x="1357606" y="632263"/>
                </a:lnTo>
                <a:lnTo>
                  <a:pt x="1355701" y="637976"/>
                </a:lnTo>
                <a:lnTo>
                  <a:pt x="1352843" y="644641"/>
                </a:lnTo>
                <a:lnTo>
                  <a:pt x="1346174" y="655115"/>
                </a:lnTo>
                <a:lnTo>
                  <a:pt x="1336647" y="667495"/>
                </a:lnTo>
                <a:lnTo>
                  <a:pt x="1329978" y="680825"/>
                </a:lnTo>
                <a:lnTo>
                  <a:pt x="1332836" y="693204"/>
                </a:lnTo>
                <a:lnTo>
                  <a:pt x="1335694" y="697965"/>
                </a:lnTo>
                <a:lnTo>
                  <a:pt x="1338552" y="703678"/>
                </a:lnTo>
                <a:lnTo>
                  <a:pt x="1343316" y="716057"/>
                </a:lnTo>
                <a:lnTo>
                  <a:pt x="1347126" y="724627"/>
                </a:lnTo>
                <a:lnTo>
                  <a:pt x="1351890" y="734149"/>
                </a:lnTo>
                <a:lnTo>
                  <a:pt x="1355701" y="744623"/>
                </a:lnTo>
                <a:lnTo>
                  <a:pt x="1356653" y="754145"/>
                </a:lnTo>
                <a:lnTo>
                  <a:pt x="1355701" y="759858"/>
                </a:lnTo>
                <a:lnTo>
                  <a:pt x="1354748" y="766523"/>
                </a:lnTo>
                <a:lnTo>
                  <a:pt x="1353795" y="772237"/>
                </a:lnTo>
                <a:lnTo>
                  <a:pt x="1351890" y="777950"/>
                </a:lnTo>
                <a:lnTo>
                  <a:pt x="1349984" y="781759"/>
                </a:lnTo>
                <a:lnTo>
                  <a:pt x="1344268" y="789376"/>
                </a:lnTo>
                <a:lnTo>
                  <a:pt x="1342363" y="793185"/>
                </a:lnTo>
                <a:lnTo>
                  <a:pt x="1336647" y="788424"/>
                </a:lnTo>
                <a:lnTo>
                  <a:pt x="1332836" y="783663"/>
                </a:lnTo>
                <a:lnTo>
                  <a:pt x="1330930" y="779854"/>
                </a:lnTo>
                <a:lnTo>
                  <a:pt x="1329025" y="770332"/>
                </a:lnTo>
                <a:lnTo>
                  <a:pt x="1325214" y="768428"/>
                </a:lnTo>
                <a:lnTo>
                  <a:pt x="1319498" y="771284"/>
                </a:lnTo>
                <a:lnTo>
                  <a:pt x="1312829" y="774141"/>
                </a:lnTo>
                <a:lnTo>
                  <a:pt x="1300444" y="776045"/>
                </a:lnTo>
                <a:lnTo>
                  <a:pt x="1288058" y="772237"/>
                </a:lnTo>
                <a:lnTo>
                  <a:pt x="1275673" y="765571"/>
                </a:lnTo>
                <a:lnTo>
                  <a:pt x="1265194" y="757001"/>
                </a:lnTo>
                <a:lnTo>
                  <a:pt x="1258525" y="750336"/>
                </a:lnTo>
                <a:lnTo>
                  <a:pt x="1254714" y="747479"/>
                </a:lnTo>
                <a:lnTo>
                  <a:pt x="1248045" y="746527"/>
                </a:lnTo>
                <a:lnTo>
                  <a:pt x="1242328" y="748432"/>
                </a:lnTo>
                <a:lnTo>
                  <a:pt x="1242328" y="753193"/>
                </a:lnTo>
                <a:lnTo>
                  <a:pt x="1243282" y="757954"/>
                </a:lnTo>
                <a:lnTo>
                  <a:pt x="1242328" y="763667"/>
                </a:lnTo>
                <a:lnTo>
                  <a:pt x="1240423" y="763667"/>
                </a:lnTo>
                <a:lnTo>
                  <a:pt x="1237565" y="761762"/>
                </a:lnTo>
                <a:lnTo>
                  <a:pt x="1236612" y="762715"/>
                </a:lnTo>
                <a:lnTo>
                  <a:pt x="1237565" y="764619"/>
                </a:lnTo>
                <a:lnTo>
                  <a:pt x="1239470" y="765571"/>
                </a:lnTo>
                <a:lnTo>
                  <a:pt x="1243282" y="766523"/>
                </a:lnTo>
                <a:lnTo>
                  <a:pt x="1243282" y="768428"/>
                </a:lnTo>
                <a:lnTo>
                  <a:pt x="1240423" y="769380"/>
                </a:lnTo>
                <a:lnTo>
                  <a:pt x="1236612" y="770332"/>
                </a:lnTo>
                <a:lnTo>
                  <a:pt x="1264241" y="788424"/>
                </a:lnTo>
                <a:lnTo>
                  <a:pt x="1279484" y="795089"/>
                </a:lnTo>
                <a:lnTo>
                  <a:pt x="1288058" y="793185"/>
                </a:lnTo>
                <a:lnTo>
                  <a:pt x="1265194" y="784615"/>
                </a:lnTo>
                <a:lnTo>
                  <a:pt x="1265194" y="782711"/>
                </a:lnTo>
                <a:lnTo>
                  <a:pt x="1272815" y="783663"/>
                </a:lnTo>
                <a:lnTo>
                  <a:pt x="1285200" y="787472"/>
                </a:lnTo>
                <a:lnTo>
                  <a:pt x="1290917" y="789376"/>
                </a:lnTo>
                <a:lnTo>
                  <a:pt x="1298538" y="788424"/>
                </a:lnTo>
                <a:lnTo>
                  <a:pt x="1301396" y="789376"/>
                </a:lnTo>
                <a:lnTo>
                  <a:pt x="1306160" y="791281"/>
                </a:lnTo>
                <a:lnTo>
                  <a:pt x="1316639" y="797946"/>
                </a:lnTo>
                <a:lnTo>
                  <a:pt x="1316639" y="799850"/>
                </a:lnTo>
                <a:lnTo>
                  <a:pt x="1312829" y="799850"/>
                </a:lnTo>
                <a:lnTo>
                  <a:pt x="1312829" y="801755"/>
                </a:lnTo>
                <a:lnTo>
                  <a:pt x="1333789" y="806516"/>
                </a:lnTo>
                <a:lnTo>
                  <a:pt x="1339505" y="808420"/>
                </a:lnTo>
                <a:lnTo>
                  <a:pt x="1332836" y="821751"/>
                </a:lnTo>
                <a:lnTo>
                  <a:pt x="1264241" y="793185"/>
                </a:lnTo>
                <a:lnTo>
                  <a:pt x="1260430" y="790328"/>
                </a:lnTo>
                <a:lnTo>
                  <a:pt x="1249950" y="783663"/>
                </a:lnTo>
                <a:lnTo>
                  <a:pt x="1235659" y="780806"/>
                </a:lnTo>
                <a:lnTo>
                  <a:pt x="1208031" y="780806"/>
                </a:lnTo>
                <a:lnTo>
                  <a:pt x="1193741" y="779854"/>
                </a:lnTo>
                <a:lnTo>
                  <a:pt x="1186119" y="778902"/>
                </a:lnTo>
                <a:lnTo>
                  <a:pt x="1180403" y="776045"/>
                </a:lnTo>
                <a:lnTo>
                  <a:pt x="1175639" y="778902"/>
                </a:lnTo>
                <a:lnTo>
                  <a:pt x="1169923" y="778902"/>
                </a:lnTo>
                <a:lnTo>
                  <a:pt x="1157538" y="778902"/>
                </a:lnTo>
                <a:lnTo>
                  <a:pt x="1150869" y="776998"/>
                </a:lnTo>
                <a:lnTo>
                  <a:pt x="1148963" y="774141"/>
                </a:lnTo>
                <a:lnTo>
                  <a:pt x="1149916" y="770332"/>
                </a:lnTo>
                <a:lnTo>
                  <a:pt x="1153727" y="767476"/>
                </a:lnTo>
                <a:lnTo>
                  <a:pt x="1180403" y="759858"/>
                </a:lnTo>
                <a:lnTo>
                  <a:pt x="1191835" y="751288"/>
                </a:lnTo>
                <a:lnTo>
                  <a:pt x="1193741" y="737957"/>
                </a:lnTo>
                <a:lnTo>
                  <a:pt x="1189930" y="734149"/>
                </a:lnTo>
                <a:lnTo>
                  <a:pt x="1178497" y="730340"/>
                </a:lnTo>
                <a:lnTo>
                  <a:pt x="1173734" y="728435"/>
                </a:lnTo>
                <a:lnTo>
                  <a:pt x="1170876" y="725579"/>
                </a:lnTo>
                <a:lnTo>
                  <a:pt x="1168970" y="725579"/>
                </a:lnTo>
                <a:lnTo>
                  <a:pt x="1166112" y="725579"/>
                </a:lnTo>
                <a:lnTo>
                  <a:pt x="1164206" y="726531"/>
                </a:lnTo>
                <a:lnTo>
                  <a:pt x="1163254" y="731292"/>
                </a:lnTo>
                <a:lnTo>
                  <a:pt x="1162302" y="733196"/>
                </a:lnTo>
                <a:lnTo>
                  <a:pt x="1161348" y="734149"/>
                </a:lnTo>
                <a:lnTo>
                  <a:pt x="1157538" y="735101"/>
                </a:lnTo>
                <a:lnTo>
                  <a:pt x="1156585" y="735101"/>
                </a:lnTo>
                <a:lnTo>
                  <a:pt x="1152774" y="738910"/>
                </a:lnTo>
                <a:lnTo>
                  <a:pt x="1150869" y="740814"/>
                </a:lnTo>
                <a:lnTo>
                  <a:pt x="1150869" y="741766"/>
                </a:lnTo>
                <a:lnTo>
                  <a:pt x="1143247" y="746527"/>
                </a:lnTo>
                <a:lnTo>
                  <a:pt x="1138484" y="747479"/>
                </a:lnTo>
                <a:lnTo>
                  <a:pt x="1133720" y="756049"/>
                </a:lnTo>
                <a:lnTo>
                  <a:pt x="1129909" y="758906"/>
                </a:lnTo>
                <a:lnTo>
                  <a:pt x="1126098" y="753193"/>
                </a:lnTo>
                <a:lnTo>
                  <a:pt x="1125146" y="750336"/>
                </a:lnTo>
                <a:lnTo>
                  <a:pt x="1125146" y="746527"/>
                </a:lnTo>
                <a:lnTo>
                  <a:pt x="1128957" y="743671"/>
                </a:lnTo>
                <a:lnTo>
                  <a:pt x="1132767" y="740814"/>
                </a:lnTo>
                <a:lnTo>
                  <a:pt x="1135625" y="737005"/>
                </a:lnTo>
                <a:lnTo>
                  <a:pt x="1132767" y="732244"/>
                </a:lnTo>
                <a:lnTo>
                  <a:pt x="1128004" y="727483"/>
                </a:lnTo>
                <a:lnTo>
                  <a:pt x="1127051" y="723674"/>
                </a:lnTo>
                <a:lnTo>
                  <a:pt x="1127051" y="720818"/>
                </a:lnTo>
                <a:lnTo>
                  <a:pt x="1125146" y="716057"/>
                </a:lnTo>
                <a:lnTo>
                  <a:pt x="1123240" y="713200"/>
                </a:lnTo>
                <a:lnTo>
                  <a:pt x="1119430" y="710344"/>
                </a:lnTo>
                <a:lnTo>
                  <a:pt x="1115619" y="706535"/>
                </a:lnTo>
                <a:lnTo>
                  <a:pt x="1111808" y="705583"/>
                </a:lnTo>
                <a:lnTo>
                  <a:pt x="1104186" y="706535"/>
                </a:lnTo>
                <a:lnTo>
                  <a:pt x="1096565" y="710344"/>
                </a:lnTo>
                <a:lnTo>
                  <a:pt x="1090849" y="716057"/>
                </a:lnTo>
                <a:lnTo>
                  <a:pt x="1078463" y="735101"/>
                </a:lnTo>
                <a:lnTo>
                  <a:pt x="1074652" y="737957"/>
                </a:lnTo>
                <a:lnTo>
                  <a:pt x="1057504" y="737957"/>
                </a:lnTo>
                <a:lnTo>
                  <a:pt x="1059409" y="742718"/>
                </a:lnTo>
                <a:lnTo>
                  <a:pt x="1056551" y="744623"/>
                </a:lnTo>
                <a:lnTo>
                  <a:pt x="1053693" y="745575"/>
                </a:lnTo>
                <a:lnTo>
                  <a:pt x="1051787" y="747479"/>
                </a:lnTo>
                <a:lnTo>
                  <a:pt x="1047977" y="752240"/>
                </a:lnTo>
                <a:lnTo>
                  <a:pt x="1047977" y="756049"/>
                </a:lnTo>
                <a:lnTo>
                  <a:pt x="1054645" y="757954"/>
                </a:lnTo>
                <a:lnTo>
                  <a:pt x="1067983" y="760810"/>
                </a:lnTo>
                <a:lnTo>
                  <a:pt x="1078463" y="761762"/>
                </a:lnTo>
                <a:lnTo>
                  <a:pt x="1087990" y="761762"/>
                </a:lnTo>
                <a:lnTo>
                  <a:pt x="1096565" y="760810"/>
                </a:lnTo>
                <a:lnTo>
                  <a:pt x="1100376" y="760810"/>
                </a:lnTo>
                <a:lnTo>
                  <a:pt x="1107044" y="758906"/>
                </a:lnTo>
                <a:lnTo>
                  <a:pt x="1109903" y="757001"/>
                </a:lnTo>
                <a:lnTo>
                  <a:pt x="1114666" y="751288"/>
                </a:lnTo>
                <a:lnTo>
                  <a:pt x="1117524" y="750336"/>
                </a:lnTo>
                <a:lnTo>
                  <a:pt x="1119430" y="755097"/>
                </a:lnTo>
                <a:lnTo>
                  <a:pt x="1109903" y="759858"/>
                </a:lnTo>
                <a:lnTo>
                  <a:pt x="1097517" y="762715"/>
                </a:lnTo>
                <a:lnTo>
                  <a:pt x="1087990" y="763667"/>
                </a:lnTo>
                <a:lnTo>
                  <a:pt x="1098470" y="766523"/>
                </a:lnTo>
                <a:lnTo>
                  <a:pt x="1126098" y="765571"/>
                </a:lnTo>
                <a:lnTo>
                  <a:pt x="1134673" y="768428"/>
                </a:lnTo>
                <a:lnTo>
                  <a:pt x="1139436" y="776045"/>
                </a:lnTo>
                <a:lnTo>
                  <a:pt x="1137531" y="777950"/>
                </a:lnTo>
                <a:lnTo>
                  <a:pt x="1122288" y="773189"/>
                </a:lnTo>
                <a:lnTo>
                  <a:pt x="1098470" y="773189"/>
                </a:lnTo>
                <a:lnTo>
                  <a:pt x="1083226" y="776998"/>
                </a:lnTo>
                <a:lnTo>
                  <a:pt x="1069889" y="777950"/>
                </a:lnTo>
                <a:lnTo>
                  <a:pt x="1062267" y="779854"/>
                </a:lnTo>
                <a:lnTo>
                  <a:pt x="1047977" y="781759"/>
                </a:lnTo>
                <a:lnTo>
                  <a:pt x="1036544" y="781759"/>
                </a:lnTo>
                <a:lnTo>
                  <a:pt x="1030828" y="780806"/>
                </a:lnTo>
                <a:lnTo>
                  <a:pt x="1027017" y="780806"/>
                </a:lnTo>
                <a:lnTo>
                  <a:pt x="1022254" y="780806"/>
                </a:lnTo>
                <a:lnTo>
                  <a:pt x="1020348" y="782711"/>
                </a:lnTo>
                <a:lnTo>
                  <a:pt x="1021301" y="784615"/>
                </a:lnTo>
                <a:lnTo>
                  <a:pt x="1022254" y="787472"/>
                </a:lnTo>
                <a:lnTo>
                  <a:pt x="1019396" y="788424"/>
                </a:lnTo>
                <a:lnTo>
                  <a:pt x="1010821" y="787472"/>
                </a:lnTo>
                <a:lnTo>
                  <a:pt x="1007963" y="790328"/>
                </a:lnTo>
                <a:lnTo>
                  <a:pt x="997483" y="790328"/>
                </a:lnTo>
                <a:lnTo>
                  <a:pt x="993672" y="793185"/>
                </a:lnTo>
                <a:lnTo>
                  <a:pt x="992719" y="797946"/>
                </a:lnTo>
                <a:lnTo>
                  <a:pt x="987003" y="799850"/>
                </a:lnTo>
                <a:lnTo>
                  <a:pt x="983192" y="802707"/>
                </a:lnTo>
                <a:lnTo>
                  <a:pt x="983192" y="805564"/>
                </a:lnTo>
                <a:lnTo>
                  <a:pt x="982240" y="807468"/>
                </a:lnTo>
                <a:lnTo>
                  <a:pt x="978429" y="807468"/>
                </a:lnTo>
                <a:lnTo>
                  <a:pt x="975571" y="810325"/>
                </a:lnTo>
                <a:lnTo>
                  <a:pt x="966044" y="812229"/>
                </a:lnTo>
                <a:lnTo>
                  <a:pt x="961280" y="815086"/>
                </a:lnTo>
                <a:lnTo>
                  <a:pt x="953659" y="824608"/>
                </a:lnTo>
                <a:lnTo>
                  <a:pt x="955564" y="831273"/>
                </a:lnTo>
                <a:lnTo>
                  <a:pt x="951753" y="833178"/>
                </a:lnTo>
                <a:lnTo>
                  <a:pt x="947943" y="836987"/>
                </a:lnTo>
                <a:lnTo>
                  <a:pt x="939368" y="839843"/>
                </a:lnTo>
                <a:lnTo>
                  <a:pt x="939368" y="844604"/>
                </a:lnTo>
                <a:lnTo>
                  <a:pt x="937462" y="847461"/>
                </a:lnTo>
                <a:lnTo>
                  <a:pt x="919361" y="847461"/>
                </a:lnTo>
                <a:lnTo>
                  <a:pt x="918408" y="850317"/>
                </a:lnTo>
                <a:lnTo>
                  <a:pt x="895544" y="853174"/>
                </a:lnTo>
                <a:lnTo>
                  <a:pt x="892685" y="856983"/>
                </a:lnTo>
                <a:lnTo>
                  <a:pt x="885064" y="857935"/>
                </a:lnTo>
                <a:lnTo>
                  <a:pt x="883158" y="861744"/>
                </a:lnTo>
                <a:lnTo>
                  <a:pt x="868868" y="867457"/>
                </a:lnTo>
                <a:lnTo>
                  <a:pt x="855530" y="868409"/>
                </a:lnTo>
                <a:lnTo>
                  <a:pt x="847908" y="869361"/>
                </a:lnTo>
                <a:lnTo>
                  <a:pt x="841239" y="871266"/>
                </a:lnTo>
                <a:lnTo>
                  <a:pt x="836476" y="874122"/>
                </a:lnTo>
                <a:lnTo>
                  <a:pt x="833618" y="876027"/>
                </a:lnTo>
                <a:lnTo>
                  <a:pt x="833618" y="878883"/>
                </a:lnTo>
                <a:lnTo>
                  <a:pt x="826949" y="879836"/>
                </a:lnTo>
                <a:lnTo>
                  <a:pt x="820280" y="881740"/>
                </a:lnTo>
                <a:lnTo>
                  <a:pt x="812658" y="883644"/>
                </a:lnTo>
                <a:lnTo>
                  <a:pt x="804084" y="886501"/>
                </a:lnTo>
                <a:lnTo>
                  <a:pt x="801226" y="888405"/>
                </a:lnTo>
                <a:lnTo>
                  <a:pt x="779314" y="893166"/>
                </a:lnTo>
                <a:lnTo>
                  <a:pt x="776456" y="896975"/>
                </a:lnTo>
                <a:lnTo>
                  <a:pt x="765975" y="899832"/>
                </a:lnTo>
                <a:lnTo>
                  <a:pt x="758354" y="904593"/>
                </a:lnTo>
                <a:lnTo>
                  <a:pt x="751685" y="905545"/>
                </a:lnTo>
                <a:lnTo>
                  <a:pt x="744063" y="911258"/>
                </a:lnTo>
                <a:lnTo>
                  <a:pt x="740252" y="912210"/>
                </a:lnTo>
                <a:lnTo>
                  <a:pt x="738347" y="914115"/>
                </a:lnTo>
                <a:lnTo>
                  <a:pt x="735489" y="915067"/>
                </a:lnTo>
                <a:lnTo>
                  <a:pt x="732631" y="914115"/>
                </a:lnTo>
                <a:lnTo>
                  <a:pt x="728820" y="916971"/>
                </a:lnTo>
                <a:lnTo>
                  <a:pt x="729773" y="921732"/>
                </a:lnTo>
                <a:lnTo>
                  <a:pt x="705955" y="932207"/>
                </a:lnTo>
                <a:lnTo>
                  <a:pt x="696428" y="938872"/>
                </a:lnTo>
                <a:lnTo>
                  <a:pt x="681185" y="937920"/>
                </a:lnTo>
                <a:lnTo>
                  <a:pt x="658320" y="937920"/>
                </a:lnTo>
                <a:lnTo>
                  <a:pt x="646887" y="936015"/>
                </a:lnTo>
                <a:lnTo>
                  <a:pt x="637360" y="934111"/>
                </a:lnTo>
                <a:lnTo>
                  <a:pt x="633550" y="938872"/>
                </a:lnTo>
                <a:lnTo>
                  <a:pt x="625927" y="941729"/>
                </a:lnTo>
                <a:lnTo>
                  <a:pt x="621164" y="945537"/>
                </a:lnTo>
                <a:lnTo>
                  <a:pt x="615448" y="946490"/>
                </a:lnTo>
                <a:lnTo>
                  <a:pt x="608779" y="945537"/>
                </a:lnTo>
                <a:lnTo>
                  <a:pt x="602110" y="944585"/>
                </a:lnTo>
                <a:lnTo>
                  <a:pt x="600205" y="946490"/>
                </a:lnTo>
                <a:lnTo>
                  <a:pt x="583056" y="939824"/>
                </a:lnTo>
                <a:lnTo>
                  <a:pt x="563049" y="930302"/>
                </a:lnTo>
                <a:lnTo>
                  <a:pt x="525893" y="923637"/>
                </a:lnTo>
                <a:lnTo>
                  <a:pt x="513508" y="922685"/>
                </a:lnTo>
                <a:lnTo>
                  <a:pt x="487785" y="907449"/>
                </a:lnTo>
                <a:lnTo>
                  <a:pt x="469684" y="901736"/>
                </a:lnTo>
                <a:lnTo>
                  <a:pt x="460157" y="899832"/>
                </a:lnTo>
                <a:lnTo>
                  <a:pt x="452535" y="893166"/>
                </a:lnTo>
                <a:lnTo>
                  <a:pt x="453488" y="892214"/>
                </a:lnTo>
                <a:lnTo>
                  <a:pt x="448724" y="883644"/>
                </a:lnTo>
                <a:lnTo>
                  <a:pt x="443961" y="884597"/>
                </a:lnTo>
                <a:lnTo>
                  <a:pt x="436339" y="880788"/>
                </a:lnTo>
                <a:lnTo>
                  <a:pt x="419191" y="869361"/>
                </a:lnTo>
                <a:lnTo>
                  <a:pt x="404900" y="864600"/>
                </a:lnTo>
                <a:lnTo>
                  <a:pt x="386798" y="859839"/>
                </a:lnTo>
                <a:lnTo>
                  <a:pt x="381082" y="859839"/>
                </a:lnTo>
                <a:lnTo>
                  <a:pt x="362981" y="856983"/>
                </a:lnTo>
                <a:lnTo>
                  <a:pt x="356312" y="859839"/>
                </a:lnTo>
                <a:lnTo>
                  <a:pt x="328684" y="856983"/>
                </a:lnTo>
                <a:lnTo>
                  <a:pt x="307724" y="849365"/>
                </a:lnTo>
                <a:lnTo>
                  <a:pt x="300102" y="851270"/>
                </a:lnTo>
                <a:lnTo>
                  <a:pt x="282001" y="847461"/>
                </a:lnTo>
                <a:lnTo>
                  <a:pt x="268663" y="846509"/>
                </a:lnTo>
                <a:lnTo>
                  <a:pt x="264852" y="849365"/>
                </a:lnTo>
                <a:lnTo>
                  <a:pt x="261994" y="851270"/>
                </a:lnTo>
                <a:lnTo>
                  <a:pt x="251514" y="849365"/>
                </a:lnTo>
                <a:lnTo>
                  <a:pt x="235318" y="845556"/>
                </a:lnTo>
                <a:lnTo>
                  <a:pt x="229602" y="843652"/>
                </a:lnTo>
                <a:lnTo>
                  <a:pt x="223886" y="838891"/>
                </a:lnTo>
                <a:lnTo>
                  <a:pt x="216264" y="836034"/>
                </a:lnTo>
                <a:lnTo>
                  <a:pt x="213406" y="834130"/>
                </a:lnTo>
                <a:lnTo>
                  <a:pt x="210548" y="831273"/>
                </a:lnTo>
                <a:lnTo>
                  <a:pt x="208642" y="830321"/>
                </a:lnTo>
                <a:lnTo>
                  <a:pt x="203879" y="827465"/>
                </a:lnTo>
                <a:lnTo>
                  <a:pt x="183872" y="812229"/>
                </a:lnTo>
                <a:lnTo>
                  <a:pt x="172440" y="805564"/>
                </a:lnTo>
                <a:lnTo>
                  <a:pt x="141000" y="788424"/>
                </a:lnTo>
                <a:lnTo>
                  <a:pt x="130520" y="784615"/>
                </a:lnTo>
                <a:lnTo>
                  <a:pt x="120041" y="779854"/>
                </a:lnTo>
                <a:lnTo>
                  <a:pt x="115277" y="774141"/>
                </a:lnTo>
                <a:lnTo>
                  <a:pt x="132426" y="778902"/>
                </a:lnTo>
                <a:lnTo>
                  <a:pt x="141953" y="780806"/>
                </a:lnTo>
                <a:lnTo>
                  <a:pt x="145764" y="776045"/>
                </a:lnTo>
                <a:lnTo>
                  <a:pt x="141953" y="776998"/>
                </a:lnTo>
                <a:lnTo>
                  <a:pt x="137189" y="774141"/>
                </a:lnTo>
                <a:lnTo>
                  <a:pt x="133379" y="771284"/>
                </a:lnTo>
                <a:lnTo>
                  <a:pt x="129568" y="774141"/>
                </a:lnTo>
                <a:lnTo>
                  <a:pt x="123852" y="771284"/>
                </a:lnTo>
                <a:lnTo>
                  <a:pt x="117183" y="770332"/>
                </a:lnTo>
                <a:lnTo>
                  <a:pt x="116230" y="767476"/>
                </a:lnTo>
                <a:lnTo>
                  <a:pt x="115277" y="766523"/>
                </a:lnTo>
                <a:lnTo>
                  <a:pt x="113372" y="765571"/>
                </a:lnTo>
                <a:lnTo>
                  <a:pt x="113372" y="766523"/>
                </a:lnTo>
                <a:lnTo>
                  <a:pt x="111466" y="767476"/>
                </a:lnTo>
                <a:lnTo>
                  <a:pt x="109561" y="769380"/>
                </a:lnTo>
                <a:lnTo>
                  <a:pt x="107656" y="770332"/>
                </a:lnTo>
                <a:lnTo>
                  <a:pt x="101939" y="769380"/>
                </a:lnTo>
                <a:lnTo>
                  <a:pt x="72405" y="759858"/>
                </a:lnTo>
                <a:lnTo>
                  <a:pt x="33345" y="752240"/>
                </a:lnTo>
                <a:lnTo>
                  <a:pt x="14291" y="745575"/>
                </a:lnTo>
                <a:lnTo>
                  <a:pt x="6668" y="742718"/>
                </a:lnTo>
                <a:lnTo>
                  <a:pt x="2858" y="741766"/>
                </a:lnTo>
                <a:lnTo>
                  <a:pt x="952" y="740814"/>
                </a:lnTo>
                <a:lnTo>
                  <a:pt x="0" y="739862"/>
                </a:lnTo>
                <a:lnTo>
                  <a:pt x="952" y="738910"/>
                </a:lnTo>
                <a:lnTo>
                  <a:pt x="5716" y="734149"/>
                </a:lnTo>
                <a:lnTo>
                  <a:pt x="10480" y="730340"/>
                </a:lnTo>
                <a:lnTo>
                  <a:pt x="17149" y="727483"/>
                </a:lnTo>
                <a:lnTo>
                  <a:pt x="24770" y="725579"/>
                </a:lnTo>
                <a:lnTo>
                  <a:pt x="33345" y="724627"/>
                </a:lnTo>
                <a:lnTo>
                  <a:pt x="40966" y="724627"/>
                </a:lnTo>
                <a:lnTo>
                  <a:pt x="48588" y="723674"/>
                </a:lnTo>
                <a:lnTo>
                  <a:pt x="56209" y="718913"/>
                </a:lnTo>
                <a:lnTo>
                  <a:pt x="63831" y="711296"/>
                </a:lnTo>
                <a:lnTo>
                  <a:pt x="70500" y="702726"/>
                </a:lnTo>
                <a:lnTo>
                  <a:pt x="72405" y="693204"/>
                </a:lnTo>
                <a:lnTo>
                  <a:pt x="67642" y="682730"/>
                </a:lnTo>
                <a:lnTo>
                  <a:pt x="62878" y="675112"/>
                </a:lnTo>
                <a:lnTo>
                  <a:pt x="62878" y="668447"/>
                </a:lnTo>
                <a:lnTo>
                  <a:pt x="66689" y="662734"/>
                </a:lnTo>
                <a:lnTo>
                  <a:pt x="74311" y="658925"/>
                </a:lnTo>
                <a:lnTo>
                  <a:pt x="80027" y="658925"/>
                </a:lnTo>
                <a:lnTo>
                  <a:pt x="84790" y="660829"/>
                </a:lnTo>
                <a:lnTo>
                  <a:pt x="89554" y="660829"/>
                </a:lnTo>
                <a:lnTo>
                  <a:pt x="96223" y="658925"/>
                </a:lnTo>
                <a:lnTo>
                  <a:pt x="98129" y="655115"/>
                </a:lnTo>
                <a:lnTo>
                  <a:pt x="100987" y="646546"/>
                </a:lnTo>
                <a:lnTo>
                  <a:pt x="100034" y="637024"/>
                </a:lnTo>
                <a:lnTo>
                  <a:pt x="97176" y="628454"/>
                </a:lnTo>
                <a:lnTo>
                  <a:pt x="94318" y="619884"/>
                </a:lnTo>
                <a:lnTo>
                  <a:pt x="98129" y="617980"/>
                </a:lnTo>
                <a:lnTo>
                  <a:pt x="101939" y="617980"/>
                </a:lnTo>
                <a:lnTo>
                  <a:pt x="105750" y="617980"/>
                </a:lnTo>
                <a:lnTo>
                  <a:pt x="109561" y="618932"/>
                </a:lnTo>
                <a:lnTo>
                  <a:pt x="114325" y="619884"/>
                </a:lnTo>
                <a:lnTo>
                  <a:pt x="118135" y="618932"/>
                </a:lnTo>
                <a:lnTo>
                  <a:pt x="121946" y="617027"/>
                </a:lnTo>
                <a:lnTo>
                  <a:pt x="126710" y="615123"/>
                </a:lnTo>
                <a:lnTo>
                  <a:pt x="128615" y="614171"/>
                </a:lnTo>
                <a:lnTo>
                  <a:pt x="130520" y="613219"/>
                </a:lnTo>
                <a:lnTo>
                  <a:pt x="133379" y="610362"/>
                </a:lnTo>
                <a:lnTo>
                  <a:pt x="134331" y="608458"/>
                </a:lnTo>
                <a:lnTo>
                  <a:pt x="136237" y="605601"/>
                </a:lnTo>
                <a:lnTo>
                  <a:pt x="140047" y="602744"/>
                </a:lnTo>
                <a:lnTo>
                  <a:pt x="142906" y="599888"/>
                </a:lnTo>
                <a:lnTo>
                  <a:pt x="144811" y="596079"/>
                </a:lnTo>
                <a:lnTo>
                  <a:pt x="145764" y="590366"/>
                </a:lnTo>
                <a:lnTo>
                  <a:pt x="146716" y="584653"/>
                </a:lnTo>
                <a:lnTo>
                  <a:pt x="148622" y="573226"/>
                </a:lnTo>
                <a:lnTo>
                  <a:pt x="148622" y="567513"/>
                </a:lnTo>
                <a:lnTo>
                  <a:pt x="149574" y="563704"/>
                </a:lnTo>
                <a:lnTo>
                  <a:pt x="149574" y="560848"/>
                </a:lnTo>
                <a:lnTo>
                  <a:pt x="148622" y="557991"/>
                </a:lnTo>
                <a:lnTo>
                  <a:pt x="150527" y="554182"/>
                </a:lnTo>
                <a:lnTo>
                  <a:pt x="153385" y="550373"/>
                </a:lnTo>
                <a:lnTo>
                  <a:pt x="156243" y="546565"/>
                </a:lnTo>
                <a:lnTo>
                  <a:pt x="159101" y="542756"/>
                </a:lnTo>
                <a:lnTo>
                  <a:pt x="161007" y="537995"/>
                </a:lnTo>
                <a:lnTo>
                  <a:pt x="162913" y="535138"/>
                </a:lnTo>
                <a:lnTo>
                  <a:pt x="163865" y="532282"/>
                </a:lnTo>
                <a:lnTo>
                  <a:pt x="164818" y="528473"/>
                </a:lnTo>
                <a:lnTo>
                  <a:pt x="165771" y="525616"/>
                </a:lnTo>
                <a:lnTo>
                  <a:pt x="166724" y="521807"/>
                </a:lnTo>
                <a:lnTo>
                  <a:pt x="165771" y="517999"/>
                </a:lnTo>
                <a:lnTo>
                  <a:pt x="164818" y="515142"/>
                </a:lnTo>
                <a:lnTo>
                  <a:pt x="162913" y="512285"/>
                </a:lnTo>
                <a:lnTo>
                  <a:pt x="154338" y="499907"/>
                </a:lnTo>
                <a:lnTo>
                  <a:pt x="144811" y="487528"/>
                </a:lnTo>
                <a:lnTo>
                  <a:pt x="136237" y="475149"/>
                </a:lnTo>
                <a:lnTo>
                  <a:pt x="125757" y="463723"/>
                </a:lnTo>
                <a:lnTo>
                  <a:pt x="121946" y="458962"/>
                </a:lnTo>
                <a:lnTo>
                  <a:pt x="118135" y="458010"/>
                </a:lnTo>
                <a:lnTo>
                  <a:pt x="114325" y="457057"/>
                </a:lnTo>
                <a:lnTo>
                  <a:pt x="105750" y="458010"/>
                </a:lnTo>
                <a:lnTo>
                  <a:pt x="98129" y="456105"/>
                </a:lnTo>
                <a:lnTo>
                  <a:pt x="93365" y="449440"/>
                </a:lnTo>
                <a:lnTo>
                  <a:pt x="89554" y="440870"/>
                </a:lnTo>
                <a:lnTo>
                  <a:pt x="84790" y="434205"/>
                </a:lnTo>
                <a:lnTo>
                  <a:pt x="73358" y="429444"/>
                </a:lnTo>
                <a:lnTo>
                  <a:pt x="69547" y="426587"/>
                </a:lnTo>
                <a:lnTo>
                  <a:pt x="67642" y="420874"/>
                </a:lnTo>
                <a:lnTo>
                  <a:pt x="68594" y="414208"/>
                </a:lnTo>
                <a:lnTo>
                  <a:pt x="70500" y="407543"/>
                </a:lnTo>
                <a:lnTo>
                  <a:pt x="71453" y="401830"/>
                </a:lnTo>
                <a:lnTo>
                  <a:pt x="68594" y="395164"/>
                </a:lnTo>
                <a:lnTo>
                  <a:pt x="66689" y="393260"/>
                </a:lnTo>
                <a:lnTo>
                  <a:pt x="69547" y="384690"/>
                </a:lnTo>
                <a:lnTo>
                  <a:pt x="69547" y="379929"/>
                </a:lnTo>
                <a:lnTo>
                  <a:pt x="68594" y="376120"/>
                </a:lnTo>
                <a:lnTo>
                  <a:pt x="64784" y="371359"/>
                </a:lnTo>
                <a:lnTo>
                  <a:pt x="60973" y="366598"/>
                </a:lnTo>
                <a:lnTo>
                  <a:pt x="54304" y="360885"/>
                </a:lnTo>
                <a:lnTo>
                  <a:pt x="53351" y="356124"/>
                </a:lnTo>
                <a:lnTo>
                  <a:pt x="52399" y="351363"/>
                </a:lnTo>
                <a:lnTo>
                  <a:pt x="53351" y="347554"/>
                </a:lnTo>
                <a:lnTo>
                  <a:pt x="56209" y="344698"/>
                </a:lnTo>
                <a:lnTo>
                  <a:pt x="58115" y="342793"/>
                </a:lnTo>
                <a:lnTo>
                  <a:pt x="58115" y="340889"/>
                </a:lnTo>
                <a:lnTo>
                  <a:pt x="57162" y="338985"/>
                </a:lnTo>
                <a:lnTo>
                  <a:pt x="55257" y="338032"/>
                </a:lnTo>
                <a:lnTo>
                  <a:pt x="50493" y="332319"/>
                </a:lnTo>
                <a:lnTo>
                  <a:pt x="50493" y="324702"/>
                </a:lnTo>
                <a:lnTo>
                  <a:pt x="51446" y="317083"/>
                </a:lnTo>
                <a:lnTo>
                  <a:pt x="53351" y="304705"/>
                </a:lnTo>
                <a:lnTo>
                  <a:pt x="56209" y="297087"/>
                </a:lnTo>
                <a:lnTo>
                  <a:pt x="57162" y="292326"/>
                </a:lnTo>
                <a:lnTo>
                  <a:pt x="58115" y="286613"/>
                </a:lnTo>
                <a:lnTo>
                  <a:pt x="60020" y="280900"/>
                </a:lnTo>
                <a:lnTo>
                  <a:pt x="60973" y="274234"/>
                </a:lnTo>
                <a:lnTo>
                  <a:pt x="62878" y="268521"/>
                </a:lnTo>
                <a:lnTo>
                  <a:pt x="66689" y="261856"/>
                </a:lnTo>
                <a:lnTo>
                  <a:pt x="68594" y="256143"/>
                </a:lnTo>
                <a:lnTo>
                  <a:pt x="67642" y="251382"/>
                </a:lnTo>
                <a:lnTo>
                  <a:pt x="61926" y="245668"/>
                </a:lnTo>
                <a:lnTo>
                  <a:pt x="68594" y="240907"/>
                </a:lnTo>
                <a:lnTo>
                  <a:pt x="73358" y="236146"/>
                </a:lnTo>
                <a:lnTo>
                  <a:pt x="79074" y="238051"/>
                </a:lnTo>
                <a:lnTo>
                  <a:pt x="83838" y="239955"/>
                </a:lnTo>
                <a:lnTo>
                  <a:pt x="94318" y="239003"/>
                </a:lnTo>
                <a:lnTo>
                  <a:pt x="101939" y="231385"/>
                </a:lnTo>
                <a:lnTo>
                  <a:pt x="108608" y="219959"/>
                </a:lnTo>
                <a:lnTo>
                  <a:pt x="112419" y="209485"/>
                </a:lnTo>
                <a:lnTo>
                  <a:pt x="115277" y="205676"/>
                </a:lnTo>
                <a:lnTo>
                  <a:pt x="118135" y="203772"/>
                </a:lnTo>
                <a:lnTo>
                  <a:pt x="121946" y="202819"/>
                </a:lnTo>
                <a:lnTo>
                  <a:pt x="126710" y="202819"/>
                </a:lnTo>
                <a:lnTo>
                  <a:pt x="137189" y="203772"/>
                </a:lnTo>
                <a:lnTo>
                  <a:pt x="156243" y="204724"/>
                </a:lnTo>
                <a:lnTo>
                  <a:pt x="161960" y="204724"/>
                </a:lnTo>
                <a:lnTo>
                  <a:pt x="167676" y="203772"/>
                </a:lnTo>
                <a:lnTo>
                  <a:pt x="173392" y="202819"/>
                </a:lnTo>
                <a:lnTo>
                  <a:pt x="179109" y="201867"/>
                </a:lnTo>
                <a:lnTo>
                  <a:pt x="181967" y="200915"/>
                </a:lnTo>
                <a:lnTo>
                  <a:pt x="185778" y="200915"/>
                </a:lnTo>
                <a:lnTo>
                  <a:pt x="189588" y="199963"/>
                </a:lnTo>
                <a:lnTo>
                  <a:pt x="192446" y="201867"/>
                </a:lnTo>
                <a:lnTo>
                  <a:pt x="194352" y="204724"/>
                </a:lnTo>
                <a:lnTo>
                  <a:pt x="195305" y="208533"/>
                </a:lnTo>
                <a:lnTo>
                  <a:pt x="196257" y="213294"/>
                </a:lnTo>
                <a:lnTo>
                  <a:pt x="196257" y="219959"/>
                </a:lnTo>
                <a:lnTo>
                  <a:pt x="197210" y="224720"/>
                </a:lnTo>
                <a:lnTo>
                  <a:pt x="200068" y="231385"/>
                </a:lnTo>
                <a:lnTo>
                  <a:pt x="201973" y="235194"/>
                </a:lnTo>
                <a:lnTo>
                  <a:pt x="204832" y="238051"/>
                </a:lnTo>
                <a:lnTo>
                  <a:pt x="209595" y="238051"/>
                </a:lnTo>
                <a:lnTo>
                  <a:pt x="217217" y="235194"/>
                </a:lnTo>
                <a:lnTo>
                  <a:pt x="224838" y="232338"/>
                </a:lnTo>
                <a:lnTo>
                  <a:pt x="227696" y="229481"/>
                </a:lnTo>
                <a:lnTo>
                  <a:pt x="231507" y="226624"/>
                </a:lnTo>
                <a:lnTo>
                  <a:pt x="234365" y="223768"/>
                </a:lnTo>
                <a:lnTo>
                  <a:pt x="237223" y="220911"/>
                </a:lnTo>
                <a:lnTo>
                  <a:pt x="240081" y="218055"/>
                </a:lnTo>
                <a:lnTo>
                  <a:pt x="242940" y="216150"/>
                </a:lnTo>
                <a:lnTo>
                  <a:pt x="244845" y="213294"/>
                </a:lnTo>
                <a:lnTo>
                  <a:pt x="246751" y="210437"/>
                </a:lnTo>
                <a:lnTo>
                  <a:pt x="246751" y="206628"/>
                </a:lnTo>
                <a:lnTo>
                  <a:pt x="246751" y="203772"/>
                </a:lnTo>
                <a:lnTo>
                  <a:pt x="245798" y="200915"/>
                </a:lnTo>
                <a:lnTo>
                  <a:pt x="244845" y="198058"/>
                </a:lnTo>
                <a:lnTo>
                  <a:pt x="242940" y="194250"/>
                </a:lnTo>
                <a:lnTo>
                  <a:pt x="240081" y="190441"/>
                </a:lnTo>
                <a:lnTo>
                  <a:pt x="237223" y="186632"/>
                </a:lnTo>
                <a:lnTo>
                  <a:pt x="232460" y="182823"/>
                </a:lnTo>
                <a:lnTo>
                  <a:pt x="230554" y="181871"/>
                </a:lnTo>
                <a:lnTo>
                  <a:pt x="225791" y="178062"/>
                </a:lnTo>
                <a:lnTo>
                  <a:pt x="222933" y="173301"/>
                </a:lnTo>
                <a:lnTo>
                  <a:pt x="221027" y="168540"/>
                </a:lnTo>
                <a:lnTo>
                  <a:pt x="222933" y="162827"/>
                </a:lnTo>
                <a:lnTo>
                  <a:pt x="224838" y="159018"/>
                </a:lnTo>
                <a:lnTo>
                  <a:pt x="229602" y="151400"/>
                </a:lnTo>
                <a:lnTo>
                  <a:pt x="231507" y="147591"/>
                </a:lnTo>
                <a:lnTo>
                  <a:pt x="234365" y="142830"/>
                </a:lnTo>
                <a:lnTo>
                  <a:pt x="240081" y="132356"/>
                </a:lnTo>
                <a:lnTo>
                  <a:pt x="243893" y="126643"/>
                </a:lnTo>
                <a:lnTo>
                  <a:pt x="245798" y="121882"/>
                </a:lnTo>
                <a:lnTo>
                  <a:pt x="249609" y="116169"/>
                </a:lnTo>
                <a:lnTo>
                  <a:pt x="253420" y="112360"/>
                </a:lnTo>
                <a:lnTo>
                  <a:pt x="257231" y="113312"/>
                </a:lnTo>
                <a:lnTo>
                  <a:pt x="264852" y="110456"/>
                </a:lnTo>
                <a:lnTo>
                  <a:pt x="276285" y="101886"/>
                </a:lnTo>
                <a:lnTo>
                  <a:pt x="284859" y="98077"/>
                </a:lnTo>
                <a:lnTo>
                  <a:pt x="284859" y="110456"/>
                </a:lnTo>
                <a:lnTo>
                  <a:pt x="282001" y="120930"/>
                </a:lnTo>
                <a:lnTo>
                  <a:pt x="277237" y="134261"/>
                </a:lnTo>
                <a:lnTo>
                  <a:pt x="274379" y="147591"/>
                </a:lnTo>
                <a:lnTo>
                  <a:pt x="274379" y="158066"/>
                </a:lnTo>
                <a:lnTo>
                  <a:pt x="278190" y="161874"/>
                </a:lnTo>
                <a:lnTo>
                  <a:pt x="282953" y="165684"/>
                </a:lnTo>
                <a:lnTo>
                  <a:pt x="292480" y="170445"/>
                </a:lnTo>
                <a:lnTo>
                  <a:pt x="295339" y="173301"/>
                </a:lnTo>
                <a:lnTo>
                  <a:pt x="298197" y="174253"/>
                </a:lnTo>
                <a:lnTo>
                  <a:pt x="302960" y="178062"/>
                </a:lnTo>
                <a:lnTo>
                  <a:pt x="305818" y="181871"/>
                </a:lnTo>
                <a:lnTo>
                  <a:pt x="306771" y="185680"/>
                </a:lnTo>
                <a:lnTo>
                  <a:pt x="306771" y="190441"/>
                </a:lnTo>
                <a:lnTo>
                  <a:pt x="307724" y="195202"/>
                </a:lnTo>
                <a:lnTo>
                  <a:pt x="309629" y="199011"/>
                </a:lnTo>
                <a:lnTo>
                  <a:pt x="314393" y="205676"/>
                </a:lnTo>
                <a:lnTo>
                  <a:pt x="316298" y="209485"/>
                </a:lnTo>
                <a:lnTo>
                  <a:pt x="319157" y="213294"/>
                </a:lnTo>
                <a:lnTo>
                  <a:pt x="322967" y="216150"/>
                </a:lnTo>
                <a:lnTo>
                  <a:pt x="326778" y="218055"/>
                </a:lnTo>
                <a:lnTo>
                  <a:pt x="330589" y="218055"/>
                </a:lnTo>
                <a:lnTo>
                  <a:pt x="335352" y="217102"/>
                </a:lnTo>
                <a:lnTo>
                  <a:pt x="339163" y="214246"/>
                </a:lnTo>
                <a:lnTo>
                  <a:pt x="341069" y="210437"/>
                </a:lnTo>
                <a:lnTo>
                  <a:pt x="342974" y="206628"/>
                </a:lnTo>
                <a:lnTo>
                  <a:pt x="350596" y="190441"/>
                </a:lnTo>
                <a:lnTo>
                  <a:pt x="360123" y="176158"/>
                </a:lnTo>
                <a:lnTo>
                  <a:pt x="372508" y="165684"/>
                </a:lnTo>
                <a:lnTo>
                  <a:pt x="388704" y="159018"/>
                </a:lnTo>
                <a:lnTo>
                  <a:pt x="391562" y="158066"/>
                </a:lnTo>
                <a:lnTo>
                  <a:pt x="404900" y="155209"/>
                </a:lnTo>
                <a:lnTo>
                  <a:pt x="410616" y="156162"/>
                </a:lnTo>
                <a:lnTo>
                  <a:pt x="417285" y="158066"/>
                </a:lnTo>
                <a:lnTo>
                  <a:pt x="422049" y="160923"/>
                </a:lnTo>
                <a:lnTo>
                  <a:pt x="426812" y="163779"/>
                </a:lnTo>
                <a:lnTo>
                  <a:pt x="431576" y="165684"/>
                </a:lnTo>
                <a:lnTo>
                  <a:pt x="437292" y="166636"/>
                </a:lnTo>
                <a:lnTo>
                  <a:pt x="439197" y="166636"/>
                </a:lnTo>
                <a:lnTo>
                  <a:pt x="449677" y="170445"/>
                </a:lnTo>
                <a:lnTo>
                  <a:pt x="459204" y="173301"/>
                </a:lnTo>
                <a:lnTo>
                  <a:pt x="468731" y="172349"/>
                </a:lnTo>
                <a:lnTo>
                  <a:pt x="477306" y="165684"/>
                </a:lnTo>
                <a:lnTo>
                  <a:pt x="480164" y="161874"/>
                </a:lnTo>
                <a:lnTo>
                  <a:pt x="482069" y="156162"/>
                </a:lnTo>
                <a:lnTo>
                  <a:pt x="488738" y="147591"/>
                </a:lnTo>
                <a:lnTo>
                  <a:pt x="494454" y="141878"/>
                </a:lnTo>
                <a:lnTo>
                  <a:pt x="496360" y="139974"/>
                </a:lnTo>
                <a:lnTo>
                  <a:pt x="497312" y="138069"/>
                </a:lnTo>
                <a:lnTo>
                  <a:pt x="503029" y="134261"/>
                </a:lnTo>
                <a:lnTo>
                  <a:pt x="506839" y="132356"/>
                </a:lnTo>
                <a:lnTo>
                  <a:pt x="512556" y="131404"/>
                </a:lnTo>
                <a:lnTo>
                  <a:pt x="517319" y="129500"/>
                </a:lnTo>
                <a:lnTo>
                  <a:pt x="519225" y="128547"/>
                </a:lnTo>
                <a:lnTo>
                  <a:pt x="523035" y="126643"/>
                </a:lnTo>
                <a:lnTo>
                  <a:pt x="523988" y="125691"/>
                </a:lnTo>
                <a:lnTo>
                  <a:pt x="530657" y="121882"/>
                </a:lnTo>
                <a:lnTo>
                  <a:pt x="533515" y="117121"/>
                </a:lnTo>
                <a:lnTo>
                  <a:pt x="536373" y="110456"/>
                </a:lnTo>
                <a:lnTo>
                  <a:pt x="539231" y="104742"/>
                </a:lnTo>
                <a:lnTo>
                  <a:pt x="542089" y="98077"/>
                </a:lnTo>
                <a:lnTo>
                  <a:pt x="544947" y="93316"/>
                </a:lnTo>
                <a:lnTo>
                  <a:pt x="547806" y="88555"/>
                </a:lnTo>
                <a:lnTo>
                  <a:pt x="548759" y="81890"/>
                </a:lnTo>
                <a:lnTo>
                  <a:pt x="553522" y="77128"/>
                </a:lnTo>
                <a:lnTo>
                  <a:pt x="567813" y="60941"/>
                </a:lnTo>
                <a:lnTo>
                  <a:pt x="573529" y="52371"/>
                </a:lnTo>
                <a:lnTo>
                  <a:pt x="577340" y="41897"/>
                </a:lnTo>
                <a:lnTo>
                  <a:pt x="576387" y="31423"/>
                </a:lnTo>
                <a:lnTo>
                  <a:pt x="572576" y="19996"/>
                </a:lnTo>
                <a:lnTo>
                  <a:pt x="569718" y="9522"/>
                </a:lnTo>
                <a:lnTo>
                  <a:pt x="567813" y="0"/>
                </a:lnTo>
                <a:lnTo>
                  <a:pt x="577340" y="8570"/>
                </a:lnTo>
                <a:lnTo>
                  <a:pt x="587819" y="18092"/>
                </a:lnTo>
                <a:lnTo>
                  <a:pt x="598299" y="23805"/>
                </a:lnTo>
                <a:lnTo>
                  <a:pt x="609732" y="28566"/>
                </a:lnTo>
                <a:lnTo>
                  <a:pt x="623069" y="31423"/>
                </a:lnTo>
                <a:lnTo>
                  <a:pt x="632597" y="33327"/>
                </a:lnTo>
                <a:lnTo>
                  <a:pt x="639266" y="36184"/>
                </a:lnTo>
                <a:lnTo>
                  <a:pt x="644029" y="40945"/>
                </a:lnTo>
                <a:lnTo>
                  <a:pt x="646887" y="49515"/>
                </a:lnTo>
                <a:lnTo>
                  <a:pt x="649745" y="61893"/>
                </a:lnTo>
                <a:lnTo>
                  <a:pt x="653556" y="76176"/>
                </a:lnTo>
                <a:lnTo>
                  <a:pt x="660225" y="89507"/>
                </a:lnTo>
                <a:lnTo>
                  <a:pt x="667847" y="99029"/>
                </a:lnTo>
                <a:lnTo>
                  <a:pt x="670705" y="100934"/>
                </a:lnTo>
                <a:lnTo>
                  <a:pt x="674516" y="103790"/>
                </a:lnTo>
                <a:lnTo>
                  <a:pt x="677374" y="104742"/>
                </a:lnTo>
                <a:lnTo>
                  <a:pt x="682137" y="108551"/>
                </a:lnTo>
                <a:lnTo>
                  <a:pt x="685948" y="112360"/>
                </a:lnTo>
                <a:lnTo>
                  <a:pt x="688806" y="117121"/>
                </a:lnTo>
                <a:lnTo>
                  <a:pt x="691664" y="121882"/>
                </a:lnTo>
                <a:lnTo>
                  <a:pt x="694522" y="129500"/>
                </a:lnTo>
                <a:lnTo>
                  <a:pt x="696428" y="139022"/>
                </a:lnTo>
                <a:lnTo>
                  <a:pt x="698333" y="147591"/>
                </a:lnTo>
                <a:lnTo>
                  <a:pt x="701191" y="150448"/>
                </a:lnTo>
                <a:lnTo>
                  <a:pt x="702144" y="150448"/>
                </a:lnTo>
                <a:lnTo>
                  <a:pt x="705955" y="153305"/>
                </a:lnTo>
                <a:lnTo>
                  <a:pt x="709766" y="152352"/>
                </a:lnTo>
                <a:lnTo>
                  <a:pt x="713577" y="152352"/>
                </a:lnTo>
                <a:lnTo>
                  <a:pt x="716435" y="153305"/>
                </a:lnTo>
                <a:lnTo>
                  <a:pt x="717388" y="155209"/>
                </a:lnTo>
                <a:lnTo>
                  <a:pt x="716435" y="158066"/>
                </a:lnTo>
                <a:lnTo>
                  <a:pt x="716435" y="160923"/>
                </a:lnTo>
                <a:lnTo>
                  <a:pt x="719293" y="163779"/>
                </a:lnTo>
                <a:lnTo>
                  <a:pt x="722151" y="165684"/>
                </a:lnTo>
                <a:lnTo>
                  <a:pt x="726915" y="166636"/>
                </a:lnTo>
                <a:lnTo>
                  <a:pt x="730725" y="167588"/>
                </a:lnTo>
                <a:lnTo>
                  <a:pt x="734536" y="166636"/>
                </a:lnTo>
                <a:lnTo>
                  <a:pt x="736442" y="164731"/>
                </a:lnTo>
                <a:lnTo>
                  <a:pt x="740252" y="159018"/>
                </a:lnTo>
                <a:lnTo>
                  <a:pt x="742158" y="157113"/>
                </a:lnTo>
                <a:lnTo>
                  <a:pt x="745969" y="157113"/>
                </a:lnTo>
                <a:lnTo>
                  <a:pt x="752638" y="158066"/>
                </a:lnTo>
                <a:lnTo>
                  <a:pt x="756448" y="159970"/>
                </a:lnTo>
                <a:lnTo>
                  <a:pt x="760259" y="159970"/>
                </a:lnTo>
                <a:lnTo>
                  <a:pt x="765023" y="159970"/>
                </a:lnTo>
                <a:lnTo>
                  <a:pt x="768833" y="160923"/>
                </a:lnTo>
                <a:lnTo>
                  <a:pt x="770739" y="159970"/>
                </a:lnTo>
                <a:lnTo>
                  <a:pt x="774550" y="159018"/>
                </a:lnTo>
                <a:lnTo>
                  <a:pt x="777408" y="159018"/>
                </a:lnTo>
                <a:lnTo>
                  <a:pt x="780266" y="159970"/>
                </a:lnTo>
                <a:lnTo>
                  <a:pt x="783124" y="160923"/>
                </a:lnTo>
                <a:lnTo>
                  <a:pt x="786935" y="162827"/>
                </a:lnTo>
                <a:lnTo>
                  <a:pt x="789793" y="164731"/>
                </a:lnTo>
                <a:lnTo>
                  <a:pt x="793604" y="165684"/>
                </a:lnTo>
                <a:lnTo>
                  <a:pt x="796462" y="166636"/>
                </a:lnTo>
                <a:lnTo>
                  <a:pt x="805037" y="168540"/>
                </a:lnTo>
                <a:lnTo>
                  <a:pt x="806942" y="168540"/>
                </a:lnTo>
                <a:lnTo>
                  <a:pt x="811705" y="171397"/>
                </a:lnTo>
                <a:lnTo>
                  <a:pt x="816469" y="173301"/>
                </a:lnTo>
                <a:lnTo>
                  <a:pt x="821232" y="181871"/>
                </a:lnTo>
                <a:lnTo>
                  <a:pt x="825996" y="192345"/>
                </a:lnTo>
                <a:lnTo>
                  <a:pt x="829807" y="203772"/>
                </a:lnTo>
                <a:lnTo>
                  <a:pt x="834570" y="213294"/>
                </a:lnTo>
                <a:lnTo>
                  <a:pt x="828854" y="228529"/>
                </a:lnTo>
                <a:lnTo>
                  <a:pt x="821232" y="240907"/>
                </a:lnTo>
                <a:lnTo>
                  <a:pt x="811705" y="252334"/>
                </a:lnTo>
                <a:lnTo>
                  <a:pt x="801226" y="263760"/>
                </a:lnTo>
                <a:lnTo>
                  <a:pt x="799320" y="266617"/>
                </a:lnTo>
                <a:lnTo>
                  <a:pt x="797415" y="270426"/>
                </a:lnTo>
                <a:lnTo>
                  <a:pt x="794557" y="279948"/>
                </a:lnTo>
                <a:lnTo>
                  <a:pt x="794557" y="288517"/>
                </a:lnTo>
                <a:lnTo>
                  <a:pt x="798368" y="297087"/>
                </a:lnTo>
                <a:lnTo>
                  <a:pt x="803131" y="306609"/>
                </a:lnTo>
                <a:lnTo>
                  <a:pt x="808847" y="318988"/>
                </a:lnTo>
                <a:lnTo>
                  <a:pt x="827901" y="357076"/>
                </a:lnTo>
                <a:lnTo>
                  <a:pt x="831712" y="361837"/>
                </a:lnTo>
                <a:lnTo>
                  <a:pt x="836476" y="363742"/>
                </a:lnTo>
                <a:lnTo>
                  <a:pt x="841239" y="365646"/>
                </a:lnTo>
                <a:lnTo>
                  <a:pt x="846955" y="367551"/>
                </a:lnTo>
                <a:lnTo>
                  <a:pt x="847908" y="368503"/>
                </a:lnTo>
                <a:lnTo>
                  <a:pt x="850766" y="368503"/>
                </a:lnTo>
                <a:lnTo>
                  <a:pt x="858388" y="365646"/>
                </a:lnTo>
                <a:lnTo>
                  <a:pt x="863152" y="362790"/>
                </a:lnTo>
                <a:lnTo>
                  <a:pt x="868868" y="360885"/>
                </a:lnTo>
                <a:lnTo>
                  <a:pt x="875537" y="360885"/>
                </a:lnTo>
                <a:lnTo>
                  <a:pt x="884111" y="364694"/>
                </a:lnTo>
                <a:lnTo>
                  <a:pt x="886969" y="363742"/>
                </a:lnTo>
                <a:lnTo>
                  <a:pt x="891733" y="358981"/>
                </a:lnTo>
                <a:lnTo>
                  <a:pt x="893638" y="358981"/>
                </a:lnTo>
                <a:lnTo>
                  <a:pt x="896496" y="358981"/>
                </a:lnTo>
                <a:lnTo>
                  <a:pt x="899354" y="358029"/>
                </a:lnTo>
                <a:lnTo>
                  <a:pt x="899354" y="356124"/>
                </a:lnTo>
                <a:lnTo>
                  <a:pt x="899354" y="354220"/>
                </a:lnTo>
                <a:lnTo>
                  <a:pt x="900307" y="352315"/>
                </a:lnTo>
                <a:lnTo>
                  <a:pt x="901260" y="351363"/>
                </a:lnTo>
                <a:lnTo>
                  <a:pt x="906976" y="348507"/>
                </a:lnTo>
                <a:lnTo>
                  <a:pt x="911739" y="344698"/>
                </a:lnTo>
                <a:lnTo>
                  <a:pt x="916503" y="342793"/>
                </a:lnTo>
                <a:lnTo>
                  <a:pt x="920314" y="341841"/>
                </a:lnTo>
                <a:lnTo>
                  <a:pt x="924125" y="340889"/>
                </a:lnTo>
                <a:lnTo>
                  <a:pt x="926983" y="337080"/>
                </a:lnTo>
                <a:lnTo>
                  <a:pt x="929841" y="333271"/>
                </a:lnTo>
                <a:lnTo>
                  <a:pt x="931746" y="330415"/>
                </a:lnTo>
                <a:lnTo>
                  <a:pt x="938416" y="326605"/>
                </a:lnTo>
                <a:lnTo>
                  <a:pt x="944132" y="324702"/>
                </a:lnTo>
                <a:lnTo>
                  <a:pt x="950801" y="324702"/>
                </a:lnTo>
                <a:lnTo>
                  <a:pt x="958422" y="324702"/>
                </a:lnTo>
                <a:lnTo>
                  <a:pt x="958422" y="322797"/>
                </a:lnTo>
                <a:lnTo>
                  <a:pt x="958422" y="320892"/>
                </a:lnTo>
                <a:lnTo>
                  <a:pt x="960328" y="318988"/>
                </a:lnTo>
                <a:lnTo>
                  <a:pt x="968902" y="318036"/>
                </a:lnTo>
                <a:lnTo>
                  <a:pt x="974618" y="315180"/>
                </a:lnTo>
                <a:lnTo>
                  <a:pt x="979382" y="309466"/>
                </a:lnTo>
                <a:lnTo>
                  <a:pt x="982240" y="302800"/>
                </a:lnTo>
                <a:lnTo>
                  <a:pt x="984145" y="300896"/>
                </a:lnTo>
                <a:lnTo>
                  <a:pt x="987956" y="301848"/>
                </a:lnTo>
                <a:lnTo>
                  <a:pt x="991767" y="303753"/>
                </a:lnTo>
                <a:lnTo>
                  <a:pt x="994625" y="305657"/>
                </a:lnTo>
                <a:lnTo>
                  <a:pt x="996530" y="303753"/>
                </a:lnTo>
                <a:lnTo>
                  <a:pt x="993672" y="298992"/>
                </a:lnTo>
                <a:lnTo>
                  <a:pt x="995578" y="297087"/>
                </a:lnTo>
                <a:lnTo>
                  <a:pt x="997483" y="297087"/>
                </a:lnTo>
                <a:lnTo>
                  <a:pt x="1003199" y="296135"/>
                </a:lnTo>
                <a:lnTo>
                  <a:pt x="1005105" y="296135"/>
                </a:lnTo>
                <a:lnTo>
                  <a:pt x="1007963" y="298992"/>
                </a:lnTo>
                <a:lnTo>
                  <a:pt x="1008915" y="302800"/>
                </a:lnTo>
                <a:lnTo>
                  <a:pt x="1007963" y="307561"/>
                </a:lnTo>
                <a:lnTo>
                  <a:pt x="1007010" y="313275"/>
                </a:lnTo>
                <a:lnTo>
                  <a:pt x="1006057" y="320892"/>
                </a:lnTo>
                <a:lnTo>
                  <a:pt x="1006057" y="322797"/>
                </a:lnTo>
                <a:lnTo>
                  <a:pt x="1003199" y="323749"/>
                </a:lnTo>
                <a:lnTo>
                  <a:pt x="997483" y="326605"/>
                </a:lnTo>
                <a:lnTo>
                  <a:pt x="994625" y="328510"/>
                </a:lnTo>
                <a:lnTo>
                  <a:pt x="992719" y="332319"/>
                </a:lnTo>
                <a:lnTo>
                  <a:pt x="991767" y="336128"/>
                </a:lnTo>
                <a:lnTo>
                  <a:pt x="991767" y="338985"/>
                </a:lnTo>
                <a:lnTo>
                  <a:pt x="990814" y="342793"/>
                </a:lnTo>
                <a:lnTo>
                  <a:pt x="1000341" y="354220"/>
                </a:lnTo>
                <a:lnTo>
                  <a:pt x="1008915" y="364694"/>
                </a:lnTo>
                <a:lnTo>
                  <a:pt x="1018443" y="375168"/>
                </a:lnTo>
                <a:lnTo>
                  <a:pt x="1027970" y="384690"/>
                </a:lnTo>
                <a:lnTo>
                  <a:pt x="1032733" y="389451"/>
                </a:lnTo>
                <a:lnTo>
                  <a:pt x="1036544" y="393260"/>
                </a:lnTo>
                <a:lnTo>
                  <a:pt x="1041308" y="398021"/>
                </a:lnTo>
                <a:lnTo>
                  <a:pt x="1045118" y="403734"/>
                </a:lnTo>
                <a:lnTo>
                  <a:pt x="1051787" y="405639"/>
                </a:lnTo>
                <a:lnTo>
                  <a:pt x="1060362" y="408495"/>
                </a:lnTo>
                <a:lnTo>
                  <a:pt x="1067983" y="413256"/>
                </a:lnTo>
                <a:lnTo>
                  <a:pt x="1071794" y="418969"/>
                </a:lnTo>
                <a:lnTo>
                  <a:pt x="1073699" y="425635"/>
                </a:lnTo>
                <a:lnTo>
                  <a:pt x="1073699" y="428491"/>
                </a:lnTo>
                <a:lnTo>
                  <a:pt x="1072747" y="429444"/>
                </a:lnTo>
                <a:lnTo>
                  <a:pt x="1070841" y="430396"/>
                </a:lnTo>
                <a:lnTo>
                  <a:pt x="1069889" y="432300"/>
                </a:lnTo>
                <a:lnTo>
                  <a:pt x="1075605" y="452296"/>
                </a:lnTo>
                <a:lnTo>
                  <a:pt x="1086085" y="458010"/>
                </a:lnTo>
                <a:lnTo>
                  <a:pt x="1105139" y="460866"/>
                </a:lnTo>
                <a:lnTo>
                  <a:pt x="1127051" y="461818"/>
                </a:lnTo>
                <a:lnTo>
                  <a:pt x="1141342" y="461818"/>
                </a:lnTo>
                <a:lnTo>
                  <a:pt x="1171829" y="463723"/>
                </a:lnTo>
                <a:lnTo>
                  <a:pt x="1191835" y="465627"/>
                </a:lnTo>
                <a:lnTo>
                  <a:pt x="1200410" y="466579"/>
                </a:lnTo>
                <a:lnTo>
                  <a:pt x="1218511" y="467532"/>
                </a:lnTo>
                <a:lnTo>
                  <a:pt x="1265194" y="470388"/>
                </a:lnTo>
                <a:lnTo>
                  <a:pt x="1311876" y="473245"/>
                </a:lnTo>
                <a:lnTo>
                  <a:pt x="1406194" y="478958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29" name="Forma libre 26">
            <a:extLst>
              <a:ext uri="{FF2B5EF4-FFF2-40B4-BE49-F238E27FC236}">
                <a16:creationId xmlns:a16="http://schemas.microsoft.com/office/drawing/2014/main" id="{A4042B72-C022-5CA5-8CCC-462B16174C15}"/>
              </a:ext>
            </a:extLst>
          </p:cNvPr>
          <p:cNvSpPr/>
          <p:nvPr/>
        </p:nvSpPr>
        <p:spPr>
          <a:xfrm>
            <a:off x="9244741" y="4021733"/>
            <a:ext cx="523055" cy="700609"/>
          </a:xfrm>
          <a:custGeom>
            <a:avLst/>
            <a:gdLst>
              <a:gd name="connsiteX0" fmla="*/ 697381 w 697380"/>
              <a:gd name="connsiteY0" fmla="*/ 770332 h 934110"/>
              <a:gd name="connsiteX1" fmla="*/ 696429 w 697380"/>
              <a:gd name="connsiteY1" fmla="*/ 776998 h 934110"/>
              <a:gd name="connsiteX2" fmla="*/ 693570 w 697380"/>
              <a:gd name="connsiteY2" fmla="*/ 781759 h 934110"/>
              <a:gd name="connsiteX3" fmla="*/ 690712 w 697380"/>
              <a:gd name="connsiteY3" fmla="*/ 786520 h 934110"/>
              <a:gd name="connsiteX4" fmla="*/ 687854 w 697380"/>
              <a:gd name="connsiteY4" fmla="*/ 793185 h 934110"/>
              <a:gd name="connsiteX5" fmla="*/ 684996 w 697380"/>
              <a:gd name="connsiteY5" fmla="*/ 798898 h 934110"/>
              <a:gd name="connsiteX6" fmla="*/ 682138 w 697380"/>
              <a:gd name="connsiteY6" fmla="*/ 805564 h 934110"/>
              <a:gd name="connsiteX7" fmla="*/ 679279 w 697380"/>
              <a:gd name="connsiteY7" fmla="*/ 810325 h 934110"/>
              <a:gd name="connsiteX8" fmla="*/ 672611 w 697380"/>
              <a:gd name="connsiteY8" fmla="*/ 814133 h 934110"/>
              <a:gd name="connsiteX9" fmla="*/ 671658 w 697380"/>
              <a:gd name="connsiteY9" fmla="*/ 815086 h 934110"/>
              <a:gd name="connsiteX10" fmla="*/ 667847 w 697380"/>
              <a:gd name="connsiteY10" fmla="*/ 816990 h 934110"/>
              <a:gd name="connsiteX11" fmla="*/ 665942 w 697380"/>
              <a:gd name="connsiteY11" fmla="*/ 817942 h 934110"/>
              <a:gd name="connsiteX12" fmla="*/ 661178 w 697380"/>
              <a:gd name="connsiteY12" fmla="*/ 819847 h 934110"/>
              <a:gd name="connsiteX13" fmla="*/ 655462 w 697380"/>
              <a:gd name="connsiteY13" fmla="*/ 820799 h 934110"/>
              <a:gd name="connsiteX14" fmla="*/ 651651 w 697380"/>
              <a:gd name="connsiteY14" fmla="*/ 822703 h 934110"/>
              <a:gd name="connsiteX15" fmla="*/ 645935 w 697380"/>
              <a:gd name="connsiteY15" fmla="*/ 826512 h 934110"/>
              <a:gd name="connsiteX16" fmla="*/ 644982 w 697380"/>
              <a:gd name="connsiteY16" fmla="*/ 828417 h 934110"/>
              <a:gd name="connsiteX17" fmla="*/ 643077 w 697380"/>
              <a:gd name="connsiteY17" fmla="*/ 830321 h 934110"/>
              <a:gd name="connsiteX18" fmla="*/ 637361 w 697380"/>
              <a:gd name="connsiteY18" fmla="*/ 836034 h 934110"/>
              <a:gd name="connsiteX19" fmla="*/ 630692 w 697380"/>
              <a:gd name="connsiteY19" fmla="*/ 844604 h 934110"/>
              <a:gd name="connsiteX20" fmla="*/ 628786 w 697380"/>
              <a:gd name="connsiteY20" fmla="*/ 850317 h 934110"/>
              <a:gd name="connsiteX21" fmla="*/ 625928 w 697380"/>
              <a:gd name="connsiteY21" fmla="*/ 854126 h 934110"/>
              <a:gd name="connsiteX22" fmla="*/ 617353 w 697380"/>
              <a:gd name="connsiteY22" fmla="*/ 860792 h 934110"/>
              <a:gd name="connsiteX23" fmla="*/ 607826 w 697380"/>
              <a:gd name="connsiteY23" fmla="*/ 861744 h 934110"/>
              <a:gd name="connsiteX24" fmla="*/ 598299 w 697380"/>
              <a:gd name="connsiteY24" fmla="*/ 858887 h 934110"/>
              <a:gd name="connsiteX25" fmla="*/ 587820 w 697380"/>
              <a:gd name="connsiteY25" fmla="*/ 855078 h 934110"/>
              <a:gd name="connsiteX26" fmla="*/ 585914 w 697380"/>
              <a:gd name="connsiteY26" fmla="*/ 855078 h 934110"/>
              <a:gd name="connsiteX27" fmla="*/ 580198 w 697380"/>
              <a:gd name="connsiteY27" fmla="*/ 854126 h 934110"/>
              <a:gd name="connsiteX28" fmla="*/ 575435 w 697380"/>
              <a:gd name="connsiteY28" fmla="*/ 852222 h 934110"/>
              <a:gd name="connsiteX29" fmla="*/ 570671 w 697380"/>
              <a:gd name="connsiteY29" fmla="*/ 849365 h 934110"/>
              <a:gd name="connsiteX30" fmla="*/ 565908 w 697380"/>
              <a:gd name="connsiteY30" fmla="*/ 846508 h 934110"/>
              <a:gd name="connsiteX31" fmla="*/ 559239 w 697380"/>
              <a:gd name="connsiteY31" fmla="*/ 844604 h 934110"/>
              <a:gd name="connsiteX32" fmla="*/ 553523 w 697380"/>
              <a:gd name="connsiteY32" fmla="*/ 843652 h 934110"/>
              <a:gd name="connsiteX33" fmla="*/ 540185 w 697380"/>
              <a:gd name="connsiteY33" fmla="*/ 846508 h 934110"/>
              <a:gd name="connsiteX34" fmla="*/ 537327 w 697380"/>
              <a:gd name="connsiteY34" fmla="*/ 847461 h 934110"/>
              <a:gd name="connsiteX35" fmla="*/ 521130 w 697380"/>
              <a:gd name="connsiteY35" fmla="*/ 854126 h 934110"/>
              <a:gd name="connsiteX36" fmla="*/ 508745 w 697380"/>
              <a:gd name="connsiteY36" fmla="*/ 864600 h 934110"/>
              <a:gd name="connsiteX37" fmla="*/ 499218 w 697380"/>
              <a:gd name="connsiteY37" fmla="*/ 878883 h 934110"/>
              <a:gd name="connsiteX38" fmla="*/ 491597 w 697380"/>
              <a:gd name="connsiteY38" fmla="*/ 895071 h 934110"/>
              <a:gd name="connsiteX39" fmla="*/ 489691 w 697380"/>
              <a:gd name="connsiteY39" fmla="*/ 898880 h 934110"/>
              <a:gd name="connsiteX40" fmla="*/ 487786 w 697380"/>
              <a:gd name="connsiteY40" fmla="*/ 902688 h 934110"/>
              <a:gd name="connsiteX41" fmla="*/ 483975 w 697380"/>
              <a:gd name="connsiteY41" fmla="*/ 905545 h 934110"/>
              <a:gd name="connsiteX42" fmla="*/ 479211 w 697380"/>
              <a:gd name="connsiteY42" fmla="*/ 906497 h 934110"/>
              <a:gd name="connsiteX43" fmla="*/ 475401 w 697380"/>
              <a:gd name="connsiteY43" fmla="*/ 906497 h 934110"/>
              <a:gd name="connsiteX44" fmla="*/ 471590 w 697380"/>
              <a:gd name="connsiteY44" fmla="*/ 904593 h 934110"/>
              <a:gd name="connsiteX45" fmla="*/ 467779 w 697380"/>
              <a:gd name="connsiteY45" fmla="*/ 901736 h 934110"/>
              <a:gd name="connsiteX46" fmla="*/ 464920 w 697380"/>
              <a:gd name="connsiteY46" fmla="*/ 897927 h 934110"/>
              <a:gd name="connsiteX47" fmla="*/ 463016 w 697380"/>
              <a:gd name="connsiteY47" fmla="*/ 894119 h 934110"/>
              <a:gd name="connsiteX48" fmla="*/ 458252 w 697380"/>
              <a:gd name="connsiteY48" fmla="*/ 887453 h 934110"/>
              <a:gd name="connsiteX49" fmla="*/ 456346 w 697380"/>
              <a:gd name="connsiteY49" fmla="*/ 883644 h 934110"/>
              <a:gd name="connsiteX50" fmla="*/ 455393 w 697380"/>
              <a:gd name="connsiteY50" fmla="*/ 878883 h 934110"/>
              <a:gd name="connsiteX51" fmla="*/ 455393 w 697380"/>
              <a:gd name="connsiteY51" fmla="*/ 874122 h 934110"/>
              <a:gd name="connsiteX52" fmla="*/ 454441 w 697380"/>
              <a:gd name="connsiteY52" fmla="*/ 870314 h 934110"/>
              <a:gd name="connsiteX53" fmla="*/ 451583 w 697380"/>
              <a:gd name="connsiteY53" fmla="*/ 866505 h 934110"/>
              <a:gd name="connsiteX54" fmla="*/ 446819 w 697380"/>
              <a:gd name="connsiteY54" fmla="*/ 862696 h 934110"/>
              <a:gd name="connsiteX55" fmla="*/ 443961 w 697380"/>
              <a:gd name="connsiteY55" fmla="*/ 861744 h 934110"/>
              <a:gd name="connsiteX56" fmla="*/ 441103 w 697380"/>
              <a:gd name="connsiteY56" fmla="*/ 858887 h 934110"/>
              <a:gd name="connsiteX57" fmla="*/ 431576 w 697380"/>
              <a:gd name="connsiteY57" fmla="*/ 854126 h 934110"/>
              <a:gd name="connsiteX58" fmla="*/ 426812 w 697380"/>
              <a:gd name="connsiteY58" fmla="*/ 850317 h 934110"/>
              <a:gd name="connsiteX59" fmla="*/ 423002 w 697380"/>
              <a:gd name="connsiteY59" fmla="*/ 846508 h 934110"/>
              <a:gd name="connsiteX60" fmla="*/ 423002 w 697380"/>
              <a:gd name="connsiteY60" fmla="*/ 836034 h 934110"/>
              <a:gd name="connsiteX61" fmla="*/ 425860 w 697380"/>
              <a:gd name="connsiteY61" fmla="*/ 822703 h 934110"/>
              <a:gd name="connsiteX62" fmla="*/ 430623 w 697380"/>
              <a:gd name="connsiteY62" fmla="*/ 809372 h 934110"/>
              <a:gd name="connsiteX63" fmla="*/ 433481 w 697380"/>
              <a:gd name="connsiteY63" fmla="*/ 798898 h 934110"/>
              <a:gd name="connsiteX64" fmla="*/ 433481 w 697380"/>
              <a:gd name="connsiteY64" fmla="*/ 786520 h 934110"/>
              <a:gd name="connsiteX65" fmla="*/ 424907 w 697380"/>
              <a:gd name="connsiteY65" fmla="*/ 790328 h 934110"/>
              <a:gd name="connsiteX66" fmla="*/ 413475 w 697380"/>
              <a:gd name="connsiteY66" fmla="*/ 798898 h 934110"/>
              <a:gd name="connsiteX67" fmla="*/ 405853 w 697380"/>
              <a:gd name="connsiteY67" fmla="*/ 801755 h 934110"/>
              <a:gd name="connsiteX68" fmla="*/ 402042 w 697380"/>
              <a:gd name="connsiteY68" fmla="*/ 800803 h 934110"/>
              <a:gd name="connsiteX69" fmla="*/ 398231 w 697380"/>
              <a:gd name="connsiteY69" fmla="*/ 804611 h 934110"/>
              <a:gd name="connsiteX70" fmla="*/ 394421 w 697380"/>
              <a:gd name="connsiteY70" fmla="*/ 810325 h 934110"/>
              <a:gd name="connsiteX71" fmla="*/ 392515 w 697380"/>
              <a:gd name="connsiteY71" fmla="*/ 815086 h 934110"/>
              <a:gd name="connsiteX72" fmla="*/ 388704 w 697380"/>
              <a:gd name="connsiteY72" fmla="*/ 820799 h 934110"/>
              <a:gd name="connsiteX73" fmla="*/ 382988 w 697380"/>
              <a:gd name="connsiteY73" fmla="*/ 831273 h 934110"/>
              <a:gd name="connsiteX74" fmla="*/ 380130 w 697380"/>
              <a:gd name="connsiteY74" fmla="*/ 836034 h 934110"/>
              <a:gd name="connsiteX75" fmla="*/ 378224 w 697380"/>
              <a:gd name="connsiteY75" fmla="*/ 839843 h 934110"/>
              <a:gd name="connsiteX76" fmla="*/ 373461 w 697380"/>
              <a:gd name="connsiteY76" fmla="*/ 847461 h 934110"/>
              <a:gd name="connsiteX77" fmla="*/ 371555 w 697380"/>
              <a:gd name="connsiteY77" fmla="*/ 851269 h 934110"/>
              <a:gd name="connsiteX78" fmla="*/ 369650 w 697380"/>
              <a:gd name="connsiteY78" fmla="*/ 856983 h 934110"/>
              <a:gd name="connsiteX79" fmla="*/ 371555 w 697380"/>
              <a:gd name="connsiteY79" fmla="*/ 861744 h 934110"/>
              <a:gd name="connsiteX80" fmla="*/ 374413 w 697380"/>
              <a:gd name="connsiteY80" fmla="*/ 866505 h 934110"/>
              <a:gd name="connsiteX81" fmla="*/ 379177 w 697380"/>
              <a:gd name="connsiteY81" fmla="*/ 870314 h 934110"/>
              <a:gd name="connsiteX82" fmla="*/ 381082 w 697380"/>
              <a:gd name="connsiteY82" fmla="*/ 871266 h 934110"/>
              <a:gd name="connsiteX83" fmla="*/ 385846 w 697380"/>
              <a:gd name="connsiteY83" fmla="*/ 875075 h 934110"/>
              <a:gd name="connsiteX84" fmla="*/ 388704 w 697380"/>
              <a:gd name="connsiteY84" fmla="*/ 878883 h 934110"/>
              <a:gd name="connsiteX85" fmla="*/ 391563 w 697380"/>
              <a:gd name="connsiteY85" fmla="*/ 882692 h 934110"/>
              <a:gd name="connsiteX86" fmla="*/ 393468 w 697380"/>
              <a:gd name="connsiteY86" fmla="*/ 886501 h 934110"/>
              <a:gd name="connsiteX87" fmla="*/ 394421 w 697380"/>
              <a:gd name="connsiteY87" fmla="*/ 889358 h 934110"/>
              <a:gd name="connsiteX88" fmla="*/ 395373 w 697380"/>
              <a:gd name="connsiteY88" fmla="*/ 892214 h 934110"/>
              <a:gd name="connsiteX89" fmla="*/ 395373 w 697380"/>
              <a:gd name="connsiteY89" fmla="*/ 895071 h 934110"/>
              <a:gd name="connsiteX90" fmla="*/ 395373 w 697380"/>
              <a:gd name="connsiteY90" fmla="*/ 898880 h 934110"/>
              <a:gd name="connsiteX91" fmla="*/ 393468 w 697380"/>
              <a:gd name="connsiteY91" fmla="*/ 901736 h 934110"/>
              <a:gd name="connsiteX92" fmla="*/ 391563 w 697380"/>
              <a:gd name="connsiteY92" fmla="*/ 904593 h 934110"/>
              <a:gd name="connsiteX93" fmla="*/ 388704 w 697380"/>
              <a:gd name="connsiteY93" fmla="*/ 906497 h 934110"/>
              <a:gd name="connsiteX94" fmla="*/ 385846 w 697380"/>
              <a:gd name="connsiteY94" fmla="*/ 909354 h 934110"/>
              <a:gd name="connsiteX95" fmla="*/ 382988 w 697380"/>
              <a:gd name="connsiteY95" fmla="*/ 912210 h 934110"/>
              <a:gd name="connsiteX96" fmla="*/ 380130 w 697380"/>
              <a:gd name="connsiteY96" fmla="*/ 915067 h 934110"/>
              <a:gd name="connsiteX97" fmla="*/ 376319 w 697380"/>
              <a:gd name="connsiteY97" fmla="*/ 917924 h 934110"/>
              <a:gd name="connsiteX98" fmla="*/ 373461 w 697380"/>
              <a:gd name="connsiteY98" fmla="*/ 920780 h 934110"/>
              <a:gd name="connsiteX99" fmla="*/ 365839 w 697380"/>
              <a:gd name="connsiteY99" fmla="*/ 923637 h 934110"/>
              <a:gd name="connsiteX100" fmla="*/ 358218 w 697380"/>
              <a:gd name="connsiteY100" fmla="*/ 926493 h 934110"/>
              <a:gd name="connsiteX101" fmla="*/ 353454 w 697380"/>
              <a:gd name="connsiteY101" fmla="*/ 926493 h 934110"/>
              <a:gd name="connsiteX102" fmla="*/ 350596 w 697380"/>
              <a:gd name="connsiteY102" fmla="*/ 923637 h 934110"/>
              <a:gd name="connsiteX103" fmla="*/ 348691 w 697380"/>
              <a:gd name="connsiteY103" fmla="*/ 919828 h 934110"/>
              <a:gd name="connsiteX104" fmla="*/ 345832 w 697380"/>
              <a:gd name="connsiteY104" fmla="*/ 913163 h 934110"/>
              <a:gd name="connsiteX105" fmla="*/ 344880 w 697380"/>
              <a:gd name="connsiteY105" fmla="*/ 908402 h 934110"/>
              <a:gd name="connsiteX106" fmla="*/ 344880 w 697380"/>
              <a:gd name="connsiteY106" fmla="*/ 901736 h 934110"/>
              <a:gd name="connsiteX107" fmla="*/ 343927 w 697380"/>
              <a:gd name="connsiteY107" fmla="*/ 896975 h 934110"/>
              <a:gd name="connsiteX108" fmla="*/ 342974 w 697380"/>
              <a:gd name="connsiteY108" fmla="*/ 893166 h 934110"/>
              <a:gd name="connsiteX109" fmla="*/ 341069 w 697380"/>
              <a:gd name="connsiteY109" fmla="*/ 890310 h 934110"/>
              <a:gd name="connsiteX110" fmla="*/ 338211 w 697380"/>
              <a:gd name="connsiteY110" fmla="*/ 888405 h 934110"/>
              <a:gd name="connsiteX111" fmla="*/ 334400 w 697380"/>
              <a:gd name="connsiteY111" fmla="*/ 889358 h 934110"/>
              <a:gd name="connsiteX112" fmla="*/ 330589 w 697380"/>
              <a:gd name="connsiteY112" fmla="*/ 889358 h 934110"/>
              <a:gd name="connsiteX113" fmla="*/ 327731 w 697380"/>
              <a:gd name="connsiteY113" fmla="*/ 890310 h 934110"/>
              <a:gd name="connsiteX114" fmla="*/ 322015 w 697380"/>
              <a:gd name="connsiteY114" fmla="*/ 891262 h 934110"/>
              <a:gd name="connsiteX115" fmla="*/ 316299 w 697380"/>
              <a:gd name="connsiteY115" fmla="*/ 892214 h 934110"/>
              <a:gd name="connsiteX116" fmla="*/ 310583 w 697380"/>
              <a:gd name="connsiteY116" fmla="*/ 893166 h 934110"/>
              <a:gd name="connsiteX117" fmla="*/ 304866 w 697380"/>
              <a:gd name="connsiteY117" fmla="*/ 893166 h 934110"/>
              <a:gd name="connsiteX118" fmla="*/ 285812 w 697380"/>
              <a:gd name="connsiteY118" fmla="*/ 892214 h 934110"/>
              <a:gd name="connsiteX119" fmla="*/ 275332 w 697380"/>
              <a:gd name="connsiteY119" fmla="*/ 891262 h 934110"/>
              <a:gd name="connsiteX120" fmla="*/ 270569 w 697380"/>
              <a:gd name="connsiteY120" fmla="*/ 891262 h 934110"/>
              <a:gd name="connsiteX121" fmla="*/ 266758 w 697380"/>
              <a:gd name="connsiteY121" fmla="*/ 892214 h 934110"/>
              <a:gd name="connsiteX122" fmla="*/ 263900 w 697380"/>
              <a:gd name="connsiteY122" fmla="*/ 894119 h 934110"/>
              <a:gd name="connsiteX123" fmla="*/ 261042 w 697380"/>
              <a:gd name="connsiteY123" fmla="*/ 897927 h 934110"/>
              <a:gd name="connsiteX124" fmla="*/ 257231 w 697380"/>
              <a:gd name="connsiteY124" fmla="*/ 908402 h 934110"/>
              <a:gd name="connsiteX125" fmla="*/ 250562 w 697380"/>
              <a:gd name="connsiteY125" fmla="*/ 919828 h 934110"/>
              <a:gd name="connsiteX126" fmla="*/ 242940 w 697380"/>
              <a:gd name="connsiteY126" fmla="*/ 927446 h 934110"/>
              <a:gd name="connsiteX127" fmla="*/ 232461 w 697380"/>
              <a:gd name="connsiteY127" fmla="*/ 928398 h 934110"/>
              <a:gd name="connsiteX128" fmla="*/ 227697 w 697380"/>
              <a:gd name="connsiteY128" fmla="*/ 926493 h 934110"/>
              <a:gd name="connsiteX129" fmla="*/ 221980 w 697380"/>
              <a:gd name="connsiteY129" fmla="*/ 924589 h 934110"/>
              <a:gd name="connsiteX130" fmla="*/ 217217 w 697380"/>
              <a:gd name="connsiteY130" fmla="*/ 929350 h 934110"/>
              <a:gd name="connsiteX131" fmla="*/ 210548 w 697380"/>
              <a:gd name="connsiteY131" fmla="*/ 934111 h 934110"/>
              <a:gd name="connsiteX132" fmla="*/ 194352 w 697380"/>
              <a:gd name="connsiteY132" fmla="*/ 916019 h 934110"/>
              <a:gd name="connsiteX133" fmla="*/ 190541 w 697380"/>
              <a:gd name="connsiteY133" fmla="*/ 912210 h 934110"/>
              <a:gd name="connsiteX134" fmla="*/ 186731 w 697380"/>
              <a:gd name="connsiteY134" fmla="*/ 911258 h 934110"/>
              <a:gd name="connsiteX135" fmla="*/ 183872 w 697380"/>
              <a:gd name="connsiteY135" fmla="*/ 911258 h 934110"/>
              <a:gd name="connsiteX136" fmla="*/ 178156 w 697380"/>
              <a:gd name="connsiteY136" fmla="*/ 913163 h 934110"/>
              <a:gd name="connsiteX137" fmla="*/ 168629 w 697380"/>
              <a:gd name="connsiteY137" fmla="*/ 915067 h 934110"/>
              <a:gd name="connsiteX138" fmla="*/ 159102 w 697380"/>
              <a:gd name="connsiteY138" fmla="*/ 916019 h 934110"/>
              <a:gd name="connsiteX139" fmla="*/ 148623 w 697380"/>
              <a:gd name="connsiteY139" fmla="*/ 915067 h 934110"/>
              <a:gd name="connsiteX140" fmla="*/ 139095 w 697380"/>
              <a:gd name="connsiteY140" fmla="*/ 913163 h 934110"/>
              <a:gd name="connsiteX141" fmla="*/ 136237 w 697380"/>
              <a:gd name="connsiteY141" fmla="*/ 912210 h 934110"/>
              <a:gd name="connsiteX142" fmla="*/ 133379 w 697380"/>
              <a:gd name="connsiteY142" fmla="*/ 911258 h 934110"/>
              <a:gd name="connsiteX143" fmla="*/ 130521 w 697380"/>
              <a:gd name="connsiteY143" fmla="*/ 910306 h 934110"/>
              <a:gd name="connsiteX144" fmla="*/ 127663 w 697380"/>
              <a:gd name="connsiteY144" fmla="*/ 908402 h 934110"/>
              <a:gd name="connsiteX145" fmla="*/ 121946 w 697380"/>
              <a:gd name="connsiteY145" fmla="*/ 907449 h 934110"/>
              <a:gd name="connsiteX146" fmla="*/ 116230 w 697380"/>
              <a:gd name="connsiteY146" fmla="*/ 905545 h 934110"/>
              <a:gd name="connsiteX147" fmla="*/ 109561 w 697380"/>
              <a:gd name="connsiteY147" fmla="*/ 904593 h 934110"/>
              <a:gd name="connsiteX148" fmla="*/ 103845 w 697380"/>
              <a:gd name="connsiteY148" fmla="*/ 902688 h 934110"/>
              <a:gd name="connsiteX149" fmla="*/ 90507 w 697380"/>
              <a:gd name="connsiteY149" fmla="*/ 896975 h 934110"/>
              <a:gd name="connsiteX150" fmla="*/ 79074 w 697380"/>
              <a:gd name="connsiteY150" fmla="*/ 889358 h 934110"/>
              <a:gd name="connsiteX151" fmla="*/ 70500 w 697380"/>
              <a:gd name="connsiteY151" fmla="*/ 877931 h 934110"/>
              <a:gd name="connsiteX152" fmla="*/ 66689 w 697380"/>
              <a:gd name="connsiteY152" fmla="*/ 863648 h 934110"/>
              <a:gd name="connsiteX153" fmla="*/ 62879 w 697380"/>
              <a:gd name="connsiteY153" fmla="*/ 861744 h 934110"/>
              <a:gd name="connsiteX154" fmla="*/ 56210 w 697380"/>
              <a:gd name="connsiteY154" fmla="*/ 859839 h 934110"/>
              <a:gd name="connsiteX155" fmla="*/ 48588 w 697380"/>
              <a:gd name="connsiteY155" fmla="*/ 858887 h 934110"/>
              <a:gd name="connsiteX156" fmla="*/ 43825 w 697380"/>
              <a:gd name="connsiteY156" fmla="*/ 858887 h 934110"/>
              <a:gd name="connsiteX157" fmla="*/ 39061 w 697380"/>
              <a:gd name="connsiteY157" fmla="*/ 856030 h 934110"/>
              <a:gd name="connsiteX158" fmla="*/ 37156 w 697380"/>
              <a:gd name="connsiteY158" fmla="*/ 850317 h 934110"/>
              <a:gd name="connsiteX159" fmla="*/ 36203 w 697380"/>
              <a:gd name="connsiteY159" fmla="*/ 837939 h 934110"/>
              <a:gd name="connsiteX160" fmla="*/ 32392 w 697380"/>
              <a:gd name="connsiteY160" fmla="*/ 836986 h 934110"/>
              <a:gd name="connsiteX161" fmla="*/ 28581 w 697380"/>
              <a:gd name="connsiteY161" fmla="*/ 838891 h 934110"/>
              <a:gd name="connsiteX162" fmla="*/ 24771 w 697380"/>
              <a:gd name="connsiteY162" fmla="*/ 841747 h 934110"/>
              <a:gd name="connsiteX163" fmla="*/ 19054 w 697380"/>
              <a:gd name="connsiteY163" fmla="*/ 837939 h 934110"/>
              <a:gd name="connsiteX164" fmla="*/ 16196 w 697380"/>
              <a:gd name="connsiteY164" fmla="*/ 835082 h 934110"/>
              <a:gd name="connsiteX165" fmla="*/ 15244 w 697380"/>
              <a:gd name="connsiteY165" fmla="*/ 831273 h 934110"/>
              <a:gd name="connsiteX166" fmla="*/ 14291 w 697380"/>
              <a:gd name="connsiteY166" fmla="*/ 827464 h 934110"/>
              <a:gd name="connsiteX167" fmla="*/ 14291 w 697380"/>
              <a:gd name="connsiteY167" fmla="*/ 823655 h 934110"/>
              <a:gd name="connsiteX168" fmla="*/ 5717 w 697380"/>
              <a:gd name="connsiteY168" fmla="*/ 824608 h 934110"/>
              <a:gd name="connsiteX169" fmla="*/ 5717 w 697380"/>
              <a:gd name="connsiteY169" fmla="*/ 819847 h 934110"/>
              <a:gd name="connsiteX170" fmla="*/ 4764 w 697380"/>
              <a:gd name="connsiteY170" fmla="*/ 816038 h 934110"/>
              <a:gd name="connsiteX171" fmla="*/ 2858 w 697380"/>
              <a:gd name="connsiteY171" fmla="*/ 813181 h 934110"/>
              <a:gd name="connsiteX172" fmla="*/ 953 w 697380"/>
              <a:gd name="connsiteY172" fmla="*/ 808420 h 934110"/>
              <a:gd name="connsiteX173" fmla="*/ 953 w 697380"/>
              <a:gd name="connsiteY173" fmla="*/ 803659 h 934110"/>
              <a:gd name="connsiteX174" fmla="*/ 953 w 697380"/>
              <a:gd name="connsiteY174" fmla="*/ 798898 h 934110"/>
              <a:gd name="connsiteX175" fmla="*/ 953 w 697380"/>
              <a:gd name="connsiteY175" fmla="*/ 794137 h 934110"/>
              <a:gd name="connsiteX176" fmla="*/ 0 w 697380"/>
              <a:gd name="connsiteY176" fmla="*/ 789376 h 934110"/>
              <a:gd name="connsiteX177" fmla="*/ 6669 w 697380"/>
              <a:gd name="connsiteY177" fmla="*/ 784615 h 934110"/>
              <a:gd name="connsiteX178" fmla="*/ 13338 w 697380"/>
              <a:gd name="connsiteY178" fmla="*/ 780806 h 934110"/>
              <a:gd name="connsiteX179" fmla="*/ 20007 w 697380"/>
              <a:gd name="connsiteY179" fmla="*/ 777950 h 934110"/>
              <a:gd name="connsiteX180" fmla="*/ 27629 w 697380"/>
              <a:gd name="connsiteY180" fmla="*/ 776045 h 934110"/>
              <a:gd name="connsiteX181" fmla="*/ 33345 w 697380"/>
              <a:gd name="connsiteY181" fmla="*/ 772237 h 934110"/>
              <a:gd name="connsiteX182" fmla="*/ 35250 w 697380"/>
              <a:gd name="connsiteY182" fmla="*/ 767476 h 934110"/>
              <a:gd name="connsiteX183" fmla="*/ 36203 w 697380"/>
              <a:gd name="connsiteY183" fmla="*/ 761762 h 934110"/>
              <a:gd name="connsiteX184" fmla="*/ 40966 w 697380"/>
              <a:gd name="connsiteY184" fmla="*/ 757954 h 934110"/>
              <a:gd name="connsiteX185" fmla="*/ 45730 w 697380"/>
              <a:gd name="connsiteY185" fmla="*/ 756049 h 934110"/>
              <a:gd name="connsiteX186" fmla="*/ 47635 w 697380"/>
              <a:gd name="connsiteY186" fmla="*/ 753193 h 934110"/>
              <a:gd name="connsiteX187" fmla="*/ 49541 w 697380"/>
              <a:gd name="connsiteY187" fmla="*/ 750336 h 934110"/>
              <a:gd name="connsiteX188" fmla="*/ 51446 w 697380"/>
              <a:gd name="connsiteY188" fmla="*/ 748432 h 934110"/>
              <a:gd name="connsiteX189" fmla="*/ 55257 w 697380"/>
              <a:gd name="connsiteY189" fmla="*/ 746527 h 934110"/>
              <a:gd name="connsiteX190" fmla="*/ 59068 w 697380"/>
              <a:gd name="connsiteY190" fmla="*/ 745575 h 934110"/>
              <a:gd name="connsiteX191" fmla="*/ 63831 w 697380"/>
              <a:gd name="connsiteY191" fmla="*/ 744623 h 934110"/>
              <a:gd name="connsiteX192" fmla="*/ 67642 w 697380"/>
              <a:gd name="connsiteY192" fmla="*/ 743671 h 934110"/>
              <a:gd name="connsiteX193" fmla="*/ 73358 w 697380"/>
              <a:gd name="connsiteY193" fmla="*/ 743671 h 934110"/>
              <a:gd name="connsiteX194" fmla="*/ 79074 w 697380"/>
              <a:gd name="connsiteY194" fmla="*/ 745575 h 934110"/>
              <a:gd name="connsiteX195" fmla="*/ 83838 w 697380"/>
              <a:gd name="connsiteY195" fmla="*/ 748432 h 934110"/>
              <a:gd name="connsiteX196" fmla="*/ 88602 w 697380"/>
              <a:gd name="connsiteY196" fmla="*/ 752240 h 934110"/>
              <a:gd name="connsiteX197" fmla="*/ 93365 w 697380"/>
              <a:gd name="connsiteY197" fmla="*/ 757001 h 934110"/>
              <a:gd name="connsiteX198" fmla="*/ 100034 w 697380"/>
              <a:gd name="connsiteY198" fmla="*/ 762715 h 934110"/>
              <a:gd name="connsiteX199" fmla="*/ 106703 w 697380"/>
              <a:gd name="connsiteY199" fmla="*/ 766523 h 934110"/>
              <a:gd name="connsiteX200" fmla="*/ 112419 w 697380"/>
              <a:gd name="connsiteY200" fmla="*/ 764619 h 934110"/>
              <a:gd name="connsiteX201" fmla="*/ 112419 w 697380"/>
              <a:gd name="connsiteY201" fmla="*/ 760810 h 934110"/>
              <a:gd name="connsiteX202" fmla="*/ 111467 w 697380"/>
              <a:gd name="connsiteY202" fmla="*/ 755097 h 934110"/>
              <a:gd name="connsiteX203" fmla="*/ 109561 w 697380"/>
              <a:gd name="connsiteY203" fmla="*/ 748432 h 934110"/>
              <a:gd name="connsiteX204" fmla="*/ 106703 w 697380"/>
              <a:gd name="connsiteY204" fmla="*/ 736053 h 934110"/>
              <a:gd name="connsiteX205" fmla="*/ 104798 w 697380"/>
              <a:gd name="connsiteY205" fmla="*/ 728435 h 934110"/>
              <a:gd name="connsiteX206" fmla="*/ 101940 w 697380"/>
              <a:gd name="connsiteY206" fmla="*/ 721770 h 934110"/>
              <a:gd name="connsiteX207" fmla="*/ 97176 w 697380"/>
              <a:gd name="connsiteY207" fmla="*/ 716057 h 934110"/>
              <a:gd name="connsiteX208" fmla="*/ 96224 w 697380"/>
              <a:gd name="connsiteY208" fmla="*/ 713200 h 934110"/>
              <a:gd name="connsiteX209" fmla="*/ 95271 w 697380"/>
              <a:gd name="connsiteY209" fmla="*/ 708439 h 934110"/>
              <a:gd name="connsiteX210" fmla="*/ 94318 w 697380"/>
              <a:gd name="connsiteY210" fmla="*/ 702726 h 934110"/>
              <a:gd name="connsiteX211" fmla="*/ 93365 w 697380"/>
              <a:gd name="connsiteY211" fmla="*/ 697965 h 934110"/>
              <a:gd name="connsiteX212" fmla="*/ 92413 w 697380"/>
              <a:gd name="connsiteY212" fmla="*/ 694156 h 934110"/>
              <a:gd name="connsiteX213" fmla="*/ 91460 w 697380"/>
              <a:gd name="connsiteY213" fmla="*/ 690347 h 934110"/>
              <a:gd name="connsiteX214" fmla="*/ 91460 w 697380"/>
              <a:gd name="connsiteY214" fmla="*/ 687491 h 934110"/>
              <a:gd name="connsiteX215" fmla="*/ 90507 w 697380"/>
              <a:gd name="connsiteY215" fmla="*/ 680825 h 934110"/>
              <a:gd name="connsiteX216" fmla="*/ 101940 w 697380"/>
              <a:gd name="connsiteY216" fmla="*/ 683682 h 934110"/>
              <a:gd name="connsiteX217" fmla="*/ 107656 w 697380"/>
              <a:gd name="connsiteY217" fmla="*/ 683682 h 934110"/>
              <a:gd name="connsiteX218" fmla="*/ 113372 w 697380"/>
              <a:gd name="connsiteY218" fmla="*/ 683682 h 934110"/>
              <a:gd name="connsiteX219" fmla="*/ 114325 w 697380"/>
              <a:gd name="connsiteY219" fmla="*/ 681777 h 934110"/>
              <a:gd name="connsiteX220" fmla="*/ 115278 w 697380"/>
              <a:gd name="connsiteY220" fmla="*/ 680825 h 934110"/>
              <a:gd name="connsiteX221" fmla="*/ 115278 w 697380"/>
              <a:gd name="connsiteY221" fmla="*/ 679873 h 934110"/>
              <a:gd name="connsiteX222" fmla="*/ 115278 w 697380"/>
              <a:gd name="connsiteY222" fmla="*/ 677969 h 934110"/>
              <a:gd name="connsiteX223" fmla="*/ 114325 w 697380"/>
              <a:gd name="connsiteY223" fmla="*/ 673208 h 934110"/>
              <a:gd name="connsiteX224" fmla="*/ 112419 w 697380"/>
              <a:gd name="connsiteY224" fmla="*/ 668447 h 934110"/>
              <a:gd name="connsiteX225" fmla="*/ 109561 w 697380"/>
              <a:gd name="connsiteY225" fmla="*/ 664638 h 934110"/>
              <a:gd name="connsiteX226" fmla="*/ 106703 w 697380"/>
              <a:gd name="connsiteY226" fmla="*/ 660829 h 934110"/>
              <a:gd name="connsiteX227" fmla="*/ 102892 w 697380"/>
              <a:gd name="connsiteY227" fmla="*/ 657972 h 934110"/>
              <a:gd name="connsiteX228" fmla="*/ 101940 w 697380"/>
              <a:gd name="connsiteY228" fmla="*/ 656068 h 934110"/>
              <a:gd name="connsiteX229" fmla="*/ 100987 w 697380"/>
              <a:gd name="connsiteY229" fmla="*/ 654164 h 934110"/>
              <a:gd name="connsiteX230" fmla="*/ 100987 w 697380"/>
              <a:gd name="connsiteY230" fmla="*/ 652259 h 934110"/>
              <a:gd name="connsiteX231" fmla="*/ 101940 w 697380"/>
              <a:gd name="connsiteY231" fmla="*/ 650354 h 934110"/>
              <a:gd name="connsiteX232" fmla="*/ 101940 w 697380"/>
              <a:gd name="connsiteY232" fmla="*/ 646546 h 934110"/>
              <a:gd name="connsiteX233" fmla="*/ 100034 w 697380"/>
              <a:gd name="connsiteY233" fmla="*/ 646546 h 934110"/>
              <a:gd name="connsiteX234" fmla="*/ 98129 w 697380"/>
              <a:gd name="connsiteY234" fmla="*/ 645593 h 934110"/>
              <a:gd name="connsiteX235" fmla="*/ 95271 w 697380"/>
              <a:gd name="connsiteY235" fmla="*/ 642737 h 934110"/>
              <a:gd name="connsiteX236" fmla="*/ 100034 w 697380"/>
              <a:gd name="connsiteY236" fmla="*/ 637976 h 934110"/>
              <a:gd name="connsiteX237" fmla="*/ 102892 w 697380"/>
              <a:gd name="connsiteY237" fmla="*/ 632263 h 934110"/>
              <a:gd name="connsiteX238" fmla="*/ 107656 w 697380"/>
              <a:gd name="connsiteY238" fmla="*/ 626549 h 934110"/>
              <a:gd name="connsiteX239" fmla="*/ 112419 w 697380"/>
              <a:gd name="connsiteY239" fmla="*/ 621788 h 934110"/>
              <a:gd name="connsiteX240" fmla="*/ 118136 w 697380"/>
              <a:gd name="connsiteY240" fmla="*/ 617980 h 934110"/>
              <a:gd name="connsiteX241" fmla="*/ 116230 w 697380"/>
              <a:gd name="connsiteY241" fmla="*/ 613219 h 934110"/>
              <a:gd name="connsiteX242" fmla="*/ 112419 w 697380"/>
              <a:gd name="connsiteY242" fmla="*/ 608458 h 934110"/>
              <a:gd name="connsiteX243" fmla="*/ 112419 w 697380"/>
              <a:gd name="connsiteY243" fmla="*/ 601792 h 934110"/>
              <a:gd name="connsiteX244" fmla="*/ 114325 w 697380"/>
              <a:gd name="connsiteY244" fmla="*/ 599888 h 934110"/>
              <a:gd name="connsiteX245" fmla="*/ 117183 w 697380"/>
              <a:gd name="connsiteY245" fmla="*/ 600840 h 934110"/>
              <a:gd name="connsiteX246" fmla="*/ 119088 w 697380"/>
              <a:gd name="connsiteY246" fmla="*/ 600840 h 934110"/>
              <a:gd name="connsiteX247" fmla="*/ 120041 w 697380"/>
              <a:gd name="connsiteY247" fmla="*/ 596079 h 934110"/>
              <a:gd name="connsiteX248" fmla="*/ 120994 w 697380"/>
              <a:gd name="connsiteY248" fmla="*/ 576083 h 934110"/>
              <a:gd name="connsiteX249" fmla="*/ 121946 w 697380"/>
              <a:gd name="connsiteY249" fmla="*/ 571322 h 934110"/>
              <a:gd name="connsiteX250" fmla="*/ 122899 w 697380"/>
              <a:gd name="connsiteY250" fmla="*/ 568465 h 934110"/>
              <a:gd name="connsiteX251" fmla="*/ 122899 w 697380"/>
              <a:gd name="connsiteY251" fmla="*/ 565608 h 934110"/>
              <a:gd name="connsiteX252" fmla="*/ 121946 w 697380"/>
              <a:gd name="connsiteY252" fmla="*/ 563704 h 934110"/>
              <a:gd name="connsiteX253" fmla="*/ 120041 w 697380"/>
              <a:gd name="connsiteY253" fmla="*/ 560847 h 934110"/>
              <a:gd name="connsiteX254" fmla="*/ 119088 w 697380"/>
              <a:gd name="connsiteY254" fmla="*/ 557039 h 934110"/>
              <a:gd name="connsiteX255" fmla="*/ 119088 w 697380"/>
              <a:gd name="connsiteY255" fmla="*/ 553230 h 934110"/>
              <a:gd name="connsiteX256" fmla="*/ 119088 w 697380"/>
              <a:gd name="connsiteY256" fmla="*/ 543708 h 934110"/>
              <a:gd name="connsiteX257" fmla="*/ 120041 w 697380"/>
              <a:gd name="connsiteY257" fmla="*/ 529425 h 934110"/>
              <a:gd name="connsiteX258" fmla="*/ 120994 w 697380"/>
              <a:gd name="connsiteY258" fmla="*/ 526568 h 934110"/>
              <a:gd name="connsiteX259" fmla="*/ 123852 w 697380"/>
              <a:gd name="connsiteY259" fmla="*/ 524664 h 934110"/>
              <a:gd name="connsiteX260" fmla="*/ 125757 w 697380"/>
              <a:gd name="connsiteY260" fmla="*/ 522759 h 934110"/>
              <a:gd name="connsiteX261" fmla="*/ 123852 w 697380"/>
              <a:gd name="connsiteY261" fmla="*/ 507524 h 934110"/>
              <a:gd name="connsiteX262" fmla="*/ 120994 w 697380"/>
              <a:gd name="connsiteY262" fmla="*/ 489432 h 934110"/>
              <a:gd name="connsiteX263" fmla="*/ 120041 w 697380"/>
              <a:gd name="connsiteY263" fmla="*/ 486576 h 934110"/>
              <a:gd name="connsiteX264" fmla="*/ 115278 w 697380"/>
              <a:gd name="connsiteY264" fmla="*/ 468484 h 934110"/>
              <a:gd name="connsiteX265" fmla="*/ 113372 w 697380"/>
              <a:gd name="connsiteY265" fmla="*/ 458962 h 934110"/>
              <a:gd name="connsiteX266" fmla="*/ 115278 w 697380"/>
              <a:gd name="connsiteY266" fmla="*/ 451344 h 934110"/>
              <a:gd name="connsiteX267" fmla="*/ 117183 w 697380"/>
              <a:gd name="connsiteY267" fmla="*/ 447535 h 934110"/>
              <a:gd name="connsiteX268" fmla="*/ 118136 w 697380"/>
              <a:gd name="connsiteY268" fmla="*/ 443727 h 934110"/>
              <a:gd name="connsiteX269" fmla="*/ 120041 w 697380"/>
              <a:gd name="connsiteY269" fmla="*/ 439918 h 934110"/>
              <a:gd name="connsiteX270" fmla="*/ 122899 w 697380"/>
              <a:gd name="connsiteY270" fmla="*/ 436109 h 934110"/>
              <a:gd name="connsiteX271" fmla="*/ 131473 w 697380"/>
              <a:gd name="connsiteY271" fmla="*/ 438966 h 934110"/>
              <a:gd name="connsiteX272" fmla="*/ 141000 w 697380"/>
              <a:gd name="connsiteY272" fmla="*/ 441822 h 934110"/>
              <a:gd name="connsiteX273" fmla="*/ 150527 w 697380"/>
              <a:gd name="connsiteY273" fmla="*/ 443727 h 934110"/>
              <a:gd name="connsiteX274" fmla="*/ 159102 w 697380"/>
              <a:gd name="connsiteY274" fmla="*/ 443727 h 934110"/>
              <a:gd name="connsiteX275" fmla="*/ 163866 w 697380"/>
              <a:gd name="connsiteY275" fmla="*/ 439918 h 934110"/>
              <a:gd name="connsiteX276" fmla="*/ 167677 w 697380"/>
              <a:gd name="connsiteY276" fmla="*/ 438966 h 934110"/>
              <a:gd name="connsiteX277" fmla="*/ 170535 w 697380"/>
              <a:gd name="connsiteY277" fmla="*/ 439918 h 934110"/>
              <a:gd name="connsiteX278" fmla="*/ 175298 w 697380"/>
              <a:gd name="connsiteY278" fmla="*/ 443727 h 934110"/>
              <a:gd name="connsiteX279" fmla="*/ 176251 w 697380"/>
              <a:gd name="connsiteY279" fmla="*/ 445631 h 934110"/>
              <a:gd name="connsiteX280" fmla="*/ 176251 w 697380"/>
              <a:gd name="connsiteY280" fmla="*/ 448488 h 934110"/>
              <a:gd name="connsiteX281" fmla="*/ 177204 w 697380"/>
              <a:gd name="connsiteY281" fmla="*/ 452296 h 934110"/>
              <a:gd name="connsiteX282" fmla="*/ 178156 w 697380"/>
              <a:gd name="connsiteY282" fmla="*/ 456105 h 934110"/>
              <a:gd name="connsiteX283" fmla="*/ 180062 w 697380"/>
              <a:gd name="connsiteY283" fmla="*/ 459914 h 934110"/>
              <a:gd name="connsiteX284" fmla="*/ 181967 w 697380"/>
              <a:gd name="connsiteY284" fmla="*/ 462771 h 934110"/>
              <a:gd name="connsiteX285" fmla="*/ 183872 w 697380"/>
              <a:gd name="connsiteY285" fmla="*/ 466579 h 934110"/>
              <a:gd name="connsiteX286" fmla="*/ 184825 w 697380"/>
              <a:gd name="connsiteY286" fmla="*/ 470388 h 934110"/>
              <a:gd name="connsiteX287" fmla="*/ 185778 w 697380"/>
              <a:gd name="connsiteY287" fmla="*/ 474197 h 934110"/>
              <a:gd name="connsiteX288" fmla="*/ 187683 w 697380"/>
              <a:gd name="connsiteY288" fmla="*/ 476101 h 934110"/>
              <a:gd name="connsiteX289" fmla="*/ 191494 w 697380"/>
              <a:gd name="connsiteY289" fmla="*/ 478006 h 934110"/>
              <a:gd name="connsiteX290" fmla="*/ 196258 w 697380"/>
              <a:gd name="connsiteY290" fmla="*/ 481815 h 934110"/>
              <a:gd name="connsiteX291" fmla="*/ 200068 w 697380"/>
              <a:gd name="connsiteY291" fmla="*/ 485623 h 934110"/>
              <a:gd name="connsiteX292" fmla="*/ 202926 w 697380"/>
              <a:gd name="connsiteY292" fmla="*/ 490384 h 934110"/>
              <a:gd name="connsiteX293" fmla="*/ 204832 w 697380"/>
              <a:gd name="connsiteY293" fmla="*/ 495145 h 934110"/>
              <a:gd name="connsiteX294" fmla="*/ 206737 w 697380"/>
              <a:gd name="connsiteY294" fmla="*/ 499907 h 934110"/>
              <a:gd name="connsiteX295" fmla="*/ 209595 w 697380"/>
              <a:gd name="connsiteY295" fmla="*/ 506572 h 934110"/>
              <a:gd name="connsiteX296" fmla="*/ 210548 w 697380"/>
              <a:gd name="connsiteY296" fmla="*/ 508476 h 934110"/>
              <a:gd name="connsiteX297" fmla="*/ 212453 w 697380"/>
              <a:gd name="connsiteY297" fmla="*/ 510381 h 934110"/>
              <a:gd name="connsiteX298" fmla="*/ 214359 w 697380"/>
              <a:gd name="connsiteY298" fmla="*/ 512285 h 934110"/>
              <a:gd name="connsiteX299" fmla="*/ 216264 w 697380"/>
              <a:gd name="connsiteY299" fmla="*/ 514190 h 934110"/>
              <a:gd name="connsiteX300" fmla="*/ 218170 w 697380"/>
              <a:gd name="connsiteY300" fmla="*/ 516094 h 934110"/>
              <a:gd name="connsiteX301" fmla="*/ 221028 w 697380"/>
              <a:gd name="connsiteY301" fmla="*/ 517046 h 934110"/>
              <a:gd name="connsiteX302" fmla="*/ 222933 w 697380"/>
              <a:gd name="connsiteY302" fmla="*/ 518951 h 934110"/>
              <a:gd name="connsiteX303" fmla="*/ 225791 w 697380"/>
              <a:gd name="connsiteY303" fmla="*/ 520855 h 934110"/>
              <a:gd name="connsiteX304" fmla="*/ 231507 w 697380"/>
              <a:gd name="connsiteY304" fmla="*/ 524664 h 934110"/>
              <a:gd name="connsiteX305" fmla="*/ 240082 w 697380"/>
              <a:gd name="connsiteY305" fmla="*/ 532281 h 934110"/>
              <a:gd name="connsiteX306" fmla="*/ 243893 w 697380"/>
              <a:gd name="connsiteY306" fmla="*/ 537042 h 934110"/>
              <a:gd name="connsiteX307" fmla="*/ 247704 w 697380"/>
              <a:gd name="connsiteY307" fmla="*/ 544660 h 934110"/>
              <a:gd name="connsiteX308" fmla="*/ 250562 w 697380"/>
              <a:gd name="connsiteY308" fmla="*/ 547517 h 934110"/>
              <a:gd name="connsiteX309" fmla="*/ 257231 w 697380"/>
              <a:gd name="connsiteY309" fmla="*/ 549421 h 934110"/>
              <a:gd name="connsiteX310" fmla="*/ 262947 w 697380"/>
              <a:gd name="connsiteY310" fmla="*/ 547517 h 934110"/>
              <a:gd name="connsiteX311" fmla="*/ 269616 w 697380"/>
              <a:gd name="connsiteY311" fmla="*/ 544660 h 934110"/>
              <a:gd name="connsiteX312" fmla="*/ 275332 w 697380"/>
              <a:gd name="connsiteY312" fmla="*/ 542756 h 934110"/>
              <a:gd name="connsiteX313" fmla="*/ 282954 w 697380"/>
              <a:gd name="connsiteY313" fmla="*/ 540851 h 934110"/>
              <a:gd name="connsiteX314" fmla="*/ 289623 w 697380"/>
              <a:gd name="connsiteY314" fmla="*/ 533234 h 934110"/>
              <a:gd name="connsiteX315" fmla="*/ 295339 w 697380"/>
              <a:gd name="connsiteY315" fmla="*/ 524664 h 934110"/>
              <a:gd name="connsiteX316" fmla="*/ 300102 w 697380"/>
              <a:gd name="connsiteY316" fmla="*/ 517046 h 934110"/>
              <a:gd name="connsiteX317" fmla="*/ 302960 w 697380"/>
              <a:gd name="connsiteY317" fmla="*/ 517998 h 934110"/>
              <a:gd name="connsiteX318" fmla="*/ 305819 w 697380"/>
              <a:gd name="connsiteY318" fmla="*/ 518951 h 934110"/>
              <a:gd name="connsiteX319" fmla="*/ 322968 w 697380"/>
              <a:gd name="connsiteY319" fmla="*/ 526568 h 934110"/>
              <a:gd name="connsiteX320" fmla="*/ 329637 w 697380"/>
              <a:gd name="connsiteY320" fmla="*/ 530377 h 934110"/>
              <a:gd name="connsiteX321" fmla="*/ 336305 w 697380"/>
              <a:gd name="connsiteY321" fmla="*/ 533234 h 934110"/>
              <a:gd name="connsiteX322" fmla="*/ 343927 w 697380"/>
              <a:gd name="connsiteY322" fmla="*/ 534186 h 934110"/>
              <a:gd name="connsiteX323" fmla="*/ 349643 w 697380"/>
              <a:gd name="connsiteY323" fmla="*/ 530377 h 934110"/>
              <a:gd name="connsiteX324" fmla="*/ 357265 w 697380"/>
              <a:gd name="connsiteY324" fmla="*/ 523712 h 934110"/>
              <a:gd name="connsiteX325" fmla="*/ 360123 w 697380"/>
              <a:gd name="connsiteY325" fmla="*/ 521807 h 934110"/>
              <a:gd name="connsiteX326" fmla="*/ 361076 w 697380"/>
              <a:gd name="connsiteY326" fmla="*/ 516094 h 934110"/>
              <a:gd name="connsiteX327" fmla="*/ 358218 w 697380"/>
              <a:gd name="connsiteY327" fmla="*/ 510381 h 934110"/>
              <a:gd name="connsiteX328" fmla="*/ 352501 w 697380"/>
              <a:gd name="connsiteY328" fmla="*/ 505620 h 934110"/>
              <a:gd name="connsiteX329" fmla="*/ 350596 w 697380"/>
              <a:gd name="connsiteY329" fmla="*/ 499907 h 934110"/>
              <a:gd name="connsiteX330" fmla="*/ 350596 w 697380"/>
              <a:gd name="connsiteY330" fmla="*/ 498002 h 934110"/>
              <a:gd name="connsiteX331" fmla="*/ 352501 w 697380"/>
              <a:gd name="connsiteY331" fmla="*/ 495145 h 934110"/>
              <a:gd name="connsiteX332" fmla="*/ 355359 w 697380"/>
              <a:gd name="connsiteY332" fmla="*/ 493241 h 934110"/>
              <a:gd name="connsiteX333" fmla="*/ 358218 w 697380"/>
              <a:gd name="connsiteY333" fmla="*/ 491337 h 934110"/>
              <a:gd name="connsiteX334" fmla="*/ 362028 w 697380"/>
              <a:gd name="connsiteY334" fmla="*/ 490384 h 934110"/>
              <a:gd name="connsiteX335" fmla="*/ 362981 w 697380"/>
              <a:gd name="connsiteY335" fmla="*/ 488480 h 934110"/>
              <a:gd name="connsiteX336" fmla="*/ 363934 w 697380"/>
              <a:gd name="connsiteY336" fmla="*/ 486576 h 934110"/>
              <a:gd name="connsiteX337" fmla="*/ 365839 w 697380"/>
              <a:gd name="connsiteY337" fmla="*/ 485623 h 934110"/>
              <a:gd name="connsiteX338" fmla="*/ 366792 w 697380"/>
              <a:gd name="connsiteY338" fmla="*/ 484671 h 934110"/>
              <a:gd name="connsiteX339" fmla="*/ 374413 w 697380"/>
              <a:gd name="connsiteY339" fmla="*/ 486576 h 934110"/>
              <a:gd name="connsiteX340" fmla="*/ 382988 w 697380"/>
              <a:gd name="connsiteY340" fmla="*/ 489432 h 934110"/>
              <a:gd name="connsiteX341" fmla="*/ 391563 w 697380"/>
              <a:gd name="connsiteY341" fmla="*/ 489432 h 934110"/>
              <a:gd name="connsiteX342" fmla="*/ 396326 w 697380"/>
              <a:gd name="connsiteY342" fmla="*/ 486576 h 934110"/>
              <a:gd name="connsiteX343" fmla="*/ 397279 w 697380"/>
              <a:gd name="connsiteY343" fmla="*/ 487528 h 934110"/>
              <a:gd name="connsiteX344" fmla="*/ 398231 w 697380"/>
              <a:gd name="connsiteY344" fmla="*/ 488480 h 934110"/>
              <a:gd name="connsiteX345" fmla="*/ 405853 w 697380"/>
              <a:gd name="connsiteY345" fmla="*/ 493241 h 934110"/>
              <a:gd name="connsiteX346" fmla="*/ 415380 w 697380"/>
              <a:gd name="connsiteY346" fmla="*/ 493241 h 934110"/>
              <a:gd name="connsiteX347" fmla="*/ 423002 w 697380"/>
              <a:gd name="connsiteY347" fmla="*/ 488480 h 934110"/>
              <a:gd name="connsiteX348" fmla="*/ 429671 w 697380"/>
              <a:gd name="connsiteY348" fmla="*/ 481815 h 934110"/>
              <a:gd name="connsiteX349" fmla="*/ 431576 w 697380"/>
              <a:gd name="connsiteY349" fmla="*/ 473245 h 934110"/>
              <a:gd name="connsiteX350" fmla="*/ 428718 w 697380"/>
              <a:gd name="connsiteY350" fmla="*/ 467532 h 934110"/>
              <a:gd name="connsiteX351" fmla="*/ 423002 w 697380"/>
              <a:gd name="connsiteY351" fmla="*/ 464675 h 934110"/>
              <a:gd name="connsiteX352" fmla="*/ 415380 w 697380"/>
              <a:gd name="connsiteY352" fmla="*/ 465627 h 934110"/>
              <a:gd name="connsiteX353" fmla="*/ 411569 w 697380"/>
              <a:gd name="connsiteY353" fmla="*/ 464675 h 934110"/>
              <a:gd name="connsiteX354" fmla="*/ 407758 w 697380"/>
              <a:gd name="connsiteY354" fmla="*/ 461818 h 934110"/>
              <a:gd name="connsiteX355" fmla="*/ 403948 w 697380"/>
              <a:gd name="connsiteY355" fmla="*/ 458962 h 934110"/>
              <a:gd name="connsiteX356" fmla="*/ 401090 w 697380"/>
              <a:gd name="connsiteY356" fmla="*/ 456105 h 934110"/>
              <a:gd name="connsiteX357" fmla="*/ 398231 w 697380"/>
              <a:gd name="connsiteY357" fmla="*/ 452296 h 934110"/>
              <a:gd name="connsiteX358" fmla="*/ 394421 w 697380"/>
              <a:gd name="connsiteY358" fmla="*/ 448488 h 934110"/>
              <a:gd name="connsiteX359" fmla="*/ 391563 w 697380"/>
              <a:gd name="connsiteY359" fmla="*/ 444679 h 934110"/>
              <a:gd name="connsiteX360" fmla="*/ 387752 w 697380"/>
              <a:gd name="connsiteY360" fmla="*/ 440870 h 934110"/>
              <a:gd name="connsiteX361" fmla="*/ 382036 w 697380"/>
              <a:gd name="connsiteY361" fmla="*/ 438013 h 934110"/>
              <a:gd name="connsiteX362" fmla="*/ 377272 w 697380"/>
              <a:gd name="connsiteY362" fmla="*/ 438013 h 934110"/>
              <a:gd name="connsiteX363" fmla="*/ 371555 w 697380"/>
              <a:gd name="connsiteY363" fmla="*/ 439918 h 934110"/>
              <a:gd name="connsiteX364" fmla="*/ 366792 w 697380"/>
              <a:gd name="connsiteY364" fmla="*/ 443727 h 934110"/>
              <a:gd name="connsiteX365" fmla="*/ 362028 w 697380"/>
              <a:gd name="connsiteY365" fmla="*/ 444679 h 934110"/>
              <a:gd name="connsiteX366" fmla="*/ 360123 w 697380"/>
              <a:gd name="connsiteY366" fmla="*/ 440870 h 934110"/>
              <a:gd name="connsiteX367" fmla="*/ 358218 w 697380"/>
              <a:gd name="connsiteY367" fmla="*/ 435157 h 934110"/>
              <a:gd name="connsiteX368" fmla="*/ 356312 w 697380"/>
              <a:gd name="connsiteY368" fmla="*/ 431348 h 934110"/>
              <a:gd name="connsiteX369" fmla="*/ 353454 w 697380"/>
              <a:gd name="connsiteY369" fmla="*/ 430396 h 934110"/>
              <a:gd name="connsiteX370" fmla="*/ 352501 w 697380"/>
              <a:gd name="connsiteY370" fmla="*/ 429444 h 934110"/>
              <a:gd name="connsiteX371" fmla="*/ 350596 w 697380"/>
              <a:gd name="connsiteY371" fmla="*/ 426587 h 934110"/>
              <a:gd name="connsiteX372" fmla="*/ 350596 w 697380"/>
              <a:gd name="connsiteY372" fmla="*/ 423730 h 934110"/>
              <a:gd name="connsiteX373" fmla="*/ 351549 w 697380"/>
              <a:gd name="connsiteY373" fmla="*/ 420874 h 934110"/>
              <a:gd name="connsiteX374" fmla="*/ 354407 w 697380"/>
              <a:gd name="connsiteY374" fmla="*/ 419922 h 934110"/>
              <a:gd name="connsiteX375" fmla="*/ 357265 w 697380"/>
              <a:gd name="connsiteY375" fmla="*/ 419922 h 934110"/>
              <a:gd name="connsiteX376" fmla="*/ 360123 w 697380"/>
              <a:gd name="connsiteY376" fmla="*/ 418969 h 934110"/>
              <a:gd name="connsiteX377" fmla="*/ 362981 w 697380"/>
              <a:gd name="connsiteY377" fmla="*/ 410400 h 934110"/>
              <a:gd name="connsiteX378" fmla="*/ 353454 w 697380"/>
              <a:gd name="connsiteY378" fmla="*/ 405638 h 934110"/>
              <a:gd name="connsiteX379" fmla="*/ 341069 w 697380"/>
              <a:gd name="connsiteY379" fmla="*/ 401830 h 934110"/>
              <a:gd name="connsiteX380" fmla="*/ 333447 w 697380"/>
              <a:gd name="connsiteY380" fmla="*/ 398973 h 934110"/>
              <a:gd name="connsiteX381" fmla="*/ 328684 w 697380"/>
              <a:gd name="connsiteY381" fmla="*/ 395164 h 934110"/>
              <a:gd name="connsiteX382" fmla="*/ 324873 w 697380"/>
              <a:gd name="connsiteY382" fmla="*/ 390403 h 934110"/>
              <a:gd name="connsiteX383" fmla="*/ 321062 w 697380"/>
              <a:gd name="connsiteY383" fmla="*/ 385642 h 934110"/>
              <a:gd name="connsiteX384" fmla="*/ 315346 w 697380"/>
              <a:gd name="connsiteY384" fmla="*/ 382786 h 934110"/>
              <a:gd name="connsiteX385" fmla="*/ 309629 w 697380"/>
              <a:gd name="connsiteY385" fmla="*/ 382786 h 934110"/>
              <a:gd name="connsiteX386" fmla="*/ 304866 w 697380"/>
              <a:gd name="connsiteY386" fmla="*/ 380881 h 934110"/>
              <a:gd name="connsiteX387" fmla="*/ 302960 w 697380"/>
              <a:gd name="connsiteY387" fmla="*/ 378025 h 934110"/>
              <a:gd name="connsiteX388" fmla="*/ 306771 w 697380"/>
              <a:gd name="connsiteY388" fmla="*/ 372311 h 934110"/>
              <a:gd name="connsiteX389" fmla="*/ 306771 w 697380"/>
              <a:gd name="connsiteY389" fmla="*/ 362789 h 934110"/>
              <a:gd name="connsiteX390" fmla="*/ 302008 w 697380"/>
              <a:gd name="connsiteY390" fmla="*/ 354220 h 934110"/>
              <a:gd name="connsiteX391" fmla="*/ 296292 w 697380"/>
              <a:gd name="connsiteY391" fmla="*/ 350411 h 934110"/>
              <a:gd name="connsiteX392" fmla="*/ 293433 w 697380"/>
              <a:gd name="connsiteY392" fmla="*/ 355172 h 934110"/>
              <a:gd name="connsiteX393" fmla="*/ 294386 w 697380"/>
              <a:gd name="connsiteY393" fmla="*/ 360885 h 934110"/>
              <a:gd name="connsiteX394" fmla="*/ 294386 w 697380"/>
              <a:gd name="connsiteY394" fmla="*/ 364694 h 934110"/>
              <a:gd name="connsiteX395" fmla="*/ 293433 w 697380"/>
              <a:gd name="connsiteY395" fmla="*/ 367550 h 934110"/>
              <a:gd name="connsiteX396" fmla="*/ 288670 w 697380"/>
              <a:gd name="connsiteY396" fmla="*/ 369455 h 934110"/>
              <a:gd name="connsiteX397" fmla="*/ 284859 w 697380"/>
              <a:gd name="connsiteY397" fmla="*/ 369455 h 934110"/>
              <a:gd name="connsiteX398" fmla="*/ 281048 w 697380"/>
              <a:gd name="connsiteY398" fmla="*/ 369455 h 934110"/>
              <a:gd name="connsiteX399" fmla="*/ 272474 w 697380"/>
              <a:gd name="connsiteY399" fmla="*/ 369455 h 934110"/>
              <a:gd name="connsiteX400" fmla="*/ 263900 w 697380"/>
              <a:gd name="connsiteY400" fmla="*/ 358981 h 934110"/>
              <a:gd name="connsiteX401" fmla="*/ 256278 w 697380"/>
              <a:gd name="connsiteY401" fmla="*/ 345650 h 934110"/>
              <a:gd name="connsiteX402" fmla="*/ 249609 w 697380"/>
              <a:gd name="connsiteY402" fmla="*/ 332319 h 934110"/>
              <a:gd name="connsiteX403" fmla="*/ 241988 w 697380"/>
              <a:gd name="connsiteY403" fmla="*/ 319940 h 934110"/>
              <a:gd name="connsiteX404" fmla="*/ 240082 w 697380"/>
              <a:gd name="connsiteY404" fmla="*/ 313275 h 934110"/>
              <a:gd name="connsiteX405" fmla="*/ 241988 w 697380"/>
              <a:gd name="connsiteY405" fmla="*/ 305657 h 934110"/>
              <a:gd name="connsiteX406" fmla="*/ 245798 w 697380"/>
              <a:gd name="connsiteY406" fmla="*/ 298992 h 934110"/>
              <a:gd name="connsiteX407" fmla="*/ 250562 w 697380"/>
              <a:gd name="connsiteY407" fmla="*/ 291374 h 934110"/>
              <a:gd name="connsiteX408" fmla="*/ 252467 w 697380"/>
              <a:gd name="connsiteY408" fmla="*/ 289470 h 934110"/>
              <a:gd name="connsiteX409" fmla="*/ 254373 w 697380"/>
              <a:gd name="connsiteY409" fmla="*/ 287565 h 934110"/>
              <a:gd name="connsiteX410" fmla="*/ 256278 w 697380"/>
              <a:gd name="connsiteY410" fmla="*/ 283756 h 934110"/>
              <a:gd name="connsiteX411" fmla="*/ 261042 w 697380"/>
              <a:gd name="connsiteY411" fmla="*/ 277091 h 934110"/>
              <a:gd name="connsiteX412" fmla="*/ 263900 w 697380"/>
              <a:gd name="connsiteY412" fmla="*/ 273282 h 934110"/>
              <a:gd name="connsiteX413" fmla="*/ 265805 w 697380"/>
              <a:gd name="connsiteY413" fmla="*/ 264712 h 934110"/>
              <a:gd name="connsiteX414" fmla="*/ 267711 w 697380"/>
              <a:gd name="connsiteY414" fmla="*/ 256143 h 934110"/>
              <a:gd name="connsiteX415" fmla="*/ 272474 w 697380"/>
              <a:gd name="connsiteY415" fmla="*/ 248525 h 934110"/>
              <a:gd name="connsiteX416" fmla="*/ 280096 w 697380"/>
              <a:gd name="connsiteY416" fmla="*/ 242812 h 934110"/>
              <a:gd name="connsiteX417" fmla="*/ 284859 w 697380"/>
              <a:gd name="connsiteY417" fmla="*/ 237098 h 934110"/>
              <a:gd name="connsiteX418" fmla="*/ 284859 w 697380"/>
              <a:gd name="connsiteY418" fmla="*/ 232337 h 934110"/>
              <a:gd name="connsiteX419" fmla="*/ 282001 w 697380"/>
              <a:gd name="connsiteY419" fmla="*/ 226624 h 934110"/>
              <a:gd name="connsiteX420" fmla="*/ 279143 w 697380"/>
              <a:gd name="connsiteY420" fmla="*/ 220911 h 934110"/>
              <a:gd name="connsiteX421" fmla="*/ 279143 w 697380"/>
              <a:gd name="connsiteY421" fmla="*/ 218054 h 934110"/>
              <a:gd name="connsiteX422" fmla="*/ 278190 w 697380"/>
              <a:gd name="connsiteY422" fmla="*/ 209485 h 934110"/>
              <a:gd name="connsiteX423" fmla="*/ 274379 w 697380"/>
              <a:gd name="connsiteY423" fmla="*/ 197106 h 934110"/>
              <a:gd name="connsiteX424" fmla="*/ 266758 w 697380"/>
              <a:gd name="connsiteY424" fmla="*/ 193297 h 934110"/>
              <a:gd name="connsiteX425" fmla="*/ 257231 w 697380"/>
              <a:gd name="connsiteY425" fmla="*/ 195202 h 934110"/>
              <a:gd name="connsiteX426" fmla="*/ 246751 w 697380"/>
              <a:gd name="connsiteY426" fmla="*/ 199963 h 934110"/>
              <a:gd name="connsiteX427" fmla="*/ 243893 w 697380"/>
              <a:gd name="connsiteY427" fmla="*/ 200915 h 934110"/>
              <a:gd name="connsiteX428" fmla="*/ 241988 w 697380"/>
              <a:gd name="connsiteY428" fmla="*/ 199963 h 934110"/>
              <a:gd name="connsiteX429" fmla="*/ 239130 w 697380"/>
              <a:gd name="connsiteY429" fmla="*/ 199010 h 934110"/>
              <a:gd name="connsiteX430" fmla="*/ 238177 w 697380"/>
              <a:gd name="connsiteY430" fmla="*/ 196154 h 934110"/>
              <a:gd name="connsiteX431" fmla="*/ 234366 w 697380"/>
              <a:gd name="connsiteY431" fmla="*/ 194249 h 934110"/>
              <a:gd name="connsiteX432" fmla="*/ 232461 w 697380"/>
              <a:gd name="connsiteY432" fmla="*/ 190441 h 934110"/>
              <a:gd name="connsiteX433" fmla="*/ 232461 w 697380"/>
              <a:gd name="connsiteY433" fmla="*/ 187584 h 934110"/>
              <a:gd name="connsiteX434" fmla="*/ 234366 w 697380"/>
              <a:gd name="connsiteY434" fmla="*/ 183775 h 934110"/>
              <a:gd name="connsiteX435" fmla="*/ 237224 w 697380"/>
              <a:gd name="connsiteY435" fmla="*/ 179014 h 934110"/>
              <a:gd name="connsiteX436" fmla="*/ 238177 w 697380"/>
              <a:gd name="connsiteY436" fmla="*/ 173301 h 934110"/>
              <a:gd name="connsiteX437" fmla="*/ 240082 w 697380"/>
              <a:gd name="connsiteY437" fmla="*/ 167588 h 934110"/>
              <a:gd name="connsiteX438" fmla="*/ 244846 w 697380"/>
              <a:gd name="connsiteY438" fmla="*/ 163779 h 934110"/>
              <a:gd name="connsiteX439" fmla="*/ 249609 w 697380"/>
              <a:gd name="connsiteY439" fmla="*/ 162827 h 934110"/>
              <a:gd name="connsiteX440" fmla="*/ 259136 w 697380"/>
              <a:gd name="connsiteY440" fmla="*/ 161874 h 934110"/>
              <a:gd name="connsiteX441" fmla="*/ 263900 w 697380"/>
              <a:gd name="connsiteY441" fmla="*/ 160922 h 934110"/>
              <a:gd name="connsiteX442" fmla="*/ 267711 w 697380"/>
              <a:gd name="connsiteY442" fmla="*/ 159018 h 934110"/>
              <a:gd name="connsiteX443" fmla="*/ 274379 w 697380"/>
              <a:gd name="connsiteY443" fmla="*/ 147591 h 934110"/>
              <a:gd name="connsiteX444" fmla="*/ 277238 w 697380"/>
              <a:gd name="connsiteY444" fmla="*/ 143783 h 934110"/>
              <a:gd name="connsiteX445" fmla="*/ 280096 w 697380"/>
              <a:gd name="connsiteY445" fmla="*/ 139022 h 934110"/>
              <a:gd name="connsiteX446" fmla="*/ 286765 w 697380"/>
              <a:gd name="connsiteY446" fmla="*/ 135213 h 934110"/>
              <a:gd name="connsiteX447" fmla="*/ 293433 w 697380"/>
              <a:gd name="connsiteY447" fmla="*/ 131404 h 934110"/>
              <a:gd name="connsiteX448" fmla="*/ 300102 w 697380"/>
              <a:gd name="connsiteY448" fmla="*/ 127595 h 934110"/>
              <a:gd name="connsiteX449" fmla="*/ 302960 w 697380"/>
              <a:gd name="connsiteY449" fmla="*/ 123786 h 934110"/>
              <a:gd name="connsiteX450" fmla="*/ 306771 w 697380"/>
              <a:gd name="connsiteY450" fmla="*/ 119978 h 934110"/>
              <a:gd name="connsiteX451" fmla="*/ 315346 w 697380"/>
              <a:gd name="connsiteY451" fmla="*/ 109503 h 934110"/>
              <a:gd name="connsiteX452" fmla="*/ 319157 w 697380"/>
              <a:gd name="connsiteY452" fmla="*/ 106647 h 934110"/>
              <a:gd name="connsiteX453" fmla="*/ 322968 w 697380"/>
              <a:gd name="connsiteY453" fmla="*/ 103790 h 934110"/>
              <a:gd name="connsiteX454" fmla="*/ 325826 w 697380"/>
              <a:gd name="connsiteY454" fmla="*/ 99981 h 934110"/>
              <a:gd name="connsiteX455" fmla="*/ 327731 w 697380"/>
              <a:gd name="connsiteY455" fmla="*/ 95220 h 934110"/>
              <a:gd name="connsiteX456" fmla="*/ 330589 w 697380"/>
              <a:gd name="connsiteY456" fmla="*/ 88555 h 934110"/>
              <a:gd name="connsiteX457" fmla="*/ 331542 w 697380"/>
              <a:gd name="connsiteY457" fmla="*/ 81890 h 934110"/>
              <a:gd name="connsiteX458" fmla="*/ 332495 w 697380"/>
              <a:gd name="connsiteY458" fmla="*/ 75224 h 934110"/>
              <a:gd name="connsiteX459" fmla="*/ 332495 w 697380"/>
              <a:gd name="connsiteY459" fmla="*/ 68559 h 934110"/>
              <a:gd name="connsiteX460" fmla="*/ 331542 w 697380"/>
              <a:gd name="connsiteY460" fmla="*/ 61893 h 934110"/>
              <a:gd name="connsiteX461" fmla="*/ 331542 w 697380"/>
              <a:gd name="connsiteY461" fmla="*/ 58084 h 934110"/>
              <a:gd name="connsiteX462" fmla="*/ 330589 w 697380"/>
              <a:gd name="connsiteY462" fmla="*/ 55228 h 934110"/>
              <a:gd name="connsiteX463" fmla="*/ 325826 w 697380"/>
              <a:gd name="connsiteY463" fmla="*/ 49515 h 934110"/>
              <a:gd name="connsiteX464" fmla="*/ 325826 w 697380"/>
              <a:gd name="connsiteY464" fmla="*/ 46658 h 934110"/>
              <a:gd name="connsiteX465" fmla="*/ 332495 w 697380"/>
              <a:gd name="connsiteY465" fmla="*/ 43801 h 934110"/>
              <a:gd name="connsiteX466" fmla="*/ 334400 w 697380"/>
              <a:gd name="connsiteY466" fmla="*/ 39993 h 934110"/>
              <a:gd name="connsiteX467" fmla="*/ 334400 w 697380"/>
              <a:gd name="connsiteY467" fmla="*/ 30471 h 934110"/>
              <a:gd name="connsiteX468" fmla="*/ 336305 w 697380"/>
              <a:gd name="connsiteY468" fmla="*/ 27614 h 934110"/>
              <a:gd name="connsiteX469" fmla="*/ 340116 w 697380"/>
              <a:gd name="connsiteY469" fmla="*/ 25710 h 934110"/>
              <a:gd name="connsiteX470" fmla="*/ 343927 w 697380"/>
              <a:gd name="connsiteY470" fmla="*/ 24757 h 934110"/>
              <a:gd name="connsiteX471" fmla="*/ 346785 w 697380"/>
              <a:gd name="connsiteY471" fmla="*/ 21901 h 934110"/>
              <a:gd name="connsiteX472" fmla="*/ 346785 w 697380"/>
              <a:gd name="connsiteY472" fmla="*/ 17140 h 934110"/>
              <a:gd name="connsiteX473" fmla="*/ 346785 w 697380"/>
              <a:gd name="connsiteY473" fmla="*/ 11427 h 934110"/>
              <a:gd name="connsiteX474" fmla="*/ 346785 w 697380"/>
              <a:gd name="connsiteY474" fmla="*/ 6666 h 934110"/>
              <a:gd name="connsiteX475" fmla="*/ 349643 w 697380"/>
              <a:gd name="connsiteY475" fmla="*/ 1905 h 934110"/>
              <a:gd name="connsiteX476" fmla="*/ 352501 w 697380"/>
              <a:gd name="connsiteY476" fmla="*/ 0 h 934110"/>
              <a:gd name="connsiteX477" fmla="*/ 356312 w 697380"/>
              <a:gd name="connsiteY477" fmla="*/ 952 h 934110"/>
              <a:gd name="connsiteX478" fmla="*/ 359170 w 697380"/>
              <a:gd name="connsiteY478" fmla="*/ 1905 h 934110"/>
              <a:gd name="connsiteX479" fmla="*/ 362981 w 697380"/>
              <a:gd name="connsiteY479" fmla="*/ 3809 h 934110"/>
              <a:gd name="connsiteX480" fmla="*/ 370603 w 697380"/>
              <a:gd name="connsiteY480" fmla="*/ 3809 h 934110"/>
              <a:gd name="connsiteX481" fmla="*/ 376319 w 697380"/>
              <a:gd name="connsiteY481" fmla="*/ 2856 h 934110"/>
              <a:gd name="connsiteX482" fmla="*/ 382036 w 697380"/>
              <a:gd name="connsiteY482" fmla="*/ 3809 h 934110"/>
              <a:gd name="connsiteX483" fmla="*/ 388704 w 697380"/>
              <a:gd name="connsiteY483" fmla="*/ 9522 h 934110"/>
              <a:gd name="connsiteX484" fmla="*/ 392515 w 697380"/>
              <a:gd name="connsiteY484" fmla="*/ 15235 h 934110"/>
              <a:gd name="connsiteX485" fmla="*/ 393468 w 697380"/>
              <a:gd name="connsiteY485" fmla="*/ 21901 h 934110"/>
              <a:gd name="connsiteX486" fmla="*/ 393468 w 697380"/>
              <a:gd name="connsiteY486" fmla="*/ 28566 h 934110"/>
              <a:gd name="connsiteX487" fmla="*/ 393468 w 697380"/>
              <a:gd name="connsiteY487" fmla="*/ 36184 h 934110"/>
              <a:gd name="connsiteX488" fmla="*/ 395373 w 697380"/>
              <a:gd name="connsiteY488" fmla="*/ 42849 h 934110"/>
              <a:gd name="connsiteX489" fmla="*/ 398231 w 697380"/>
              <a:gd name="connsiteY489" fmla="*/ 47610 h 934110"/>
              <a:gd name="connsiteX490" fmla="*/ 402042 w 697380"/>
              <a:gd name="connsiteY490" fmla="*/ 52371 h 934110"/>
              <a:gd name="connsiteX491" fmla="*/ 404900 w 697380"/>
              <a:gd name="connsiteY491" fmla="*/ 58084 h 934110"/>
              <a:gd name="connsiteX492" fmla="*/ 402042 w 697380"/>
              <a:gd name="connsiteY492" fmla="*/ 62845 h 934110"/>
              <a:gd name="connsiteX493" fmla="*/ 399184 w 697380"/>
              <a:gd name="connsiteY493" fmla="*/ 65702 h 934110"/>
              <a:gd name="connsiteX494" fmla="*/ 399184 w 697380"/>
              <a:gd name="connsiteY494" fmla="*/ 69511 h 934110"/>
              <a:gd name="connsiteX495" fmla="*/ 403948 w 697380"/>
              <a:gd name="connsiteY495" fmla="*/ 71415 h 934110"/>
              <a:gd name="connsiteX496" fmla="*/ 406806 w 697380"/>
              <a:gd name="connsiteY496" fmla="*/ 71415 h 934110"/>
              <a:gd name="connsiteX497" fmla="*/ 413475 w 697380"/>
              <a:gd name="connsiteY497" fmla="*/ 70463 h 934110"/>
              <a:gd name="connsiteX498" fmla="*/ 417285 w 697380"/>
              <a:gd name="connsiteY498" fmla="*/ 70463 h 934110"/>
              <a:gd name="connsiteX499" fmla="*/ 421096 w 697380"/>
              <a:gd name="connsiteY499" fmla="*/ 71415 h 934110"/>
              <a:gd name="connsiteX500" fmla="*/ 424907 w 697380"/>
              <a:gd name="connsiteY500" fmla="*/ 72367 h 934110"/>
              <a:gd name="connsiteX501" fmla="*/ 432529 w 697380"/>
              <a:gd name="connsiteY501" fmla="*/ 74272 h 934110"/>
              <a:gd name="connsiteX502" fmla="*/ 439198 w 697380"/>
              <a:gd name="connsiteY502" fmla="*/ 78081 h 934110"/>
              <a:gd name="connsiteX503" fmla="*/ 443961 w 697380"/>
              <a:gd name="connsiteY503" fmla="*/ 86651 h 934110"/>
              <a:gd name="connsiteX504" fmla="*/ 447772 w 697380"/>
              <a:gd name="connsiteY504" fmla="*/ 95220 h 934110"/>
              <a:gd name="connsiteX505" fmla="*/ 447772 w 697380"/>
              <a:gd name="connsiteY505" fmla="*/ 103790 h 934110"/>
              <a:gd name="connsiteX506" fmla="*/ 446819 w 697380"/>
              <a:gd name="connsiteY506" fmla="*/ 104742 h 934110"/>
              <a:gd name="connsiteX507" fmla="*/ 445866 w 697380"/>
              <a:gd name="connsiteY507" fmla="*/ 106647 h 934110"/>
              <a:gd name="connsiteX508" fmla="*/ 444914 w 697380"/>
              <a:gd name="connsiteY508" fmla="*/ 107599 h 934110"/>
              <a:gd name="connsiteX509" fmla="*/ 443961 w 697380"/>
              <a:gd name="connsiteY509" fmla="*/ 108551 h 934110"/>
              <a:gd name="connsiteX510" fmla="*/ 440150 w 697380"/>
              <a:gd name="connsiteY510" fmla="*/ 113312 h 934110"/>
              <a:gd name="connsiteX511" fmla="*/ 436339 w 697380"/>
              <a:gd name="connsiteY511" fmla="*/ 119978 h 934110"/>
              <a:gd name="connsiteX512" fmla="*/ 432529 w 697380"/>
              <a:gd name="connsiteY512" fmla="*/ 125691 h 934110"/>
              <a:gd name="connsiteX513" fmla="*/ 428718 w 697380"/>
              <a:gd name="connsiteY513" fmla="*/ 129500 h 934110"/>
              <a:gd name="connsiteX514" fmla="*/ 423954 w 697380"/>
              <a:gd name="connsiteY514" fmla="*/ 131404 h 934110"/>
              <a:gd name="connsiteX515" fmla="*/ 419191 w 697380"/>
              <a:gd name="connsiteY515" fmla="*/ 129500 h 934110"/>
              <a:gd name="connsiteX516" fmla="*/ 412522 w 697380"/>
              <a:gd name="connsiteY516" fmla="*/ 119978 h 934110"/>
              <a:gd name="connsiteX517" fmla="*/ 407758 w 697380"/>
              <a:gd name="connsiteY517" fmla="*/ 115217 h 934110"/>
              <a:gd name="connsiteX518" fmla="*/ 404900 w 697380"/>
              <a:gd name="connsiteY518" fmla="*/ 116169 h 934110"/>
              <a:gd name="connsiteX519" fmla="*/ 402042 w 697380"/>
              <a:gd name="connsiteY519" fmla="*/ 119978 h 934110"/>
              <a:gd name="connsiteX520" fmla="*/ 397279 w 697380"/>
              <a:gd name="connsiteY520" fmla="*/ 123786 h 934110"/>
              <a:gd name="connsiteX521" fmla="*/ 393468 w 697380"/>
              <a:gd name="connsiteY521" fmla="*/ 124739 h 934110"/>
              <a:gd name="connsiteX522" fmla="*/ 388704 w 697380"/>
              <a:gd name="connsiteY522" fmla="*/ 123786 h 934110"/>
              <a:gd name="connsiteX523" fmla="*/ 384894 w 697380"/>
              <a:gd name="connsiteY523" fmla="*/ 124739 h 934110"/>
              <a:gd name="connsiteX524" fmla="*/ 382036 w 697380"/>
              <a:gd name="connsiteY524" fmla="*/ 127595 h 934110"/>
              <a:gd name="connsiteX525" fmla="*/ 383940 w 697380"/>
              <a:gd name="connsiteY525" fmla="*/ 132356 h 934110"/>
              <a:gd name="connsiteX526" fmla="*/ 384894 w 697380"/>
              <a:gd name="connsiteY526" fmla="*/ 137117 h 934110"/>
              <a:gd name="connsiteX527" fmla="*/ 385846 w 697380"/>
              <a:gd name="connsiteY527" fmla="*/ 142830 h 934110"/>
              <a:gd name="connsiteX528" fmla="*/ 384894 w 697380"/>
              <a:gd name="connsiteY528" fmla="*/ 148544 h 934110"/>
              <a:gd name="connsiteX529" fmla="*/ 384894 w 697380"/>
              <a:gd name="connsiteY529" fmla="*/ 150448 h 934110"/>
              <a:gd name="connsiteX530" fmla="*/ 385846 w 697380"/>
              <a:gd name="connsiteY530" fmla="*/ 153305 h 934110"/>
              <a:gd name="connsiteX531" fmla="*/ 386799 w 697380"/>
              <a:gd name="connsiteY531" fmla="*/ 155209 h 934110"/>
              <a:gd name="connsiteX532" fmla="*/ 387752 w 697380"/>
              <a:gd name="connsiteY532" fmla="*/ 157113 h 934110"/>
              <a:gd name="connsiteX533" fmla="*/ 386799 w 697380"/>
              <a:gd name="connsiteY533" fmla="*/ 160922 h 934110"/>
              <a:gd name="connsiteX534" fmla="*/ 385846 w 697380"/>
              <a:gd name="connsiteY534" fmla="*/ 164731 h 934110"/>
              <a:gd name="connsiteX535" fmla="*/ 382036 w 697380"/>
              <a:gd name="connsiteY535" fmla="*/ 172349 h 934110"/>
              <a:gd name="connsiteX536" fmla="*/ 382988 w 697380"/>
              <a:gd name="connsiteY536" fmla="*/ 177110 h 934110"/>
              <a:gd name="connsiteX537" fmla="*/ 387752 w 697380"/>
              <a:gd name="connsiteY537" fmla="*/ 180919 h 934110"/>
              <a:gd name="connsiteX538" fmla="*/ 393468 w 697380"/>
              <a:gd name="connsiteY538" fmla="*/ 183775 h 934110"/>
              <a:gd name="connsiteX539" fmla="*/ 399184 w 697380"/>
              <a:gd name="connsiteY539" fmla="*/ 186632 h 934110"/>
              <a:gd name="connsiteX540" fmla="*/ 401090 w 697380"/>
              <a:gd name="connsiteY540" fmla="*/ 188536 h 934110"/>
              <a:gd name="connsiteX541" fmla="*/ 403948 w 697380"/>
              <a:gd name="connsiteY541" fmla="*/ 191393 h 934110"/>
              <a:gd name="connsiteX542" fmla="*/ 404900 w 697380"/>
              <a:gd name="connsiteY542" fmla="*/ 194249 h 934110"/>
              <a:gd name="connsiteX543" fmla="*/ 405853 w 697380"/>
              <a:gd name="connsiteY543" fmla="*/ 199963 h 934110"/>
              <a:gd name="connsiteX544" fmla="*/ 408711 w 697380"/>
              <a:gd name="connsiteY544" fmla="*/ 204724 h 934110"/>
              <a:gd name="connsiteX545" fmla="*/ 412522 w 697380"/>
              <a:gd name="connsiteY545" fmla="*/ 207580 h 934110"/>
              <a:gd name="connsiteX546" fmla="*/ 417285 w 697380"/>
              <a:gd name="connsiteY546" fmla="*/ 207580 h 934110"/>
              <a:gd name="connsiteX547" fmla="*/ 420144 w 697380"/>
              <a:gd name="connsiteY547" fmla="*/ 206628 h 934110"/>
              <a:gd name="connsiteX548" fmla="*/ 428718 w 697380"/>
              <a:gd name="connsiteY548" fmla="*/ 202819 h 934110"/>
              <a:gd name="connsiteX549" fmla="*/ 433481 w 697380"/>
              <a:gd name="connsiteY549" fmla="*/ 204724 h 934110"/>
              <a:gd name="connsiteX550" fmla="*/ 436339 w 697380"/>
              <a:gd name="connsiteY550" fmla="*/ 210437 h 934110"/>
              <a:gd name="connsiteX551" fmla="*/ 436339 w 697380"/>
              <a:gd name="connsiteY551" fmla="*/ 219959 h 934110"/>
              <a:gd name="connsiteX552" fmla="*/ 437292 w 697380"/>
              <a:gd name="connsiteY552" fmla="*/ 221863 h 934110"/>
              <a:gd name="connsiteX553" fmla="*/ 438245 w 697380"/>
              <a:gd name="connsiteY553" fmla="*/ 223768 h 934110"/>
              <a:gd name="connsiteX554" fmla="*/ 439198 w 697380"/>
              <a:gd name="connsiteY554" fmla="*/ 224720 h 934110"/>
              <a:gd name="connsiteX555" fmla="*/ 441103 w 697380"/>
              <a:gd name="connsiteY555" fmla="*/ 226624 h 934110"/>
              <a:gd name="connsiteX556" fmla="*/ 443008 w 697380"/>
              <a:gd name="connsiteY556" fmla="*/ 226624 h 934110"/>
              <a:gd name="connsiteX557" fmla="*/ 443961 w 697380"/>
              <a:gd name="connsiteY557" fmla="*/ 226624 h 934110"/>
              <a:gd name="connsiteX558" fmla="*/ 446819 w 697380"/>
              <a:gd name="connsiteY558" fmla="*/ 224720 h 934110"/>
              <a:gd name="connsiteX559" fmla="*/ 448725 w 697380"/>
              <a:gd name="connsiteY559" fmla="*/ 223768 h 934110"/>
              <a:gd name="connsiteX560" fmla="*/ 452535 w 697380"/>
              <a:gd name="connsiteY560" fmla="*/ 220911 h 934110"/>
              <a:gd name="connsiteX561" fmla="*/ 455393 w 697380"/>
              <a:gd name="connsiteY561" fmla="*/ 218054 h 934110"/>
              <a:gd name="connsiteX562" fmla="*/ 459204 w 697380"/>
              <a:gd name="connsiteY562" fmla="*/ 214246 h 934110"/>
              <a:gd name="connsiteX563" fmla="*/ 462062 w 697380"/>
              <a:gd name="connsiteY563" fmla="*/ 210437 h 934110"/>
              <a:gd name="connsiteX564" fmla="*/ 468732 w 697380"/>
              <a:gd name="connsiteY564" fmla="*/ 200915 h 934110"/>
              <a:gd name="connsiteX565" fmla="*/ 471590 w 697380"/>
              <a:gd name="connsiteY565" fmla="*/ 194249 h 934110"/>
              <a:gd name="connsiteX566" fmla="*/ 474448 w 697380"/>
              <a:gd name="connsiteY566" fmla="*/ 188536 h 934110"/>
              <a:gd name="connsiteX567" fmla="*/ 481117 w 697380"/>
              <a:gd name="connsiteY567" fmla="*/ 184727 h 934110"/>
              <a:gd name="connsiteX568" fmla="*/ 485880 w 697380"/>
              <a:gd name="connsiteY568" fmla="*/ 183775 h 934110"/>
              <a:gd name="connsiteX569" fmla="*/ 494455 w 697380"/>
              <a:gd name="connsiteY569" fmla="*/ 181871 h 934110"/>
              <a:gd name="connsiteX570" fmla="*/ 501124 w 697380"/>
              <a:gd name="connsiteY570" fmla="*/ 182823 h 934110"/>
              <a:gd name="connsiteX571" fmla="*/ 507792 w 697380"/>
              <a:gd name="connsiteY571" fmla="*/ 185680 h 934110"/>
              <a:gd name="connsiteX572" fmla="*/ 514461 w 697380"/>
              <a:gd name="connsiteY572" fmla="*/ 191393 h 934110"/>
              <a:gd name="connsiteX573" fmla="*/ 520178 w 697380"/>
              <a:gd name="connsiteY573" fmla="*/ 195202 h 934110"/>
              <a:gd name="connsiteX574" fmla="*/ 524941 w 697380"/>
              <a:gd name="connsiteY574" fmla="*/ 199010 h 934110"/>
              <a:gd name="connsiteX575" fmla="*/ 530657 w 697380"/>
              <a:gd name="connsiteY575" fmla="*/ 201867 h 934110"/>
              <a:gd name="connsiteX576" fmla="*/ 536373 w 697380"/>
              <a:gd name="connsiteY576" fmla="*/ 204724 h 934110"/>
              <a:gd name="connsiteX577" fmla="*/ 539232 w 697380"/>
              <a:gd name="connsiteY577" fmla="*/ 205676 h 934110"/>
              <a:gd name="connsiteX578" fmla="*/ 543996 w 697380"/>
              <a:gd name="connsiteY578" fmla="*/ 208532 h 934110"/>
              <a:gd name="connsiteX579" fmla="*/ 546854 w 697380"/>
              <a:gd name="connsiteY579" fmla="*/ 210437 h 934110"/>
              <a:gd name="connsiteX580" fmla="*/ 558286 w 697380"/>
              <a:gd name="connsiteY580" fmla="*/ 213293 h 934110"/>
              <a:gd name="connsiteX581" fmla="*/ 569718 w 697380"/>
              <a:gd name="connsiteY581" fmla="*/ 218054 h 934110"/>
              <a:gd name="connsiteX582" fmla="*/ 575435 w 697380"/>
              <a:gd name="connsiteY582" fmla="*/ 225672 h 934110"/>
              <a:gd name="connsiteX583" fmla="*/ 569718 w 697380"/>
              <a:gd name="connsiteY583" fmla="*/ 239003 h 934110"/>
              <a:gd name="connsiteX584" fmla="*/ 565908 w 697380"/>
              <a:gd name="connsiteY584" fmla="*/ 243764 h 934110"/>
              <a:gd name="connsiteX585" fmla="*/ 562097 w 697380"/>
              <a:gd name="connsiteY585" fmla="*/ 247573 h 934110"/>
              <a:gd name="connsiteX586" fmla="*/ 557333 w 697380"/>
              <a:gd name="connsiteY586" fmla="*/ 251382 h 934110"/>
              <a:gd name="connsiteX587" fmla="*/ 553523 w 697380"/>
              <a:gd name="connsiteY587" fmla="*/ 256143 h 934110"/>
              <a:gd name="connsiteX588" fmla="*/ 546854 w 697380"/>
              <a:gd name="connsiteY588" fmla="*/ 263760 h 934110"/>
              <a:gd name="connsiteX589" fmla="*/ 543996 w 697380"/>
              <a:gd name="connsiteY589" fmla="*/ 266617 h 934110"/>
              <a:gd name="connsiteX590" fmla="*/ 539232 w 697380"/>
              <a:gd name="connsiteY590" fmla="*/ 271378 h 934110"/>
              <a:gd name="connsiteX591" fmla="*/ 535421 w 697380"/>
              <a:gd name="connsiteY591" fmla="*/ 277091 h 934110"/>
              <a:gd name="connsiteX592" fmla="*/ 531610 w 697380"/>
              <a:gd name="connsiteY592" fmla="*/ 282804 h 934110"/>
              <a:gd name="connsiteX593" fmla="*/ 527799 w 697380"/>
              <a:gd name="connsiteY593" fmla="*/ 289470 h 934110"/>
              <a:gd name="connsiteX594" fmla="*/ 524941 w 697380"/>
              <a:gd name="connsiteY594" fmla="*/ 294231 h 934110"/>
              <a:gd name="connsiteX595" fmla="*/ 523988 w 697380"/>
              <a:gd name="connsiteY595" fmla="*/ 296135 h 934110"/>
              <a:gd name="connsiteX596" fmla="*/ 523036 w 697380"/>
              <a:gd name="connsiteY596" fmla="*/ 298039 h 934110"/>
              <a:gd name="connsiteX597" fmla="*/ 522083 w 697380"/>
              <a:gd name="connsiteY597" fmla="*/ 299944 h 934110"/>
              <a:gd name="connsiteX598" fmla="*/ 522083 w 697380"/>
              <a:gd name="connsiteY598" fmla="*/ 304705 h 934110"/>
              <a:gd name="connsiteX599" fmla="*/ 523036 w 697380"/>
              <a:gd name="connsiteY599" fmla="*/ 309466 h 934110"/>
              <a:gd name="connsiteX600" fmla="*/ 523988 w 697380"/>
              <a:gd name="connsiteY600" fmla="*/ 312322 h 934110"/>
              <a:gd name="connsiteX601" fmla="*/ 524941 w 697380"/>
              <a:gd name="connsiteY601" fmla="*/ 326605 h 934110"/>
              <a:gd name="connsiteX602" fmla="*/ 523036 w 697380"/>
              <a:gd name="connsiteY602" fmla="*/ 344698 h 934110"/>
              <a:gd name="connsiteX603" fmla="*/ 518272 w 697380"/>
              <a:gd name="connsiteY603" fmla="*/ 361837 h 934110"/>
              <a:gd name="connsiteX604" fmla="*/ 508745 w 697380"/>
              <a:gd name="connsiteY604" fmla="*/ 371359 h 934110"/>
              <a:gd name="connsiteX605" fmla="*/ 503982 w 697380"/>
              <a:gd name="connsiteY605" fmla="*/ 371359 h 934110"/>
              <a:gd name="connsiteX606" fmla="*/ 500171 w 697380"/>
              <a:gd name="connsiteY606" fmla="*/ 377072 h 934110"/>
              <a:gd name="connsiteX607" fmla="*/ 499218 w 697380"/>
              <a:gd name="connsiteY607" fmla="*/ 384690 h 934110"/>
              <a:gd name="connsiteX608" fmla="*/ 498265 w 697380"/>
              <a:gd name="connsiteY608" fmla="*/ 391355 h 934110"/>
              <a:gd name="connsiteX609" fmla="*/ 498265 w 697380"/>
              <a:gd name="connsiteY609" fmla="*/ 399925 h 934110"/>
              <a:gd name="connsiteX610" fmla="*/ 501124 w 697380"/>
              <a:gd name="connsiteY610" fmla="*/ 402782 h 934110"/>
              <a:gd name="connsiteX611" fmla="*/ 504934 w 697380"/>
              <a:gd name="connsiteY611" fmla="*/ 404686 h 934110"/>
              <a:gd name="connsiteX612" fmla="*/ 508745 w 697380"/>
              <a:gd name="connsiteY612" fmla="*/ 408495 h 934110"/>
              <a:gd name="connsiteX613" fmla="*/ 508745 w 697380"/>
              <a:gd name="connsiteY613" fmla="*/ 410400 h 934110"/>
              <a:gd name="connsiteX614" fmla="*/ 507792 w 697380"/>
              <a:gd name="connsiteY614" fmla="*/ 413256 h 934110"/>
              <a:gd name="connsiteX615" fmla="*/ 507792 w 697380"/>
              <a:gd name="connsiteY615" fmla="*/ 416113 h 934110"/>
              <a:gd name="connsiteX616" fmla="*/ 508745 w 697380"/>
              <a:gd name="connsiteY616" fmla="*/ 418969 h 934110"/>
              <a:gd name="connsiteX617" fmla="*/ 512556 w 697380"/>
              <a:gd name="connsiteY617" fmla="*/ 420874 h 934110"/>
              <a:gd name="connsiteX618" fmla="*/ 514461 w 697380"/>
              <a:gd name="connsiteY618" fmla="*/ 422778 h 934110"/>
              <a:gd name="connsiteX619" fmla="*/ 516367 w 697380"/>
              <a:gd name="connsiteY619" fmla="*/ 424683 h 934110"/>
              <a:gd name="connsiteX620" fmla="*/ 519225 w 697380"/>
              <a:gd name="connsiteY620" fmla="*/ 430396 h 934110"/>
              <a:gd name="connsiteX621" fmla="*/ 516367 w 697380"/>
              <a:gd name="connsiteY621" fmla="*/ 435157 h 934110"/>
              <a:gd name="connsiteX622" fmla="*/ 511603 w 697380"/>
              <a:gd name="connsiteY622" fmla="*/ 438013 h 934110"/>
              <a:gd name="connsiteX623" fmla="*/ 505887 w 697380"/>
              <a:gd name="connsiteY623" fmla="*/ 439918 h 934110"/>
              <a:gd name="connsiteX624" fmla="*/ 501124 w 697380"/>
              <a:gd name="connsiteY624" fmla="*/ 438966 h 934110"/>
              <a:gd name="connsiteX625" fmla="*/ 496360 w 697380"/>
              <a:gd name="connsiteY625" fmla="*/ 439918 h 934110"/>
              <a:gd name="connsiteX626" fmla="*/ 493502 w 697380"/>
              <a:gd name="connsiteY626" fmla="*/ 441822 h 934110"/>
              <a:gd name="connsiteX627" fmla="*/ 495407 w 697380"/>
              <a:gd name="connsiteY627" fmla="*/ 446583 h 934110"/>
              <a:gd name="connsiteX628" fmla="*/ 499218 w 697380"/>
              <a:gd name="connsiteY628" fmla="*/ 448488 h 934110"/>
              <a:gd name="connsiteX629" fmla="*/ 503982 w 697380"/>
              <a:gd name="connsiteY629" fmla="*/ 449440 h 934110"/>
              <a:gd name="connsiteX630" fmla="*/ 508745 w 697380"/>
              <a:gd name="connsiteY630" fmla="*/ 449440 h 934110"/>
              <a:gd name="connsiteX631" fmla="*/ 513509 w 697380"/>
              <a:gd name="connsiteY631" fmla="*/ 450392 h 934110"/>
              <a:gd name="connsiteX632" fmla="*/ 515414 w 697380"/>
              <a:gd name="connsiteY632" fmla="*/ 452296 h 934110"/>
              <a:gd name="connsiteX633" fmla="*/ 518272 w 697380"/>
              <a:gd name="connsiteY633" fmla="*/ 458010 h 934110"/>
              <a:gd name="connsiteX634" fmla="*/ 520178 w 697380"/>
              <a:gd name="connsiteY634" fmla="*/ 459914 h 934110"/>
              <a:gd name="connsiteX635" fmla="*/ 523988 w 697380"/>
              <a:gd name="connsiteY635" fmla="*/ 458962 h 934110"/>
              <a:gd name="connsiteX636" fmla="*/ 527799 w 697380"/>
              <a:gd name="connsiteY636" fmla="*/ 457057 h 934110"/>
              <a:gd name="connsiteX637" fmla="*/ 530657 w 697380"/>
              <a:gd name="connsiteY637" fmla="*/ 456105 h 934110"/>
              <a:gd name="connsiteX638" fmla="*/ 534469 w 697380"/>
              <a:gd name="connsiteY638" fmla="*/ 456105 h 934110"/>
              <a:gd name="connsiteX639" fmla="*/ 539232 w 697380"/>
              <a:gd name="connsiteY639" fmla="*/ 461818 h 934110"/>
              <a:gd name="connsiteX640" fmla="*/ 543043 w 697380"/>
              <a:gd name="connsiteY640" fmla="*/ 469436 h 934110"/>
              <a:gd name="connsiteX641" fmla="*/ 547806 w 697380"/>
              <a:gd name="connsiteY641" fmla="*/ 476101 h 934110"/>
              <a:gd name="connsiteX642" fmla="*/ 552570 w 697380"/>
              <a:gd name="connsiteY642" fmla="*/ 478958 h 934110"/>
              <a:gd name="connsiteX643" fmla="*/ 558286 w 697380"/>
              <a:gd name="connsiteY643" fmla="*/ 478958 h 934110"/>
              <a:gd name="connsiteX644" fmla="*/ 565908 w 697380"/>
              <a:gd name="connsiteY644" fmla="*/ 480862 h 934110"/>
              <a:gd name="connsiteX645" fmla="*/ 574482 w 697380"/>
              <a:gd name="connsiteY645" fmla="*/ 484671 h 934110"/>
              <a:gd name="connsiteX646" fmla="*/ 582104 w 697380"/>
              <a:gd name="connsiteY646" fmla="*/ 486576 h 934110"/>
              <a:gd name="connsiteX647" fmla="*/ 587820 w 697380"/>
              <a:gd name="connsiteY647" fmla="*/ 485623 h 934110"/>
              <a:gd name="connsiteX648" fmla="*/ 589725 w 697380"/>
              <a:gd name="connsiteY648" fmla="*/ 484671 h 934110"/>
              <a:gd name="connsiteX649" fmla="*/ 594489 w 697380"/>
              <a:gd name="connsiteY649" fmla="*/ 482767 h 934110"/>
              <a:gd name="connsiteX650" fmla="*/ 597347 w 697380"/>
              <a:gd name="connsiteY650" fmla="*/ 481815 h 934110"/>
              <a:gd name="connsiteX651" fmla="*/ 601158 w 697380"/>
              <a:gd name="connsiteY651" fmla="*/ 482767 h 934110"/>
              <a:gd name="connsiteX652" fmla="*/ 608779 w 697380"/>
              <a:gd name="connsiteY652" fmla="*/ 485623 h 934110"/>
              <a:gd name="connsiteX653" fmla="*/ 613543 w 697380"/>
              <a:gd name="connsiteY653" fmla="*/ 487528 h 934110"/>
              <a:gd name="connsiteX654" fmla="*/ 617353 w 697380"/>
              <a:gd name="connsiteY654" fmla="*/ 489432 h 934110"/>
              <a:gd name="connsiteX655" fmla="*/ 621165 w 697380"/>
              <a:gd name="connsiteY655" fmla="*/ 491337 h 934110"/>
              <a:gd name="connsiteX656" fmla="*/ 621165 w 697380"/>
              <a:gd name="connsiteY656" fmla="*/ 494193 h 934110"/>
              <a:gd name="connsiteX657" fmla="*/ 620212 w 697380"/>
              <a:gd name="connsiteY657" fmla="*/ 496098 h 934110"/>
              <a:gd name="connsiteX658" fmla="*/ 619259 w 697380"/>
              <a:gd name="connsiteY658" fmla="*/ 498002 h 934110"/>
              <a:gd name="connsiteX659" fmla="*/ 615449 w 697380"/>
              <a:gd name="connsiteY659" fmla="*/ 500859 h 934110"/>
              <a:gd name="connsiteX660" fmla="*/ 614495 w 697380"/>
              <a:gd name="connsiteY660" fmla="*/ 501811 h 934110"/>
              <a:gd name="connsiteX661" fmla="*/ 612590 w 697380"/>
              <a:gd name="connsiteY661" fmla="*/ 503715 h 934110"/>
              <a:gd name="connsiteX662" fmla="*/ 611637 w 697380"/>
              <a:gd name="connsiteY662" fmla="*/ 505620 h 934110"/>
              <a:gd name="connsiteX663" fmla="*/ 604016 w 697380"/>
              <a:gd name="connsiteY663" fmla="*/ 514190 h 934110"/>
              <a:gd name="connsiteX664" fmla="*/ 602110 w 697380"/>
              <a:gd name="connsiteY664" fmla="*/ 516094 h 934110"/>
              <a:gd name="connsiteX665" fmla="*/ 600205 w 697380"/>
              <a:gd name="connsiteY665" fmla="*/ 517046 h 934110"/>
              <a:gd name="connsiteX666" fmla="*/ 598299 w 697380"/>
              <a:gd name="connsiteY666" fmla="*/ 517046 h 934110"/>
              <a:gd name="connsiteX667" fmla="*/ 596394 w 697380"/>
              <a:gd name="connsiteY667" fmla="*/ 517046 h 934110"/>
              <a:gd name="connsiteX668" fmla="*/ 593536 w 697380"/>
              <a:gd name="connsiteY668" fmla="*/ 517046 h 934110"/>
              <a:gd name="connsiteX669" fmla="*/ 590678 w 697380"/>
              <a:gd name="connsiteY669" fmla="*/ 517046 h 934110"/>
              <a:gd name="connsiteX670" fmla="*/ 588772 w 697380"/>
              <a:gd name="connsiteY670" fmla="*/ 517998 h 934110"/>
              <a:gd name="connsiteX671" fmla="*/ 587820 w 697380"/>
              <a:gd name="connsiteY671" fmla="*/ 520855 h 934110"/>
              <a:gd name="connsiteX672" fmla="*/ 586867 w 697380"/>
              <a:gd name="connsiteY672" fmla="*/ 523712 h 934110"/>
              <a:gd name="connsiteX673" fmla="*/ 583056 w 697380"/>
              <a:gd name="connsiteY673" fmla="*/ 526568 h 934110"/>
              <a:gd name="connsiteX674" fmla="*/ 577340 w 697380"/>
              <a:gd name="connsiteY674" fmla="*/ 525616 h 934110"/>
              <a:gd name="connsiteX675" fmla="*/ 571624 w 697380"/>
              <a:gd name="connsiteY675" fmla="*/ 522759 h 934110"/>
              <a:gd name="connsiteX676" fmla="*/ 565908 w 697380"/>
              <a:gd name="connsiteY676" fmla="*/ 521807 h 934110"/>
              <a:gd name="connsiteX677" fmla="*/ 561144 w 697380"/>
              <a:gd name="connsiteY677" fmla="*/ 522759 h 934110"/>
              <a:gd name="connsiteX678" fmla="*/ 554475 w 697380"/>
              <a:gd name="connsiteY678" fmla="*/ 527520 h 934110"/>
              <a:gd name="connsiteX679" fmla="*/ 549712 w 697380"/>
              <a:gd name="connsiteY679" fmla="*/ 529425 h 934110"/>
              <a:gd name="connsiteX680" fmla="*/ 546854 w 697380"/>
              <a:gd name="connsiteY680" fmla="*/ 530377 h 934110"/>
              <a:gd name="connsiteX681" fmla="*/ 543043 w 697380"/>
              <a:gd name="connsiteY681" fmla="*/ 530377 h 934110"/>
              <a:gd name="connsiteX682" fmla="*/ 539232 w 697380"/>
              <a:gd name="connsiteY682" fmla="*/ 531329 h 934110"/>
              <a:gd name="connsiteX683" fmla="*/ 536373 w 697380"/>
              <a:gd name="connsiteY683" fmla="*/ 532281 h 934110"/>
              <a:gd name="connsiteX684" fmla="*/ 534469 w 697380"/>
              <a:gd name="connsiteY684" fmla="*/ 539899 h 934110"/>
              <a:gd name="connsiteX685" fmla="*/ 534469 w 697380"/>
              <a:gd name="connsiteY685" fmla="*/ 549421 h 934110"/>
              <a:gd name="connsiteX686" fmla="*/ 536373 w 697380"/>
              <a:gd name="connsiteY686" fmla="*/ 559895 h 934110"/>
              <a:gd name="connsiteX687" fmla="*/ 538279 w 697380"/>
              <a:gd name="connsiteY687" fmla="*/ 567513 h 934110"/>
              <a:gd name="connsiteX688" fmla="*/ 540185 w 697380"/>
              <a:gd name="connsiteY688" fmla="*/ 575130 h 934110"/>
              <a:gd name="connsiteX689" fmla="*/ 541137 w 697380"/>
              <a:gd name="connsiteY689" fmla="*/ 577987 h 934110"/>
              <a:gd name="connsiteX690" fmla="*/ 541137 w 697380"/>
              <a:gd name="connsiteY690" fmla="*/ 581796 h 934110"/>
              <a:gd name="connsiteX691" fmla="*/ 541137 w 697380"/>
              <a:gd name="connsiteY691" fmla="*/ 584653 h 934110"/>
              <a:gd name="connsiteX692" fmla="*/ 542090 w 697380"/>
              <a:gd name="connsiteY692" fmla="*/ 588461 h 934110"/>
              <a:gd name="connsiteX693" fmla="*/ 542090 w 697380"/>
              <a:gd name="connsiteY693" fmla="*/ 592270 h 934110"/>
              <a:gd name="connsiteX694" fmla="*/ 543043 w 697380"/>
              <a:gd name="connsiteY694" fmla="*/ 596079 h 934110"/>
              <a:gd name="connsiteX695" fmla="*/ 543996 w 697380"/>
              <a:gd name="connsiteY695" fmla="*/ 599888 h 934110"/>
              <a:gd name="connsiteX696" fmla="*/ 546854 w 697380"/>
              <a:gd name="connsiteY696" fmla="*/ 607505 h 934110"/>
              <a:gd name="connsiteX697" fmla="*/ 547806 w 697380"/>
              <a:gd name="connsiteY697" fmla="*/ 610362 h 934110"/>
              <a:gd name="connsiteX698" fmla="*/ 547806 w 697380"/>
              <a:gd name="connsiteY698" fmla="*/ 617027 h 934110"/>
              <a:gd name="connsiteX699" fmla="*/ 544948 w 697380"/>
              <a:gd name="connsiteY699" fmla="*/ 619884 h 934110"/>
              <a:gd name="connsiteX700" fmla="*/ 540185 w 697380"/>
              <a:gd name="connsiteY700" fmla="*/ 620836 h 934110"/>
              <a:gd name="connsiteX701" fmla="*/ 534469 w 697380"/>
              <a:gd name="connsiteY701" fmla="*/ 622741 h 934110"/>
              <a:gd name="connsiteX702" fmla="*/ 530657 w 697380"/>
              <a:gd name="connsiteY702" fmla="*/ 624645 h 934110"/>
              <a:gd name="connsiteX703" fmla="*/ 529705 w 697380"/>
              <a:gd name="connsiteY703" fmla="*/ 628454 h 934110"/>
              <a:gd name="connsiteX704" fmla="*/ 527799 w 697380"/>
              <a:gd name="connsiteY704" fmla="*/ 632263 h 934110"/>
              <a:gd name="connsiteX705" fmla="*/ 525894 w 697380"/>
              <a:gd name="connsiteY705" fmla="*/ 635119 h 934110"/>
              <a:gd name="connsiteX706" fmla="*/ 523988 w 697380"/>
              <a:gd name="connsiteY706" fmla="*/ 637024 h 934110"/>
              <a:gd name="connsiteX707" fmla="*/ 521130 w 697380"/>
              <a:gd name="connsiteY707" fmla="*/ 638928 h 934110"/>
              <a:gd name="connsiteX708" fmla="*/ 516367 w 697380"/>
              <a:gd name="connsiteY708" fmla="*/ 643689 h 934110"/>
              <a:gd name="connsiteX709" fmla="*/ 513509 w 697380"/>
              <a:gd name="connsiteY709" fmla="*/ 652259 h 934110"/>
              <a:gd name="connsiteX710" fmla="*/ 513509 w 697380"/>
              <a:gd name="connsiteY710" fmla="*/ 661781 h 934110"/>
              <a:gd name="connsiteX711" fmla="*/ 517319 w 697380"/>
              <a:gd name="connsiteY711" fmla="*/ 671303 h 934110"/>
              <a:gd name="connsiteX712" fmla="*/ 522083 w 697380"/>
              <a:gd name="connsiteY712" fmla="*/ 683682 h 934110"/>
              <a:gd name="connsiteX713" fmla="*/ 523988 w 697380"/>
              <a:gd name="connsiteY713" fmla="*/ 686538 h 934110"/>
              <a:gd name="connsiteX714" fmla="*/ 526846 w 697380"/>
              <a:gd name="connsiteY714" fmla="*/ 688443 h 934110"/>
              <a:gd name="connsiteX715" fmla="*/ 529705 w 697380"/>
              <a:gd name="connsiteY715" fmla="*/ 690347 h 934110"/>
              <a:gd name="connsiteX716" fmla="*/ 534469 w 697380"/>
              <a:gd name="connsiteY716" fmla="*/ 691299 h 934110"/>
              <a:gd name="connsiteX717" fmla="*/ 539232 w 697380"/>
              <a:gd name="connsiteY717" fmla="*/ 690347 h 934110"/>
              <a:gd name="connsiteX718" fmla="*/ 549712 w 697380"/>
              <a:gd name="connsiteY718" fmla="*/ 686538 h 934110"/>
              <a:gd name="connsiteX719" fmla="*/ 553523 w 697380"/>
              <a:gd name="connsiteY719" fmla="*/ 686538 h 934110"/>
              <a:gd name="connsiteX720" fmla="*/ 559239 w 697380"/>
              <a:gd name="connsiteY720" fmla="*/ 690347 h 934110"/>
              <a:gd name="connsiteX721" fmla="*/ 563050 w 697380"/>
              <a:gd name="connsiteY721" fmla="*/ 691299 h 934110"/>
              <a:gd name="connsiteX722" fmla="*/ 569718 w 697380"/>
              <a:gd name="connsiteY722" fmla="*/ 692252 h 934110"/>
              <a:gd name="connsiteX723" fmla="*/ 572577 w 697380"/>
              <a:gd name="connsiteY723" fmla="*/ 693204 h 934110"/>
              <a:gd name="connsiteX724" fmla="*/ 574482 w 697380"/>
              <a:gd name="connsiteY724" fmla="*/ 694156 h 934110"/>
              <a:gd name="connsiteX725" fmla="*/ 576387 w 697380"/>
              <a:gd name="connsiteY725" fmla="*/ 696060 h 934110"/>
              <a:gd name="connsiteX726" fmla="*/ 577340 w 697380"/>
              <a:gd name="connsiteY726" fmla="*/ 698917 h 934110"/>
              <a:gd name="connsiteX727" fmla="*/ 578293 w 697380"/>
              <a:gd name="connsiteY727" fmla="*/ 700821 h 934110"/>
              <a:gd name="connsiteX728" fmla="*/ 578293 w 697380"/>
              <a:gd name="connsiteY728" fmla="*/ 702726 h 934110"/>
              <a:gd name="connsiteX729" fmla="*/ 578293 w 697380"/>
              <a:gd name="connsiteY729" fmla="*/ 705582 h 934110"/>
              <a:gd name="connsiteX730" fmla="*/ 579245 w 697380"/>
              <a:gd name="connsiteY730" fmla="*/ 712248 h 934110"/>
              <a:gd name="connsiteX731" fmla="*/ 583056 w 697380"/>
              <a:gd name="connsiteY731" fmla="*/ 717009 h 934110"/>
              <a:gd name="connsiteX732" fmla="*/ 586867 w 697380"/>
              <a:gd name="connsiteY732" fmla="*/ 720818 h 934110"/>
              <a:gd name="connsiteX733" fmla="*/ 587820 w 697380"/>
              <a:gd name="connsiteY733" fmla="*/ 725579 h 934110"/>
              <a:gd name="connsiteX734" fmla="*/ 585914 w 697380"/>
              <a:gd name="connsiteY734" fmla="*/ 730340 h 934110"/>
              <a:gd name="connsiteX735" fmla="*/ 584009 w 697380"/>
              <a:gd name="connsiteY735" fmla="*/ 736053 h 934110"/>
              <a:gd name="connsiteX736" fmla="*/ 583056 w 697380"/>
              <a:gd name="connsiteY736" fmla="*/ 741766 h 934110"/>
              <a:gd name="connsiteX737" fmla="*/ 585914 w 697380"/>
              <a:gd name="connsiteY737" fmla="*/ 746527 h 934110"/>
              <a:gd name="connsiteX738" fmla="*/ 589725 w 697380"/>
              <a:gd name="connsiteY738" fmla="*/ 747479 h 934110"/>
              <a:gd name="connsiteX739" fmla="*/ 594489 w 697380"/>
              <a:gd name="connsiteY739" fmla="*/ 747479 h 934110"/>
              <a:gd name="connsiteX740" fmla="*/ 599252 w 697380"/>
              <a:gd name="connsiteY740" fmla="*/ 746527 h 934110"/>
              <a:gd name="connsiteX741" fmla="*/ 604016 w 697380"/>
              <a:gd name="connsiteY741" fmla="*/ 748432 h 934110"/>
              <a:gd name="connsiteX742" fmla="*/ 607826 w 697380"/>
              <a:gd name="connsiteY742" fmla="*/ 747479 h 934110"/>
              <a:gd name="connsiteX743" fmla="*/ 611637 w 697380"/>
              <a:gd name="connsiteY743" fmla="*/ 743671 h 934110"/>
              <a:gd name="connsiteX744" fmla="*/ 615449 w 697380"/>
              <a:gd name="connsiteY744" fmla="*/ 740814 h 934110"/>
              <a:gd name="connsiteX745" fmla="*/ 619259 w 697380"/>
              <a:gd name="connsiteY745" fmla="*/ 737957 h 934110"/>
              <a:gd name="connsiteX746" fmla="*/ 623070 w 697380"/>
              <a:gd name="connsiteY746" fmla="*/ 736053 h 934110"/>
              <a:gd name="connsiteX747" fmla="*/ 631644 w 697380"/>
              <a:gd name="connsiteY747" fmla="*/ 735101 h 934110"/>
              <a:gd name="connsiteX748" fmla="*/ 643077 w 697380"/>
              <a:gd name="connsiteY748" fmla="*/ 731292 h 934110"/>
              <a:gd name="connsiteX749" fmla="*/ 650698 w 697380"/>
              <a:gd name="connsiteY749" fmla="*/ 730340 h 934110"/>
              <a:gd name="connsiteX750" fmla="*/ 658320 w 697380"/>
              <a:gd name="connsiteY750" fmla="*/ 728435 h 934110"/>
              <a:gd name="connsiteX751" fmla="*/ 666894 w 697380"/>
              <a:gd name="connsiteY751" fmla="*/ 726531 h 934110"/>
              <a:gd name="connsiteX752" fmla="*/ 667847 w 697380"/>
              <a:gd name="connsiteY752" fmla="*/ 726531 h 934110"/>
              <a:gd name="connsiteX753" fmla="*/ 675469 w 697380"/>
              <a:gd name="connsiteY753" fmla="*/ 725579 h 934110"/>
              <a:gd name="connsiteX754" fmla="*/ 678327 w 697380"/>
              <a:gd name="connsiteY754" fmla="*/ 732244 h 934110"/>
              <a:gd name="connsiteX755" fmla="*/ 679279 w 697380"/>
              <a:gd name="connsiteY755" fmla="*/ 740814 h 934110"/>
              <a:gd name="connsiteX756" fmla="*/ 680232 w 697380"/>
              <a:gd name="connsiteY756" fmla="*/ 748432 h 934110"/>
              <a:gd name="connsiteX757" fmla="*/ 684043 w 697380"/>
              <a:gd name="connsiteY757" fmla="*/ 755097 h 934110"/>
              <a:gd name="connsiteX758" fmla="*/ 694523 w 697380"/>
              <a:gd name="connsiteY758" fmla="*/ 765571 h 934110"/>
              <a:gd name="connsiteX759" fmla="*/ 697381 w 697380"/>
              <a:gd name="connsiteY759" fmla="*/ 770332 h 93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</a:cxnLst>
            <a:rect l="l" t="t" r="r" b="b"/>
            <a:pathLst>
              <a:path w="697380" h="934110">
                <a:moveTo>
                  <a:pt x="697381" y="770332"/>
                </a:moveTo>
                <a:lnTo>
                  <a:pt x="696429" y="776998"/>
                </a:lnTo>
                <a:lnTo>
                  <a:pt x="693570" y="781759"/>
                </a:lnTo>
                <a:lnTo>
                  <a:pt x="690712" y="786520"/>
                </a:lnTo>
                <a:lnTo>
                  <a:pt x="687854" y="793185"/>
                </a:lnTo>
                <a:lnTo>
                  <a:pt x="684996" y="798898"/>
                </a:lnTo>
                <a:lnTo>
                  <a:pt x="682138" y="805564"/>
                </a:lnTo>
                <a:lnTo>
                  <a:pt x="679279" y="810325"/>
                </a:lnTo>
                <a:lnTo>
                  <a:pt x="672611" y="814133"/>
                </a:lnTo>
                <a:lnTo>
                  <a:pt x="671658" y="815086"/>
                </a:lnTo>
                <a:lnTo>
                  <a:pt x="667847" y="816990"/>
                </a:lnTo>
                <a:lnTo>
                  <a:pt x="665942" y="817942"/>
                </a:lnTo>
                <a:lnTo>
                  <a:pt x="661178" y="819847"/>
                </a:lnTo>
                <a:lnTo>
                  <a:pt x="655462" y="820799"/>
                </a:lnTo>
                <a:lnTo>
                  <a:pt x="651651" y="822703"/>
                </a:lnTo>
                <a:lnTo>
                  <a:pt x="645935" y="826512"/>
                </a:lnTo>
                <a:lnTo>
                  <a:pt x="644982" y="828417"/>
                </a:lnTo>
                <a:lnTo>
                  <a:pt x="643077" y="830321"/>
                </a:lnTo>
                <a:lnTo>
                  <a:pt x="637361" y="836034"/>
                </a:lnTo>
                <a:lnTo>
                  <a:pt x="630692" y="844604"/>
                </a:lnTo>
                <a:lnTo>
                  <a:pt x="628786" y="850317"/>
                </a:lnTo>
                <a:lnTo>
                  <a:pt x="625928" y="854126"/>
                </a:lnTo>
                <a:lnTo>
                  <a:pt x="617353" y="860792"/>
                </a:lnTo>
                <a:lnTo>
                  <a:pt x="607826" y="861744"/>
                </a:lnTo>
                <a:lnTo>
                  <a:pt x="598299" y="858887"/>
                </a:lnTo>
                <a:lnTo>
                  <a:pt x="587820" y="855078"/>
                </a:lnTo>
                <a:lnTo>
                  <a:pt x="585914" y="855078"/>
                </a:lnTo>
                <a:lnTo>
                  <a:pt x="580198" y="854126"/>
                </a:lnTo>
                <a:lnTo>
                  <a:pt x="575435" y="852222"/>
                </a:lnTo>
                <a:lnTo>
                  <a:pt x="570671" y="849365"/>
                </a:lnTo>
                <a:lnTo>
                  <a:pt x="565908" y="846508"/>
                </a:lnTo>
                <a:lnTo>
                  <a:pt x="559239" y="844604"/>
                </a:lnTo>
                <a:lnTo>
                  <a:pt x="553523" y="843652"/>
                </a:lnTo>
                <a:lnTo>
                  <a:pt x="540185" y="846508"/>
                </a:lnTo>
                <a:lnTo>
                  <a:pt x="537327" y="847461"/>
                </a:lnTo>
                <a:lnTo>
                  <a:pt x="521130" y="854126"/>
                </a:lnTo>
                <a:lnTo>
                  <a:pt x="508745" y="864600"/>
                </a:lnTo>
                <a:lnTo>
                  <a:pt x="499218" y="878883"/>
                </a:lnTo>
                <a:lnTo>
                  <a:pt x="491597" y="895071"/>
                </a:lnTo>
                <a:lnTo>
                  <a:pt x="489691" y="898880"/>
                </a:lnTo>
                <a:lnTo>
                  <a:pt x="487786" y="902688"/>
                </a:lnTo>
                <a:lnTo>
                  <a:pt x="483975" y="905545"/>
                </a:lnTo>
                <a:lnTo>
                  <a:pt x="479211" y="906497"/>
                </a:lnTo>
                <a:lnTo>
                  <a:pt x="475401" y="906497"/>
                </a:lnTo>
                <a:lnTo>
                  <a:pt x="471590" y="904593"/>
                </a:lnTo>
                <a:lnTo>
                  <a:pt x="467779" y="901736"/>
                </a:lnTo>
                <a:lnTo>
                  <a:pt x="464920" y="897927"/>
                </a:lnTo>
                <a:lnTo>
                  <a:pt x="463016" y="894119"/>
                </a:lnTo>
                <a:lnTo>
                  <a:pt x="458252" y="887453"/>
                </a:lnTo>
                <a:lnTo>
                  <a:pt x="456346" y="883644"/>
                </a:lnTo>
                <a:lnTo>
                  <a:pt x="455393" y="878883"/>
                </a:lnTo>
                <a:lnTo>
                  <a:pt x="455393" y="874122"/>
                </a:lnTo>
                <a:lnTo>
                  <a:pt x="454441" y="870314"/>
                </a:lnTo>
                <a:lnTo>
                  <a:pt x="451583" y="866505"/>
                </a:lnTo>
                <a:lnTo>
                  <a:pt x="446819" y="862696"/>
                </a:lnTo>
                <a:lnTo>
                  <a:pt x="443961" y="861744"/>
                </a:lnTo>
                <a:lnTo>
                  <a:pt x="441103" y="858887"/>
                </a:lnTo>
                <a:lnTo>
                  <a:pt x="431576" y="854126"/>
                </a:lnTo>
                <a:lnTo>
                  <a:pt x="426812" y="850317"/>
                </a:lnTo>
                <a:lnTo>
                  <a:pt x="423002" y="846508"/>
                </a:lnTo>
                <a:lnTo>
                  <a:pt x="423002" y="836034"/>
                </a:lnTo>
                <a:lnTo>
                  <a:pt x="425860" y="822703"/>
                </a:lnTo>
                <a:lnTo>
                  <a:pt x="430623" y="809372"/>
                </a:lnTo>
                <a:lnTo>
                  <a:pt x="433481" y="798898"/>
                </a:lnTo>
                <a:lnTo>
                  <a:pt x="433481" y="786520"/>
                </a:lnTo>
                <a:lnTo>
                  <a:pt x="424907" y="790328"/>
                </a:lnTo>
                <a:lnTo>
                  <a:pt x="413475" y="798898"/>
                </a:lnTo>
                <a:lnTo>
                  <a:pt x="405853" y="801755"/>
                </a:lnTo>
                <a:lnTo>
                  <a:pt x="402042" y="800803"/>
                </a:lnTo>
                <a:lnTo>
                  <a:pt x="398231" y="804611"/>
                </a:lnTo>
                <a:lnTo>
                  <a:pt x="394421" y="810325"/>
                </a:lnTo>
                <a:lnTo>
                  <a:pt x="392515" y="815086"/>
                </a:lnTo>
                <a:lnTo>
                  <a:pt x="388704" y="820799"/>
                </a:lnTo>
                <a:lnTo>
                  <a:pt x="382988" y="831273"/>
                </a:lnTo>
                <a:lnTo>
                  <a:pt x="380130" y="836034"/>
                </a:lnTo>
                <a:lnTo>
                  <a:pt x="378224" y="839843"/>
                </a:lnTo>
                <a:lnTo>
                  <a:pt x="373461" y="847461"/>
                </a:lnTo>
                <a:lnTo>
                  <a:pt x="371555" y="851269"/>
                </a:lnTo>
                <a:lnTo>
                  <a:pt x="369650" y="856983"/>
                </a:lnTo>
                <a:lnTo>
                  <a:pt x="371555" y="861744"/>
                </a:lnTo>
                <a:lnTo>
                  <a:pt x="374413" y="866505"/>
                </a:lnTo>
                <a:lnTo>
                  <a:pt x="379177" y="870314"/>
                </a:lnTo>
                <a:lnTo>
                  <a:pt x="381082" y="871266"/>
                </a:lnTo>
                <a:lnTo>
                  <a:pt x="385846" y="875075"/>
                </a:lnTo>
                <a:lnTo>
                  <a:pt x="388704" y="878883"/>
                </a:lnTo>
                <a:lnTo>
                  <a:pt x="391563" y="882692"/>
                </a:lnTo>
                <a:lnTo>
                  <a:pt x="393468" y="886501"/>
                </a:lnTo>
                <a:lnTo>
                  <a:pt x="394421" y="889358"/>
                </a:lnTo>
                <a:lnTo>
                  <a:pt x="395373" y="892214"/>
                </a:lnTo>
                <a:lnTo>
                  <a:pt x="395373" y="895071"/>
                </a:lnTo>
                <a:lnTo>
                  <a:pt x="395373" y="898880"/>
                </a:lnTo>
                <a:lnTo>
                  <a:pt x="393468" y="901736"/>
                </a:lnTo>
                <a:lnTo>
                  <a:pt x="391563" y="904593"/>
                </a:lnTo>
                <a:lnTo>
                  <a:pt x="388704" y="906497"/>
                </a:lnTo>
                <a:lnTo>
                  <a:pt x="385846" y="909354"/>
                </a:lnTo>
                <a:lnTo>
                  <a:pt x="382988" y="912210"/>
                </a:lnTo>
                <a:lnTo>
                  <a:pt x="380130" y="915067"/>
                </a:lnTo>
                <a:lnTo>
                  <a:pt x="376319" y="917924"/>
                </a:lnTo>
                <a:lnTo>
                  <a:pt x="373461" y="920780"/>
                </a:lnTo>
                <a:lnTo>
                  <a:pt x="365839" y="923637"/>
                </a:lnTo>
                <a:lnTo>
                  <a:pt x="358218" y="926493"/>
                </a:lnTo>
                <a:lnTo>
                  <a:pt x="353454" y="926493"/>
                </a:lnTo>
                <a:lnTo>
                  <a:pt x="350596" y="923637"/>
                </a:lnTo>
                <a:lnTo>
                  <a:pt x="348691" y="919828"/>
                </a:lnTo>
                <a:lnTo>
                  <a:pt x="345832" y="913163"/>
                </a:lnTo>
                <a:lnTo>
                  <a:pt x="344880" y="908402"/>
                </a:lnTo>
                <a:lnTo>
                  <a:pt x="344880" y="901736"/>
                </a:lnTo>
                <a:lnTo>
                  <a:pt x="343927" y="896975"/>
                </a:lnTo>
                <a:lnTo>
                  <a:pt x="342974" y="893166"/>
                </a:lnTo>
                <a:lnTo>
                  <a:pt x="341069" y="890310"/>
                </a:lnTo>
                <a:lnTo>
                  <a:pt x="338211" y="888405"/>
                </a:lnTo>
                <a:lnTo>
                  <a:pt x="334400" y="889358"/>
                </a:lnTo>
                <a:lnTo>
                  <a:pt x="330589" y="889358"/>
                </a:lnTo>
                <a:lnTo>
                  <a:pt x="327731" y="890310"/>
                </a:lnTo>
                <a:lnTo>
                  <a:pt x="322015" y="891262"/>
                </a:lnTo>
                <a:lnTo>
                  <a:pt x="316299" y="892214"/>
                </a:lnTo>
                <a:lnTo>
                  <a:pt x="310583" y="893166"/>
                </a:lnTo>
                <a:lnTo>
                  <a:pt x="304866" y="893166"/>
                </a:lnTo>
                <a:lnTo>
                  <a:pt x="285812" y="892214"/>
                </a:lnTo>
                <a:lnTo>
                  <a:pt x="275332" y="891262"/>
                </a:lnTo>
                <a:lnTo>
                  <a:pt x="270569" y="891262"/>
                </a:lnTo>
                <a:lnTo>
                  <a:pt x="266758" y="892214"/>
                </a:lnTo>
                <a:lnTo>
                  <a:pt x="263900" y="894119"/>
                </a:lnTo>
                <a:lnTo>
                  <a:pt x="261042" y="897927"/>
                </a:lnTo>
                <a:lnTo>
                  <a:pt x="257231" y="908402"/>
                </a:lnTo>
                <a:lnTo>
                  <a:pt x="250562" y="919828"/>
                </a:lnTo>
                <a:lnTo>
                  <a:pt x="242940" y="927446"/>
                </a:lnTo>
                <a:lnTo>
                  <a:pt x="232461" y="928398"/>
                </a:lnTo>
                <a:lnTo>
                  <a:pt x="227697" y="926493"/>
                </a:lnTo>
                <a:lnTo>
                  <a:pt x="221980" y="924589"/>
                </a:lnTo>
                <a:lnTo>
                  <a:pt x="217217" y="929350"/>
                </a:lnTo>
                <a:lnTo>
                  <a:pt x="210548" y="934111"/>
                </a:lnTo>
                <a:lnTo>
                  <a:pt x="194352" y="916019"/>
                </a:lnTo>
                <a:lnTo>
                  <a:pt x="190541" y="912210"/>
                </a:lnTo>
                <a:lnTo>
                  <a:pt x="186731" y="911258"/>
                </a:lnTo>
                <a:lnTo>
                  <a:pt x="183872" y="911258"/>
                </a:lnTo>
                <a:lnTo>
                  <a:pt x="178156" y="913163"/>
                </a:lnTo>
                <a:lnTo>
                  <a:pt x="168629" y="915067"/>
                </a:lnTo>
                <a:lnTo>
                  <a:pt x="159102" y="916019"/>
                </a:lnTo>
                <a:lnTo>
                  <a:pt x="148623" y="915067"/>
                </a:lnTo>
                <a:lnTo>
                  <a:pt x="139095" y="913163"/>
                </a:lnTo>
                <a:lnTo>
                  <a:pt x="136237" y="912210"/>
                </a:lnTo>
                <a:lnTo>
                  <a:pt x="133379" y="911258"/>
                </a:lnTo>
                <a:lnTo>
                  <a:pt x="130521" y="910306"/>
                </a:lnTo>
                <a:lnTo>
                  <a:pt x="127663" y="908402"/>
                </a:lnTo>
                <a:lnTo>
                  <a:pt x="121946" y="907449"/>
                </a:lnTo>
                <a:lnTo>
                  <a:pt x="116230" y="905545"/>
                </a:lnTo>
                <a:lnTo>
                  <a:pt x="109561" y="904593"/>
                </a:lnTo>
                <a:lnTo>
                  <a:pt x="103845" y="902688"/>
                </a:lnTo>
                <a:lnTo>
                  <a:pt x="90507" y="896975"/>
                </a:lnTo>
                <a:lnTo>
                  <a:pt x="79074" y="889358"/>
                </a:lnTo>
                <a:lnTo>
                  <a:pt x="70500" y="877931"/>
                </a:lnTo>
                <a:lnTo>
                  <a:pt x="66689" y="863648"/>
                </a:lnTo>
                <a:lnTo>
                  <a:pt x="62879" y="861744"/>
                </a:lnTo>
                <a:lnTo>
                  <a:pt x="56210" y="859839"/>
                </a:lnTo>
                <a:lnTo>
                  <a:pt x="48588" y="858887"/>
                </a:lnTo>
                <a:lnTo>
                  <a:pt x="43825" y="858887"/>
                </a:lnTo>
                <a:lnTo>
                  <a:pt x="39061" y="856030"/>
                </a:lnTo>
                <a:lnTo>
                  <a:pt x="37156" y="850317"/>
                </a:lnTo>
                <a:lnTo>
                  <a:pt x="36203" y="837939"/>
                </a:lnTo>
                <a:lnTo>
                  <a:pt x="32392" y="836986"/>
                </a:lnTo>
                <a:lnTo>
                  <a:pt x="28581" y="838891"/>
                </a:lnTo>
                <a:lnTo>
                  <a:pt x="24771" y="841747"/>
                </a:lnTo>
                <a:lnTo>
                  <a:pt x="19054" y="837939"/>
                </a:lnTo>
                <a:lnTo>
                  <a:pt x="16196" y="835082"/>
                </a:lnTo>
                <a:lnTo>
                  <a:pt x="15244" y="831273"/>
                </a:lnTo>
                <a:lnTo>
                  <a:pt x="14291" y="827464"/>
                </a:lnTo>
                <a:lnTo>
                  <a:pt x="14291" y="823655"/>
                </a:lnTo>
                <a:lnTo>
                  <a:pt x="5717" y="824608"/>
                </a:lnTo>
                <a:lnTo>
                  <a:pt x="5717" y="819847"/>
                </a:lnTo>
                <a:lnTo>
                  <a:pt x="4764" y="816038"/>
                </a:lnTo>
                <a:lnTo>
                  <a:pt x="2858" y="813181"/>
                </a:lnTo>
                <a:lnTo>
                  <a:pt x="953" y="808420"/>
                </a:lnTo>
                <a:lnTo>
                  <a:pt x="953" y="803659"/>
                </a:lnTo>
                <a:lnTo>
                  <a:pt x="953" y="798898"/>
                </a:lnTo>
                <a:lnTo>
                  <a:pt x="953" y="794137"/>
                </a:lnTo>
                <a:lnTo>
                  <a:pt x="0" y="789376"/>
                </a:lnTo>
                <a:lnTo>
                  <a:pt x="6669" y="784615"/>
                </a:lnTo>
                <a:lnTo>
                  <a:pt x="13338" y="780806"/>
                </a:lnTo>
                <a:lnTo>
                  <a:pt x="20007" y="777950"/>
                </a:lnTo>
                <a:lnTo>
                  <a:pt x="27629" y="776045"/>
                </a:lnTo>
                <a:lnTo>
                  <a:pt x="33345" y="772237"/>
                </a:lnTo>
                <a:lnTo>
                  <a:pt x="35250" y="767476"/>
                </a:lnTo>
                <a:lnTo>
                  <a:pt x="36203" y="761762"/>
                </a:lnTo>
                <a:lnTo>
                  <a:pt x="40966" y="757954"/>
                </a:lnTo>
                <a:lnTo>
                  <a:pt x="45730" y="756049"/>
                </a:lnTo>
                <a:lnTo>
                  <a:pt x="47635" y="753193"/>
                </a:lnTo>
                <a:lnTo>
                  <a:pt x="49541" y="750336"/>
                </a:lnTo>
                <a:lnTo>
                  <a:pt x="51446" y="748432"/>
                </a:lnTo>
                <a:lnTo>
                  <a:pt x="55257" y="746527"/>
                </a:lnTo>
                <a:lnTo>
                  <a:pt x="59068" y="745575"/>
                </a:lnTo>
                <a:lnTo>
                  <a:pt x="63831" y="744623"/>
                </a:lnTo>
                <a:lnTo>
                  <a:pt x="67642" y="743671"/>
                </a:lnTo>
                <a:lnTo>
                  <a:pt x="73358" y="743671"/>
                </a:lnTo>
                <a:lnTo>
                  <a:pt x="79074" y="745575"/>
                </a:lnTo>
                <a:lnTo>
                  <a:pt x="83838" y="748432"/>
                </a:lnTo>
                <a:lnTo>
                  <a:pt x="88602" y="752240"/>
                </a:lnTo>
                <a:lnTo>
                  <a:pt x="93365" y="757001"/>
                </a:lnTo>
                <a:lnTo>
                  <a:pt x="100034" y="762715"/>
                </a:lnTo>
                <a:lnTo>
                  <a:pt x="106703" y="766523"/>
                </a:lnTo>
                <a:lnTo>
                  <a:pt x="112419" y="764619"/>
                </a:lnTo>
                <a:lnTo>
                  <a:pt x="112419" y="760810"/>
                </a:lnTo>
                <a:lnTo>
                  <a:pt x="111467" y="755097"/>
                </a:lnTo>
                <a:lnTo>
                  <a:pt x="109561" y="748432"/>
                </a:lnTo>
                <a:lnTo>
                  <a:pt x="106703" y="736053"/>
                </a:lnTo>
                <a:lnTo>
                  <a:pt x="104798" y="728435"/>
                </a:lnTo>
                <a:lnTo>
                  <a:pt x="101940" y="721770"/>
                </a:lnTo>
                <a:lnTo>
                  <a:pt x="97176" y="716057"/>
                </a:lnTo>
                <a:lnTo>
                  <a:pt x="96224" y="713200"/>
                </a:lnTo>
                <a:lnTo>
                  <a:pt x="95271" y="708439"/>
                </a:lnTo>
                <a:lnTo>
                  <a:pt x="94318" y="702726"/>
                </a:lnTo>
                <a:lnTo>
                  <a:pt x="93365" y="697965"/>
                </a:lnTo>
                <a:lnTo>
                  <a:pt x="92413" y="694156"/>
                </a:lnTo>
                <a:lnTo>
                  <a:pt x="91460" y="690347"/>
                </a:lnTo>
                <a:lnTo>
                  <a:pt x="91460" y="687491"/>
                </a:lnTo>
                <a:lnTo>
                  <a:pt x="90507" y="680825"/>
                </a:lnTo>
                <a:lnTo>
                  <a:pt x="101940" y="683682"/>
                </a:lnTo>
                <a:lnTo>
                  <a:pt x="107656" y="683682"/>
                </a:lnTo>
                <a:lnTo>
                  <a:pt x="113372" y="683682"/>
                </a:lnTo>
                <a:lnTo>
                  <a:pt x="114325" y="681777"/>
                </a:lnTo>
                <a:lnTo>
                  <a:pt x="115278" y="680825"/>
                </a:lnTo>
                <a:lnTo>
                  <a:pt x="115278" y="679873"/>
                </a:lnTo>
                <a:lnTo>
                  <a:pt x="115278" y="677969"/>
                </a:lnTo>
                <a:lnTo>
                  <a:pt x="114325" y="673208"/>
                </a:lnTo>
                <a:lnTo>
                  <a:pt x="112419" y="668447"/>
                </a:lnTo>
                <a:lnTo>
                  <a:pt x="109561" y="664638"/>
                </a:lnTo>
                <a:lnTo>
                  <a:pt x="106703" y="660829"/>
                </a:lnTo>
                <a:lnTo>
                  <a:pt x="102892" y="657972"/>
                </a:lnTo>
                <a:lnTo>
                  <a:pt x="101940" y="656068"/>
                </a:lnTo>
                <a:lnTo>
                  <a:pt x="100987" y="654164"/>
                </a:lnTo>
                <a:lnTo>
                  <a:pt x="100987" y="652259"/>
                </a:lnTo>
                <a:lnTo>
                  <a:pt x="101940" y="650354"/>
                </a:lnTo>
                <a:lnTo>
                  <a:pt x="101940" y="646546"/>
                </a:lnTo>
                <a:lnTo>
                  <a:pt x="100034" y="646546"/>
                </a:lnTo>
                <a:lnTo>
                  <a:pt x="98129" y="645593"/>
                </a:lnTo>
                <a:lnTo>
                  <a:pt x="95271" y="642737"/>
                </a:lnTo>
                <a:lnTo>
                  <a:pt x="100034" y="637976"/>
                </a:lnTo>
                <a:lnTo>
                  <a:pt x="102892" y="632263"/>
                </a:lnTo>
                <a:lnTo>
                  <a:pt x="107656" y="626549"/>
                </a:lnTo>
                <a:lnTo>
                  <a:pt x="112419" y="621788"/>
                </a:lnTo>
                <a:lnTo>
                  <a:pt x="118136" y="617980"/>
                </a:lnTo>
                <a:lnTo>
                  <a:pt x="116230" y="613219"/>
                </a:lnTo>
                <a:lnTo>
                  <a:pt x="112419" y="608458"/>
                </a:lnTo>
                <a:lnTo>
                  <a:pt x="112419" y="601792"/>
                </a:lnTo>
                <a:lnTo>
                  <a:pt x="114325" y="599888"/>
                </a:lnTo>
                <a:lnTo>
                  <a:pt x="117183" y="600840"/>
                </a:lnTo>
                <a:lnTo>
                  <a:pt x="119088" y="600840"/>
                </a:lnTo>
                <a:lnTo>
                  <a:pt x="120041" y="596079"/>
                </a:lnTo>
                <a:lnTo>
                  <a:pt x="120994" y="576083"/>
                </a:lnTo>
                <a:lnTo>
                  <a:pt x="121946" y="571322"/>
                </a:lnTo>
                <a:lnTo>
                  <a:pt x="122899" y="568465"/>
                </a:lnTo>
                <a:lnTo>
                  <a:pt x="122899" y="565608"/>
                </a:lnTo>
                <a:lnTo>
                  <a:pt x="121946" y="563704"/>
                </a:lnTo>
                <a:lnTo>
                  <a:pt x="120041" y="560847"/>
                </a:lnTo>
                <a:lnTo>
                  <a:pt x="119088" y="557039"/>
                </a:lnTo>
                <a:lnTo>
                  <a:pt x="119088" y="553230"/>
                </a:lnTo>
                <a:lnTo>
                  <a:pt x="119088" y="543708"/>
                </a:lnTo>
                <a:lnTo>
                  <a:pt x="120041" y="529425"/>
                </a:lnTo>
                <a:lnTo>
                  <a:pt x="120994" y="526568"/>
                </a:lnTo>
                <a:lnTo>
                  <a:pt x="123852" y="524664"/>
                </a:lnTo>
                <a:lnTo>
                  <a:pt x="125757" y="522759"/>
                </a:lnTo>
                <a:lnTo>
                  <a:pt x="123852" y="507524"/>
                </a:lnTo>
                <a:lnTo>
                  <a:pt x="120994" y="489432"/>
                </a:lnTo>
                <a:lnTo>
                  <a:pt x="120041" y="486576"/>
                </a:lnTo>
                <a:lnTo>
                  <a:pt x="115278" y="468484"/>
                </a:lnTo>
                <a:lnTo>
                  <a:pt x="113372" y="458962"/>
                </a:lnTo>
                <a:lnTo>
                  <a:pt x="115278" y="451344"/>
                </a:lnTo>
                <a:lnTo>
                  <a:pt x="117183" y="447535"/>
                </a:lnTo>
                <a:lnTo>
                  <a:pt x="118136" y="443727"/>
                </a:lnTo>
                <a:lnTo>
                  <a:pt x="120041" y="439918"/>
                </a:lnTo>
                <a:lnTo>
                  <a:pt x="122899" y="436109"/>
                </a:lnTo>
                <a:lnTo>
                  <a:pt x="131473" y="438966"/>
                </a:lnTo>
                <a:lnTo>
                  <a:pt x="141000" y="441822"/>
                </a:lnTo>
                <a:lnTo>
                  <a:pt x="150527" y="443727"/>
                </a:lnTo>
                <a:lnTo>
                  <a:pt x="159102" y="443727"/>
                </a:lnTo>
                <a:lnTo>
                  <a:pt x="163866" y="439918"/>
                </a:lnTo>
                <a:lnTo>
                  <a:pt x="167677" y="438966"/>
                </a:lnTo>
                <a:lnTo>
                  <a:pt x="170535" y="439918"/>
                </a:lnTo>
                <a:lnTo>
                  <a:pt x="175298" y="443727"/>
                </a:lnTo>
                <a:lnTo>
                  <a:pt x="176251" y="445631"/>
                </a:lnTo>
                <a:lnTo>
                  <a:pt x="176251" y="448488"/>
                </a:lnTo>
                <a:lnTo>
                  <a:pt x="177204" y="452296"/>
                </a:lnTo>
                <a:lnTo>
                  <a:pt x="178156" y="456105"/>
                </a:lnTo>
                <a:lnTo>
                  <a:pt x="180062" y="459914"/>
                </a:lnTo>
                <a:lnTo>
                  <a:pt x="181967" y="462771"/>
                </a:lnTo>
                <a:lnTo>
                  <a:pt x="183872" y="466579"/>
                </a:lnTo>
                <a:lnTo>
                  <a:pt x="184825" y="470388"/>
                </a:lnTo>
                <a:lnTo>
                  <a:pt x="185778" y="474197"/>
                </a:lnTo>
                <a:lnTo>
                  <a:pt x="187683" y="476101"/>
                </a:lnTo>
                <a:lnTo>
                  <a:pt x="191494" y="478006"/>
                </a:lnTo>
                <a:lnTo>
                  <a:pt x="196258" y="481815"/>
                </a:lnTo>
                <a:lnTo>
                  <a:pt x="200068" y="485623"/>
                </a:lnTo>
                <a:lnTo>
                  <a:pt x="202926" y="490384"/>
                </a:lnTo>
                <a:lnTo>
                  <a:pt x="204832" y="495145"/>
                </a:lnTo>
                <a:lnTo>
                  <a:pt x="206737" y="499907"/>
                </a:lnTo>
                <a:lnTo>
                  <a:pt x="209595" y="506572"/>
                </a:lnTo>
                <a:lnTo>
                  <a:pt x="210548" y="508476"/>
                </a:lnTo>
                <a:lnTo>
                  <a:pt x="212453" y="510381"/>
                </a:lnTo>
                <a:lnTo>
                  <a:pt x="214359" y="512285"/>
                </a:lnTo>
                <a:lnTo>
                  <a:pt x="216264" y="514190"/>
                </a:lnTo>
                <a:lnTo>
                  <a:pt x="218170" y="516094"/>
                </a:lnTo>
                <a:lnTo>
                  <a:pt x="221028" y="517046"/>
                </a:lnTo>
                <a:lnTo>
                  <a:pt x="222933" y="518951"/>
                </a:lnTo>
                <a:lnTo>
                  <a:pt x="225791" y="520855"/>
                </a:lnTo>
                <a:lnTo>
                  <a:pt x="231507" y="524664"/>
                </a:lnTo>
                <a:lnTo>
                  <a:pt x="240082" y="532281"/>
                </a:lnTo>
                <a:lnTo>
                  <a:pt x="243893" y="537042"/>
                </a:lnTo>
                <a:lnTo>
                  <a:pt x="247704" y="544660"/>
                </a:lnTo>
                <a:lnTo>
                  <a:pt x="250562" y="547517"/>
                </a:lnTo>
                <a:lnTo>
                  <a:pt x="257231" y="549421"/>
                </a:lnTo>
                <a:lnTo>
                  <a:pt x="262947" y="547517"/>
                </a:lnTo>
                <a:lnTo>
                  <a:pt x="269616" y="544660"/>
                </a:lnTo>
                <a:lnTo>
                  <a:pt x="275332" y="542756"/>
                </a:lnTo>
                <a:lnTo>
                  <a:pt x="282954" y="540851"/>
                </a:lnTo>
                <a:lnTo>
                  <a:pt x="289623" y="533234"/>
                </a:lnTo>
                <a:lnTo>
                  <a:pt x="295339" y="524664"/>
                </a:lnTo>
                <a:lnTo>
                  <a:pt x="300102" y="517046"/>
                </a:lnTo>
                <a:lnTo>
                  <a:pt x="302960" y="517998"/>
                </a:lnTo>
                <a:lnTo>
                  <a:pt x="305819" y="518951"/>
                </a:lnTo>
                <a:lnTo>
                  <a:pt x="322968" y="526568"/>
                </a:lnTo>
                <a:lnTo>
                  <a:pt x="329637" y="530377"/>
                </a:lnTo>
                <a:lnTo>
                  <a:pt x="336305" y="533234"/>
                </a:lnTo>
                <a:lnTo>
                  <a:pt x="343927" y="534186"/>
                </a:lnTo>
                <a:lnTo>
                  <a:pt x="349643" y="530377"/>
                </a:lnTo>
                <a:lnTo>
                  <a:pt x="357265" y="523712"/>
                </a:lnTo>
                <a:lnTo>
                  <a:pt x="360123" y="521807"/>
                </a:lnTo>
                <a:lnTo>
                  <a:pt x="361076" y="516094"/>
                </a:lnTo>
                <a:lnTo>
                  <a:pt x="358218" y="510381"/>
                </a:lnTo>
                <a:lnTo>
                  <a:pt x="352501" y="505620"/>
                </a:lnTo>
                <a:lnTo>
                  <a:pt x="350596" y="499907"/>
                </a:lnTo>
                <a:lnTo>
                  <a:pt x="350596" y="498002"/>
                </a:lnTo>
                <a:lnTo>
                  <a:pt x="352501" y="495145"/>
                </a:lnTo>
                <a:lnTo>
                  <a:pt x="355359" y="493241"/>
                </a:lnTo>
                <a:lnTo>
                  <a:pt x="358218" y="491337"/>
                </a:lnTo>
                <a:lnTo>
                  <a:pt x="362028" y="490384"/>
                </a:lnTo>
                <a:lnTo>
                  <a:pt x="362981" y="488480"/>
                </a:lnTo>
                <a:lnTo>
                  <a:pt x="363934" y="486576"/>
                </a:lnTo>
                <a:lnTo>
                  <a:pt x="365839" y="485623"/>
                </a:lnTo>
                <a:lnTo>
                  <a:pt x="366792" y="484671"/>
                </a:lnTo>
                <a:lnTo>
                  <a:pt x="374413" y="486576"/>
                </a:lnTo>
                <a:lnTo>
                  <a:pt x="382988" y="489432"/>
                </a:lnTo>
                <a:lnTo>
                  <a:pt x="391563" y="489432"/>
                </a:lnTo>
                <a:lnTo>
                  <a:pt x="396326" y="486576"/>
                </a:lnTo>
                <a:lnTo>
                  <a:pt x="397279" y="487528"/>
                </a:lnTo>
                <a:lnTo>
                  <a:pt x="398231" y="488480"/>
                </a:lnTo>
                <a:lnTo>
                  <a:pt x="405853" y="493241"/>
                </a:lnTo>
                <a:lnTo>
                  <a:pt x="415380" y="493241"/>
                </a:lnTo>
                <a:lnTo>
                  <a:pt x="423002" y="488480"/>
                </a:lnTo>
                <a:lnTo>
                  <a:pt x="429671" y="481815"/>
                </a:lnTo>
                <a:lnTo>
                  <a:pt x="431576" y="473245"/>
                </a:lnTo>
                <a:lnTo>
                  <a:pt x="428718" y="467532"/>
                </a:lnTo>
                <a:lnTo>
                  <a:pt x="423002" y="464675"/>
                </a:lnTo>
                <a:lnTo>
                  <a:pt x="415380" y="465627"/>
                </a:lnTo>
                <a:lnTo>
                  <a:pt x="411569" y="464675"/>
                </a:lnTo>
                <a:lnTo>
                  <a:pt x="407758" y="461818"/>
                </a:lnTo>
                <a:lnTo>
                  <a:pt x="403948" y="458962"/>
                </a:lnTo>
                <a:lnTo>
                  <a:pt x="401090" y="456105"/>
                </a:lnTo>
                <a:lnTo>
                  <a:pt x="398231" y="452296"/>
                </a:lnTo>
                <a:lnTo>
                  <a:pt x="394421" y="448488"/>
                </a:lnTo>
                <a:lnTo>
                  <a:pt x="391563" y="444679"/>
                </a:lnTo>
                <a:lnTo>
                  <a:pt x="387752" y="440870"/>
                </a:lnTo>
                <a:lnTo>
                  <a:pt x="382036" y="438013"/>
                </a:lnTo>
                <a:lnTo>
                  <a:pt x="377272" y="438013"/>
                </a:lnTo>
                <a:lnTo>
                  <a:pt x="371555" y="439918"/>
                </a:lnTo>
                <a:lnTo>
                  <a:pt x="366792" y="443727"/>
                </a:lnTo>
                <a:lnTo>
                  <a:pt x="362028" y="444679"/>
                </a:lnTo>
                <a:lnTo>
                  <a:pt x="360123" y="440870"/>
                </a:lnTo>
                <a:lnTo>
                  <a:pt x="358218" y="435157"/>
                </a:lnTo>
                <a:lnTo>
                  <a:pt x="356312" y="431348"/>
                </a:lnTo>
                <a:lnTo>
                  <a:pt x="353454" y="430396"/>
                </a:lnTo>
                <a:lnTo>
                  <a:pt x="352501" y="429444"/>
                </a:lnTo>
                <a:lnTo>
                  <a:pt x="350596" y="426587"/>
                </a:lnTo>
                <a:lnTo>
                  <a:pt x="350596" y="423730"/>
                </a:lnTo>
                <a:lnTo>
                  <a:pt x="351549" y="420874"/>
                </a:lnTo>
                <a:lnTo>
                  <a:pt x="354407" y="419922"/>
                </a:lnTo>
                <a:lnTo>
                  <a:pt x="357265" y="419922"/>
                </a:lnTo>
                <a:lnTo>
                  <a:pt x="360123" y="418969"/>
                </a:lnTo>
                <a:lnTo>
                  <a:pt x="362981" y="410400"/>
                </a:lnTo>
                <a:lnTo>
                  <a:pt x="353454" y="405638"/>
                </a:lnTo>
                <a:lnTo>
                  <a:pt x="341069" y="401830"/>
                </a:lnTo>
                <a:lnTo>
                  <a:pt x="333447" y="398973"/>
                </a:lnTo>
                <a:lnTo>
                  <a:pt x="328684" y="395164"/>
                </a:lnTo>
                <a:lnTo>
                  <a:pt x="324873" y="390403"/>
                </a:lnTo>
                <a:lnTo>
                  <a:pt x="321062" y="385642"/>
                </a:lnTo>
                <a:lnTo>
                  <a:pt x="315346" y="382786"/>
                </a:lnTo>
                <a:lnTo>
                  <a:pt x="309629" y="382786"/>
                </a:lnTo>
                <a:lnTo>
                  <a:pt x="304866" y="380881"/>
                </a:lnTo>
                <a:lnTo>
                  <a:pt x="302960" y="378025"/>
                </a:lnTo>
                <a:lnTo>
                  <a:pt x="306771" y="372311"/>
                </a:lnTo>
                <a:lnTo>
                  <a:pt x="306771" y="362789"/>
                </a:lnTo>
                <a:lnTo>
                  <a:pt x="302008" y="354220"/>
                </a:lnTo>
                <a:lnTo>
                  <a:pt x="296292" y="350411"/>
                </a:lnTo>
                <a:lnTo>
                  <a:pt x="293433" y="355172"/>
                </a:lnTo>
                <a:lnTo>
                  <a:pt x="294386" y="360885"/>
                </a:lnTo>
                <a:lnTo>
                  <a:pt x="294386" y="364694"/>
                </a:lnTo>
                <a:lnTo>
                  <a:pt x="293433" y="367550"/>
                </a:lnTo>
                <a:lnTo>
                  <a:pt x="288670" y="369455"/>
                </a:lnTo>
                <a:lnTo>
                  <a:pt x="284859" y="369455"/>
                </a:lnTo>
                <a:lnTo>
                  <a:pt x="281048" y="369455"/>
                </a:lnTo>
                <a:lnTo>
                  <a:pt x="272474" y="369455"/>
                </a:lnTo>
                <a:lnTo>
                  <a:pt x="263900" y="358981"/>
                </a:lnTo>
                <a:lnTo>
                  <a:pt x="256278" y="345650"/>
                </a:lnTo>
                <a:lnTo>
                  <a:pt x="249609" y="332319"/>
                </a:lnTo>
                <a:lnTo>
                  <a:pt x="241988" y="319940"/>
                </a:lnTo>
                <a:lnTo>
                  <a:pt x="240082" y="313275"/>
                </a:lnTo>
                <a:lnTo>
                  <a:pt x="241988" y="305657"/>
                </a:lnTo>
                <a:lnTo>
                  <a:pt x="245798" y="298992"/>
                </a:lnTo>
                <a:lnTo>
                  <a:pt x="250562" y="291374"/>
                </a:lnTo>
                <a:lnTo>
                  <a:pt x="252467" y="289470"/>
                </a:lnTo>
                <a:lnTo>
                  <a:pt x="254373" y="287565"/>
                </a:lnTo>
                <a:lnTo>
                  <a:pt x="256278" y="283756"/>
                </a:lnTo>
                <a:lnTo>
                  <a:pt x="261042" y="277091"/>
                </a:lnTo>
                <a:lnTo>
                  <a:pt x="263900" y="273282"/>
                </a:lnTo>
                <a:lnTo>
                  <a:pt x="265805" y="264712"/>
                </a:lnTo>
                <a:lnTo>
                  <a:pt x="267711" y="256143"/>
                </a:lnTo>
                <a:lnTo>
                  <a:pt x="272474" y="248525"/>
                </a:lnTo>
                <a:lnTo>
                  <a:pt x="280096" y="242812"/>
                </a:lnTo>
                <a:lnTo>
                  <a:pt x="284859" y="237098"/>
                </a:lnTo>
                <a:lnTo>
                  <a:pt x="284859" y="232337"/>
                </a:lnTo>
                <a:lnTo>
                  <a:pt x="282001" y="226624"/>
                </a:lnTo>
                <a:lnTo>
                  <a:pt x="279143" y="220911"/>
                </a:lnTo>
                <a:lnTo>
                  <a:pt x="279143" y="218054"/>
                </a:lnTo>
                <a:lnTo>
                  <a:pt x="278190" y="209485"/>
                </a:lnTo>
                <a:lnTo>
                  <a:pt x="274379" y="197106"/>
                </a:lnTo>
                <a:lnTo>
                  <a:pt x="266758" y="193297"/>
                </a:lnTo>
                <a:lnTo>
                  <a:pt x="257231" y="195202"/>
                </a:lnTo>
                <a:lnTo>
                  <a:pt x="246751" y="199963"/>
                </a:lnTo>
                <a:lnTo>
                  <a:pt x="243893" y="200915"/>
                </a:lnTo>
                <a:lnTo>
                  <a:pt x="241988" y="199963"/>
                </a:lnTo>
                <a:lnTo>
                  <a:pt x="239130" y="199010"/>
                </a:lnTo>
                <a:lnTo>
                  <a:pt x="238177" y="196154"/>
                </a:lnTo>
                <a:lnTo>
                  <a:pt x="234366" y="194249"/>
                </a:lnTo>
                <a:lnTo>
                  <a:pt x="232461" y="190441"/>
                </a:lnTo>
                <a:lnTo>
                  <a:pt x="232461" y="187584"/>
                </a:lnTo>
                <a:lnTo>
                  <a:pt x="234366" y="183775"/>
                </a:lnTo>
                <a:lnTo>
                  <a:pt x="237224" y="179014"/>
                </a:lnTo>
                <a:lnTo>
                  <a:pt x="238177" y="173301"/>
                </a:lnTo>
                <a:lnTo>
                  <a:pt x="240082" y="167588"/>
                </a:lnTo>
                <a:lnTo>
                  <a:pt x="244846" y="163779"/>
                </a:lnTo>
                <a:lnTo>
                  <a:pt x="249609" y="162827"/>
                </a:lnTo>
                <a:lnTo>
                  <a:pt x="259136" y="161874"/>
                </a:lnTo>
                <a:lnTo>
                  <a:pt x="263900" y="160922"/>
                </a:lnTo>
                <a:lnTo>
                  <a:pt x="267711" y="159018"/>
                </a:lnTo>
                <a:lnTo>
                  <a:pt x="274379" y="147591"/>
                </a:lnTo>
                <a:lnTo>
                  <a:pt x="277238" y="143783"/>
                </a:lnTo>
                <a:lnTo>
                  <a:pt x="280096" y="139022"/>
                </a:lnTo>
                <a:lnTo>
                  <a:pt x="286765" y="135213"/>
                </a:lnTo>
                <a:lnTo>
                  <a:pt x="293433" y="131404"/>
                </a:lnTo>
                <a:lnTo>
                  <a:pt x="300102" y="127595"/>
                </a:lnTo>
                <a:lnTo>
                  <a:pt x="302960" y="123786"/>
                </a:lnTo>
                <a:lnTo>
                  <a:pt x="306771" y="119978"/>
                </a:lnTo>
                <a:lnTo>
                  <a:pt x="315346" y="109503"/>
                </a:lnTo>
                <a:lnTo>
                  <a:pt x="319157" y="106647"/>
                </a:lnTo>
                <a:lnTo>
                  <a:pt x="322968" y="103790"/>
                </a:lnTo>
                <a:lnTo>
                  <a:pt x="325826" y="99981"/>
                </a:lnTo>
                <a:lnTo>
                  <a:pt x="327731" y="95220"/>
                </a:lnTo>
                <a:lnTo>
                  <a:pt x="330589" y="88555"/>
                </a:lnTo>
                <a:lnTo>
                  <a:pt x="331542" y="81890"/>
                </a:lnTo>
                <a:lnTo>
                  <a:pt x="332495" y="75224"/>
                </a:lnTo>
                <a:lnTo>
                  <a:pt x="332495" y="68559"/>
                </a:lnTo>
                <a:lnTo>
                  <a:pt x="331542" y="61893"/>
                </a:lnTo>
                <a:lnTo>
                  <a:pt x="331542" y="58084"/>
                </a:lnTo>
                <a:lnTo>
                  <a:pt x="330589" y="55228"/>
                </a:lnTo>
                <a:lnTo>
                  <a:pt x="325826" y="49515"/>
                </a:lnTo>
                <a:lnTo>
                  <a:pt x="325826" y="46658"/>
                </a:lnTo>
                <a:lnTo>
                  <a:pt x="332495" y="43801"/>
                </a:lnTo>
                <a:lnTo>
                  <a:pt x="334400" y="39993"/>
                </a:lnTo>
                <a:lnTo>
                  <a:pt x="334400" y="30471"/>
                </a:lnTo>
                <a:lnTo>
                  <a:pt x="336305" y="27614"/>
                </a:lnTo>
                <a:lnTo>
                  <a:pt x="340116" y="25710"/>
                </a:lnTo>
                <a:lnTo>
                  <a:pt x="343927" y="24757"/>
                </a:lnTo>
                <a:lnTo>
                  <a:pt x="346785" y="21901"/>
                </a:lnTo>
                <a:lnTo>
                  <a:pt x="346785" y="17140"/>
                </a:lnTo>
                <a:lnTo>
                  <a:pt x="346785" y="11427"/>
                </a:lnTo>
                <a:lnTo>
                  <a:pt x="346785" y="6666"/>
                </a:lnTo>
                <a:lnTo>
                  <a:pt x="349643" y="1905"/>
                </a:lnTo>
                <a:lnTo>
                  <a:pt x="352501" y="0"/>
                </a:lnTo>
                <a:lnTo>
                  <a:pt x="356312" y="952"/>
                </a:lnTo>
                <a:lnTo>
                  <a:pt x="359170" y="1905"/>
                </a:lnTo>
                <a:lnTo>
                  <a:pt x="362981" y="3809"/>
                </a:lnTo>
                <a:lnTo>
                  <a:pt x="370603" y="3809"/>
                </a:lnTo>
                <a:lnTo>
                  <a:pt x="376319" y="2856"/>
                </a:lnTo>
                <a:lnTo>
                  <a:pt x="382036" y="3809"/>
                </a:lnTo>
                <a:lnTo>
                  <a:pt x="388704" y="9522"/>
                </a:lnTo>
                <a:lnTo>
                  <a:pt x="392515" y="15235"/>
                </a:lnTo>
                <a:lnTo>
                  <a:pt x="393468" y="21901"/>
                </a:lnTo>
                <a:lnTo>
                  <a:pt x="393468" y="28566"/>
                </a:lnTo>
                <a:lnTo>
                  <a:pt x="393468" y="36184"/>
                </a:lnTo>
                <a:lnTo>
                  <a:pt x="395373" y="42849"/>
                </a:lnTo>
                <a:lnTo>
                  <a:pt x="398231" y="47610"/>
                </a:lnTo>
                <a:lnTo>
                  <a:pt x="402042" y="52371"/>
                </a:lnTo>
                <a:lnTo>
                  <a:pt x="404900" y="58084"/>
                </a:lnTo>
                <a:lnTo>
                  <a:pt x="402042" y="62845"/>
                </a:lnTo>
                <a:lnTo>
                  <a:pt x="399184" y="65702"/>
                </a:lnTo>
                <a:lnTo>
                  <a:pt x="399184" y="69511"/>
                </a:lnTo>
                <a:lnTo>
                  <a:pt x="403948" y="71415"/>
                </a:lnTo>
                <a:lnTo>
                  <a:pt x="406806" y="71415"/>
                </a:lnTo>
                <a:lnTo>
                  <a:pt x="413475" y="70463"/>
                </a:lnTo>
                <a:lnTo>
                  <a:pt x="417285" y="70463"/>
                </a:lnTo>
                <a:lnTo>
                  <a:pt x="421096" y="71415"/>
                </a:lnTo>
                <a:lnTo>
                  <a:pt x="424907" y="72367"/>
                </a:lnTo>
                <a:lnTo>
                  <a:pt x="432529" y="74272"/>
                </a:lnTo>
                <a:lnTo>
                  <a:pt x="439198" y="78081"/>
                </a:lnTo>
                <a:lnTo>
                  <a:pt x="443961" y="86651"/>
                </a:lnTo>
                <a:lnTo>
                  <a:pt x="447772" y="95220"/>
                </a:lnTo>
                <a:lnTo>
                  <a:pt x="447772" y="103790"/>
                </a:lnTo>
                <a:lnTo>
                  <a:pt x="446819" y="104742"/>
                </a:lnTo>
                <a:lnTo>
                  <a:pt x="445866" y="106647"/>
                </a:lnTo>
                <a:lnTo>
                  <a:pt x="444914" y="107599"/>
                </a:lnTo>
                <a:lnTo>
                  <a:pt x="443961" y="108551"/>
                </a:lnTo>
                <a:lnTo>
                  <a:pt x="440150" y="113312"/>
                </a:lnTo>
                <a:lnTo>
                  <a:pt x="436339" y="119978"/>
                </a:lnTo>
                <a:lnTo>
                  <a:pt x="432529" y="125691"/>
                </a:lnTo>
                <a:lnTo>
                  <a:pt x="428718" y="129500"/>
                </a:lnTo>
                <a:lnTo>
                  <a:pt x="423954" y="131404"/>
                </a:lnTo>
                <a:lnTo>
                  <a:pt x="419191" y="129500"/>
                </a:lnTo>
                <a:lnTo>
                  <a:pt x="412522" y="119978"/>
                </a:lnTo>
                <a:lnTo>
                  <a:pt x="407758" y="115217"/>
                </a:lnTo>
                <a:lnTo>
                  <a:pt x="404900" y="116169"/>
                </a:lnTo>
                <a:lnTo>
                  <a:pt x="402042" y="119978"/>
                </a:lnTo>
                <a:lnTo>
                  <a:pt x="397279" y="123786"/>
                </a:lnTo>
                <a:lnTo>
                  <a:pt x="393468" y="124739"/>
                </a:lnTo>
                <a:lnTo>
                  <a:pt x="388704" y="123786"/>
                </a:lnTo>
                <a:lnTo>
                  <a:pt x="384894" y="124739"/>
                </a:lnTo>
                <a:lnTo>
                  <a:pt x="382036" y="127595"/>
                </a:lnTo>
                <a:lnTo>
                  <a:pt x="383940" y="132356"/>
                </a:lnTo>
                <a:lnTo>
                  <a:pt x="384894" y="137117"/>
                </a:lnTo>
                <a:lnTo>
                  <a:pt x="385846" y="142830"/>
                </a:lnTo>
                <a:lnTo>
                  <a:pt x="384894" y="148544"/>
                </a:lnTo>
                <a:lnTo>
                  <a:pt x="384894" y="150448"/>
                </a:lnTo>
                <a:lnTo>
                  <a:pt x="385846" y="153305"/>
                </a:lnTo>
                <a:lnTo>
                  <a:pt x="386799" y="155209"/>
                </a:lnTo>
                <a:lnTo>
                  <a:pt x="387752" y="157113"/>
                </a:lnTo>
                <a:lnTo>
                  <a:pt x="386799" y="160922"/>
                </a:lnTo>
                <a:lnTo>
                  <a:pt x="385846" y="164731"/>
                </a:lnTo>
                <a:lnTo>
                  <a:pt x="382036" y="172349"/>
                </a:lnTo>
                <a:lnTo>
                  <a:pt x="382988" y="177110"/>
                </a:lnTo>
                <a:lnTo>
                  <a:pt x="387752" y="180919"/>
                </a:lnTo>
                <a:lnTo>
                  <a:pt x="393468" y="183775"/>
                </a:lnTo>
                <a:lnTo>
                  <a:pt x="399184" y="186632"/>
                </a:lnTo>
                <a:lnTo>
                  <a:pt x="401090" y="188536"/>
                </a:lnTo>
                <a:lnTo>
                  <a:pt x="403948" y="191393"/>
                </a:lnTo>
                <a:lnTo>
                  <a:pt x="404900" y="194249"/>
                </a:lnTo>
                <a:lnTo>
                  <a:pt x="405853" y="199963"/>
                </a:lnTo>
                <a:lnTo>
                  <a:pt x="408711" y="204724"/>
                </a:lnTo>
                <a:lnTo>
                  <a:pt x="412522" y="207580"/>
                </a:lnTo>
                <a:lnTo>
                  <a:pt x="417285" y="207580"/>
                </a:lnTo>
                <a:lnTo>
                  <a:pt x="420144" y="206628"/>
                </a:lnTo>
                <a:lnTo>
                  <a:pt x="428718" y="202819"/>
                </a:lnTo>
                <a:lnTo>
                  <a:pt x="433481" y="204724"/>
                </a:lnTo>
                <a:lnTo>
                  <a:pt x="436339" y="210437"/>
                </a:lnTo>
                <a:lnTo>
                  <a:pt x="436339" y="219959"/>
                </a:lnTo>
                <a:lnTo>
                  <a:pt x="437292" y="221863"/>
                </a:lnTo>
                <a:lnTo>
                  <a:pt x="438245" y="223768"/>
                </a:lnTo>
                <a:lnTo>
                  <a:pt x="439198" y="224720"/>
                </a:lnTo>
                <a:lnTo>
                  <a:pt x="441103" y="226624"/>
                </a:lnTo>
                <a:lnTo>
                  <a:pt x="443008" y="226624"/>
                </a:lnTo>
                <a:lnTo>
                  <a:pt x="443961" y="226624"/>
                </a:lnTo>
                <a:lnTo>
                  <a:pt x="446819" y="224720"/>
                </a:lnTo>
                <a:lnTo>
                  <a:pt x="448725" y="223768"/>
                </a:lnTo>
                <a:lnTo>
                  <a:pt x="452535" y="220911"/>
                </a:lnTo>
                <a:lnTo>
                  <a:pt x="455393" y="218054"/>
                </a:lnTo>
                <a:lnTo>
                  <a:pt x="459204" y="214246"/>
                </a:lnTo>
                <a:lnTo>
                  <a:pt x="462062" y="210437"/>
                </a:lnTo>
                <a:lnTo>
                  <a:pt x="468732" y="200915"/>
                </a:lnTo>
                <a:lnTo>
                  <a:pt x="471590" y="194249"/>
                </a:lnTo>
                <a:lnTo>
                  <a:pt x="474448" y="188536"/>
                </a:lnTo>
                <a:lnTo>
                  <a:pt x="481117" y="184727"/>
                </a:lnTo>
                <a:lnTo>
                  <a:pt x="485880" y="183775"/>
                </a:lnTo>
                <a:lnTo>
                  <a:pt x="494455" y="181871"/>
                </a:lnTo>
                <a:lnTo>
                  <a:pt x="501124" y="182823"/>
                </a:lnTo>
                <a:lnTo>
                  <a:pt x="507792" y="185680"/>
                </a:lnTo>
                <a:lnTo>
                  <a:pt x="514461" y="191393"/>
                </a:lnTo>
                <a:lnTo>
                  <a:pt x="520178" y="195202"/>
                </a:lnTo>
                <a:lnTo>
                  <a:pt x="524941" y="199010"/>
                </a:lnTo>
                <a:lnTo>
                  <a:pt x="530657" y="201867"/>
                </a:lnTo>
                <a:lnTo>
                  <a:pt x="536373" y="204724"/>
                </a:lnTo>
                <a:lnTo>
                  <a:pt x="539232" y="205676"/>
                </a:lnTo>
                <a:lnTo>
                  <a:pt x="543996" y="208532"/>
                </a:lnTo>
                <a:lnTo>
                  <a:pt x="546854" y="210437"/>
                </a:lnTo>
                <a:lnTo>
                  <a:pt x="558286" y="213293"/>
                </a:lnTo>
                <a:lnTo>
                  <a:pt x="569718" y="218054"/>
                </a:lnTo>
                <a:lnTo>
                  <a:pt x="575435" y="225672"/>
                </a:lnTo>
                <a:lnTo>
                  <a:pt x="569718" y="239003"/>
                </a:lnTo>
                <a:lnTo>
                  <a:pt x="565908" y="243764"/>
                </a:lnTo>
                <a:lnTo>
                  <a:pt x="562097" y="247573"/>
                </a:lnTo>
                <a:lnTo>
                  <a:pt x="557333" y="251382"/>
                </a:lnTo>
                <a:lnTo>
                  <a:pt x="553523" y="256143"/>
                </a:lnTo>
                <a:lnTo>
                  <a:pt x="546854" y="263760"/>
                </a:lnTo>
                <a:lnTo>
                  <a:pt x="543996" y="266617"/>
                </a:lnTo>
                <a:lnTo>
                  <a:pt x="539232" y="271378"/>
                </a:lnTo>
                <a:lnTo>
                  <a:pt x="535421" y="277091"/>
                </a:lnTo>
                <a:lnTo>
                  <a:pt x="531610" y="282804"/>
                </a:lnTo>
                <a:lnTo>
                  <a:pt x="527799" y="289470"/>
                </a:lnTo>
                <a:lnTo>
                  <a:pt x="524941" y="294231"/>
                </a:lnTo>
                <a:lnTo>
                  <a:pt x="523988" y="296135"/>
                </a:lnTo>
                <a:lnTo>
                  <a:pt x="523036" y="298039"/>
                </a:lnTo>
                <a:lnTo>
                  <a:pt x="522083" y="299944"/>
                </a:lnTo>
                <a:lnTo>
                  <a:pt x="522083" y="304705"/>
                </a:lnTo>
                <a:lnTo>
                  <a:pt x="523036" y="309466"/>
                </a:lnTo>
                <a:lnTo>
                  <a:pt x="523988" y="312322"/>
                </a:lnTo>
                <a:lnTo>
                  <a:pt x="524941" y="326605"/>
                </a:lnTo>
                <a:lnTo>
                  <a:pt x="523036" y="344698"/>
                </a:lnTo>
                <a:lnTo>
                  <a:pt x="518272" y="361837"/>
                </a:lnTo>
                <a:lnTo>
                  <a:pt x="508745" y="371359"/>
                </a:lnTo>
                <a:lnTo>
                  <a:pt x="503982" y="371359"/>
                </a:lnTo>
                <a:lnTo>
                  <a:pt x="500171" y="377072"/>
                </a:lnTo>
                <a:lnTo>
                  <a:pt x="499218" y="384690"/>
                </a:lnTo>
                <a:lnTo>
                  <a:pt x="498265" y="391355"/>
                </a:lnTo>
                <a:lnTo>
                  <a:pt x="498265" y="399925"/>
                </a:lnTo>
                <a:lnTo>
                  <a:pt x="501124" y="402782"/>
                </a:lnTo>
                <a:lnTo>
                  <a:pt x="504934" y="404686"/>
                </a:lnTo>
                <a:lnTo>
                  <a:pt x="508745" y="408495"/>
                </a:lnTo>
                <a:lnTo>
                  <a:pt x="508745" y="410400"/>
                </a:lnTo>
                <a:lnTo>
                  <a:pt x="507792" y="413256"/>
                </a:lnTo>
                <a:lnTo>
                  <a:pt x="507792" y="416113"/>
                </a:lnTo>
                <a:lnTo>
                  <a:pt x="508745" y="418969"/>
                </a:lnTo>
                <a:lnTo>
                  <a:pt x="512556" y="420874"/>
                </a:lnTo>
                <a:lnTo>
                  <a:pt x="514461" y="422778"/>
                </a:lnTo>
                <a:lnTo>
                  <a:pt x="516367" y="424683"/>
                </a:lnTo>
                <a:lnTo>
                  <a:pt x="519225" y="430396"/>
                </a:lnTo>
                <a:lnTo>
                  <a:pt x="516367" y="435157"/>
                </a:lnTo>
                <a:lnTo>
                  <a:pt x="511603" y="438013"/>
                </a:lnTo>
                <a:lnTo>
                  <a:pt x="505887" y="439918"/>
                </a:lnTo>
                <a:lnTo>
                  <a:pt x="501124" y="438966"/>
                </a:lnTo>
                <a:lnTo>
                  <a:pt x="496360" y="439918"/>
                </a:lnTo>
                <a:lnTo>
                  <a:pt x="493502" y="441822"/>
                </a:lnTo>
                <a:lnTo>
                  <a:pt x="495407" y="446583"/>
                </a:lnTo>
                <a:lnTo>
                  <a:pt x="499218" y="448488"/>
                </a:lnTo>
                <a:lnTo>
                  <a:pt x="503982" y="449440"/>
                </a:lnTo>
                <a:lnTo>
                  <a:pt x="508745" y="449440"/>
                </a:lnTo>
                <a:lnTo>
                  <a:pt x="513509" y="450392"/>
                </a:lnTo>
                <a:lnTo>
                  <a:pt x="515414" y="452296"/>
                </a:lnTo>
                <a:lnTo>
                  <a:pt x="518272" y="458010"/>
                </a:lnTo>
                <a:lnTo>
                  <a:pt x="520178" y="459914"/>
                </a:lnTo>
                <a:lnTo>
                  <a:pt x="523988" y="458962"/>
                </a:lnTo>
                <a:lnTo>
                  <a:pt x="527799" y="457057"/>
                </a:lnTo>
                <a:lnTo>
                  <a:pt x="530657" y="456105"/>
                </a:lnTo>
                <a:lnTo>
                  <a:pt x="534469" y="456105"/>
                </a:lnTo>
                <a:lnTo>
                  <a:pt x="539232" y="461818"/>
                </a:lnTo>
                <a:lnTo>
                  <a:pt x="543043" y="469436"/>
                </a:lnTo>
                <a:lnTo>
                  <a:pt x="547806" y="476101"/>
                </a:lnTo>
                <a:lnTo>
                  <a:pt x="552570" y="478958"/>
                </a:lnTo>
                <a:lnTo>
                  <a:pt x="558286" y="478958"/>
                </a:lnTo>
                <a:lnTo>
                  <a:pt x="565908" y="480862"/>
                </a:lnTo>
                <a:lnTo>
                  <a:pt x="574482" y="484671"/>
                </a:lnTo>
                <a:lnTo>
                  <a:pt x="582104" y="486576"/>
                </a:lnTo>
                <a:lnTo>
                  <a:pt x="587820" y="485623"/>
                </a:lnTo>
                <a:lnTo>
                  <a:pt x="589725" y="484671"/>
                </a:lnTo>
                <a:lnTo>
                  <a:pt x="594489" y="482767"/>
                </a:lnTo>
                <a:lnTo>
                  <a:pt x="597347" y="481815"/>
                </a:lnTo>
                <a:lnTo>
                  <a:pt x="601158" y="482767"/>
                </a:lnTo>
                <a:lnTo>
                  <a:pt x="608779" y="485623"/>
                </a:lnTo>
                <a:lnTo>
                  <a:pt x="613543" y="487528"/>
                </a:lnTo>
                <a:lnTo>
                  <a:pt x="617353" y="489432"/>
                </a:lnTo>
                <a:lnTo>
                  <a:pt x="621165" y="491337"/>
                </a:lnTo>
                <a:lnTo>
                  <a:pt x="621165" y="494193"/>
                </a:lnTo>
                <a:lnTo>
                  <a:pt x="620212" y="496098"/>
                </a:lnTo>
                <a:lnTo>
                  <a:pt x="619259" y="498002"/>
                </a:lnTo>
                <a:lnTo>
                  <a:pt x="615449" y="500859"/>
                </a:lnTo>
                <a:lnTo>
                  <a:pt x="614495" y="501811"/>
                </a:lnTo>
                <a:lnTo>
                  <a:pt x="612590" y="503715"/>
                </a:lnTo>
                <a:lnTo>
                  <a:pt x="611637" y="505620"/>
                </a:lnTo>
                <a:lnTo>
                  <a:pt x="604016" y="514190"/>
                </a:lnTo>
                <a:lnTo>
                  <a:pt x="602110" y="516094"/>
                </a:lnTo>
                <a:lnTo>
                  <a:pt x="600205" y="517046"/>
                </a:lnTo>
                <a:lnTo>
                  <a:pt x="598299" y="517046"/>
                </a:lnTo>
                <a:lnTo>
                  <a:pt x="596394" y="517046"/>
                </a:lnTo>
                <a:lnTo>
                  <a:pt x="593536" y="517046"/>
                </a:lnTo>
                <a:lnTo>
                  <a:pt x="590678" y="517046"/>
                </a:lnTo>
                <a:lnTo>
                  <a:pt x="588772" y="517998"/>
                </a:lnTo>
                <a:lnTo>
                  <a:pt x="587820" y="520855"/>
                </a:lnTo>
                <a:lnTo>
                  <a:pt x="586867" y="523712"/>
                </a:lnTo>
                <a:lnTo>
                  <a:pt x="583056" y="526568"/>
                </a:lnTo>
                <a:lnTo>
                  <a:pt x="577340" y="525616"/>
                </a:lnTo>
                <a:lnTo>
                  <a:pt x="571624" y="522759"/>
                </a:lnTo>
                <a:lnTo>
                  <a:pt x="565908" y="521807"/>
                </a:lnTo>
                <a:lnTo>
                  <a:pt x="561144" y="522759"/>
                </a:lnTo>
                <a:lnTo>
                  <a:pt x="554475" y="527520"/>
                </a:lnTo>
                <a:lnTo>
                  <a:pt x="549712" y="529425"/>
                </a:lnTo>
                <a:lnTo>
                  <a:pt x="546854" y="530377"/>
                </a:lnTo>
                <a:lnTo>
                  <a:pt x="543043" y="530377"/>
                </a:lnTo>
                <a:lnTo>
                  <a:pt x="539232" y="531329"/>
                </a:lnTo>
                <a:lnTo>
                  <a:pt x="536373" y="532281"/>
                </a:lnTo>
                <a:lnTo>
                  <a:pt x="534469" y="539899"/>
                </a:lnTo>
                <a:lnTo>
                  <a:pt x="534469" y="549421"/>
                </a:lnTo>
                <a:lnTo>
                  <a:pt x="536373" y="559895"/>
                </a:lnTo>
                <a:lnTo>
                  <a:pt x="538279" y="567513"/>
                </a:lnTo>
                <a:lnTo>
                  <a:pt x="540185" y="575130"/>
                </a:lnTo>
                <a:lnTo>
                  <a:pt x="541137" y="577987"/>
                </a:lnTo>
                <a:lnTo>
                  <a:pt x="541137" y="581796"/>
                </a:lnTo>
                <a:lnTo>
                  <a:pt x="541137" y="584653"/>
                </a:lnTo>
                <a:lnTo>
                  <a:pt x="542090" y="588461"/>
                </a:lnTo>
                <a:lnTo>
                  <a:pt x="542090" y="592270"/>
                </a:lnTo>
                <a:lnTo>
                  <a:pt x="543043" y="596079"/>
                </a:lnTo>
                <a:lnTo>
                  <a:pt x="543996" y="599888"/>
                </a:lnTo>
                <a:lnTo>
                  <a:pt x="546854" y="607505"/>
                </a:lnTo>
                <a:lnTo>
                  <a:pt x="547806" y="610362"/>
                </a:lnTo>
                <a:lnTo>
                  <a:pt x="547806" y="617027"/>
                </a:lnTo>
                <a:lnTo>
                  <a:pt x="544948" y="619884"/>
                </a:lnTo>
                <a:lnTo>
                  <a:pt x="540185" y="620836"/>
                </a:lnTo>
                <a:lnTo>
                  <a:pt x="534469" y="622741"/>
                </a:lnTo>
                <a:lnTo>
                  <a:pt x="530657" y="624645"/>
                </a:lnTo>
                <a:lnTo>
                  <a:pt x="529705" y="628454"/>
                </a:lnTo>
                <a:lnTo>
                  <a:pt x="527799" y="632263"/>
                </a:lnTo>
                <a:lnTo>
                  <a:pt x="525894" y="635119"/>
                </a:lnTo>
                <a:lnTo>
                  <a:pt x="523988" y="637024"/>
                </a:lnTo>
                <a:lnTo>
                  <a:pt x="521130" y="638928"/>
                </a:lnTo>
                <a:lnTo>
                  <a:pt x="516367" y="643689"/>
                </a:lnTo>
                <a:lnTo>
                  <a:pt x="513509" y="652259"/>
                </a:lnTo>
                <a:lnTo>
                  <a:pt x="513509" y="661781"/>
                </a:lnTo>
                <a:lnTo>
                  <a:pt x="517319" y="671303"/>
                </a:lnTo>
                <a:lnTo>
                  <a:pt x="522083" y="683682"/>
                </a:lnTo>
                <a:lnTo>
                  <a:pt x="523988" y="686538"/>
                </a:lnTo>
                <a:lnTo>
                  <a:pt x="526846" y="688443"/>
                </a:lnTo>
                <a:lnTo>
                  <a:pt x="529705" y="690347"/>
                </a:lnTo>
                <a:lnTo>
                  <a:pt x="534469" y="691299"/>
                </a:lnTo>
                <a:lnTo>
                  <a:pt x="539232" y="690347"/>
                </a:lnTo>
                <a:lnTo>
                  <a:pt x="549712" y="686538"/>
                </a:lnTo>
                <a:lnTo>
                  <a:pt x="553523" y="686538"/>
                </a:lnTo>
                <a:lnTo>
                  <a:pt x="559239" y="690347"/>
                </a:lnTo>
                <a:lnTo>
                  <a:pt x="563050" y="691299"/>
                </a:lnTo>
                <a:lnTo>
                  <a:pt x="569718" y="692252"/>
                </a:lnTo>
                <a:lnTo>
                  <a:pt x="572577" y="693204"/>
                </a:lnTo>
                <a:lnTo>
                  <a:pt x="574482" y="694156"/>
                </a:lnTo>
                <a:lnTo>
                  <a:pt x="576387" y="696060"/>
                </a:lnTo>
                <a:lnTo>
                  <a:pt x="577340" y="698917"/>
                </a:lnTo>
                <a:lnTo>
                  <a:pt x="578293" y="700821"/>
                </a:lnTo>
                <a:lnTo>
                  <a:pt x="578293" y="702726"/>
                </a:lnTo>
                <a:lnTo>
                  <a:pt x="578293" y="705582"/>
                </a:lnTo>
                <a:lnTo>
                  <a:pt x="579245" y="712248"/>
                </a:lnTo>
                <a:lnTo>
                  <a:pt x="583056" y="717009"/>
                </a:lnTo>
                <a:lnTo>
                  <a:pt x="586867" y="720818"/>
                </a:lnTo>
                <a:lnTo>
                  <a:pt x="587820" y="725579"/>
                </a:lnTo>
                <a:lnTo>
                  <a:pt x="585914" y="730340"/>
                </a:lnTo>
                <a:lnTo>
                  <a:pt x="584009" y="736053"/>
                </a:lnTo>
                <a:lnTo>
                  <a:pt x="583056" y="741766"/>
                </a:lnTo>
                <a:lnTo>
                  <a:pt x="585914" y="746527"/>
                </a:lnTo>
                <a:lnTo>
                  <a:pt x="589725" y="747479"/>
                </a:lnTo>
                <a:lnTo>
                  <a:pt x="594489" y="747479"/>
                </a:lnTo>
                <a:lnTo>
                  <a:pt x="599252" y="746527"/>
                </a:lnTo>
                <a:lnTo>
                  <a:pt x="604016" y="748432"/>
                </a:lnTo>
                <a:lnTo>
                  <a:pt x="607826" y="747479"/>
                </a:lnTo>
                <a:lnTo>
                  <a:pt x="611637" y="743671"/>
                </a:lnTo>
                <a:lnTo>
                  <a:pt x="615449" y="740814"/>
                </a:lnTo>
                <a:lnTo>
                  <a:pt x="619259" y="737957"/>
                </a:lnTo>
                <a:lnTo>
                  <a:pt x="623070" y="736053"/>
                </a:lnTo>
                <a:lnTo>
                  <a:pt x="631644" y="735101"/>
                </a:lnTo>
                <a:lnTo>
                  <a:pt x="643077" y="731292"/>
                </a:lnTo>
                <a:lnTo>
                  <a:pt x="650698" y="730340"/>
                </a:lnTo>
                <a:lnTo>
                  <a:pt x="658320" y="728435"/>
                </a:lnTo>
                <a:lnTo>
                  <a:pt x="666894" y="726531"/>
                </a:lnTo>
                <a:lnTo>
                  <a:pt x="667847" y="726531"/>
                </a:lnTo>
                <a:lnTo>
                  <a:pt x="675469" y="725579"/>
                </a:lnTo>
                <a:lnTo>
                  <a:pt x="678327" y="732244"/>
                </a:lnTo>
                <a:lnTo>
                  <a:pt x="679279" y="740814"/>
                </a:lnTo>
                <a:lnTo>
                  <a:pt x="680232" y="748432"/>
                </a:lnTo>
                <a:lnTo>
                  <a:pt x="684043" y="755097"/>
                </a:lnTo>
                <a:lnTo>
                  <a:pt x="694523" y="765571"/>
                </a:lnTo>
                <a:lnTo>
                  <a:pt x="697381" y="770332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0" name="Forma libre 27">
            <a:extLst>
              <a:ext uri="{FF2B5EF4-FFF2-40B4-BE49-F238E27FC236}">
                <a16:creationId xmlns:a16="http://schemas.microsoft.com/office/drawing/2014/main" id="{384F53AA-E91F-3FC8-44DB-91D01508CAFD}"/>
              </a:ext>
            </a:extLst>
          </p:cNvPr>
          <p:cNvSpPr/>
          <p:nvPr/>
        </p:nvSpPr>
        <p:spPr>
          <a:xfrm>
            <a:off x="10350872" y="4542369"/>
            <a:ext cx="708840" cy="331379"/>
          </a:xfrm>
          <a:custGeom>
            <a:avLst/>
            <a:gdLst>
              <a:gd name="connsiteX0" fmla="*/ 945085 w 945084"/>
              <a:gd name="connsiteY0" fmla="*/ 268521 h 441822"/>
              <a:gd name="connsiteX1" fmla="*/ 945085 w 945084"/>
              <a:gd name="connsiteY1" fmla="*/ 441822 h 441822"/>
              <a:gd name="connsiteX2" fmla="*/ 812659 w 945084"/>
              <a:gd name="connsiteY2" fmla="*/ 440870 h 441822"/>
              <a:gd name="connsiteX3" fmla="*/ 811706 w 945084"/>
              <a:gd name="connsiteY3" fmla="*/ 439918 h 441822"/>
              <a:gd name="connsiteX4" fmla="*/ 809800 w 945084"/>
              <a:gd name="connsiteY4" fmla="*/ 435157 h 441822"/>
              <a:gd name="connsiteX5" fmla="*/ 810753 w 945084"/>
              <a:gd name="connsiteY5" fmla="*/ 430396 h 441822"/>
              <a:gd name="connsiteX6" fmla="*/ 811706 w 945084"/>
              <a:gd name="connsiteY6" fmla="*/ 425635 h 441822"/>
              <a:gd name="connsiteX7" fmla="*/ 813611 w 945084"/>
              <a:gd name="connsiteY7" fmla="*/ 422778 h 441822"/>
              <a:gd name="connsiteX8" fmla="*/ 817422 w 945084"/>
              <a:gd name="connsiteY8" fmla="*/ 420874 h 441822"/>
              <a:gd name="connsiteX9" fmla="*/ 821233 w 945084"/>
              <a:gd name="connsiteY9" fmla="*/ 420874 h 441822"/>
              <a:gd name="connsiteX10" fmla="*/ 825044 w 945084"/>
              <a:gd name="connsiteY10" fmla="*/ 420874 h 441822"/>
              <a:gd name="connsiteX11" fmla="*/ 825996 w 945084"/>
              <a:gd name="connsiteY11" fmla="*/ 416112 h 441822"/>
              <a:gd name="connsiteX12" fmla="*/ 825044 w 945084"/>
              <a:gd name="connsiteY12" fmla="*/ 415161 h 441822"/>
              <a:gd name="connsiteX13" fmla="*/ 817422 w 945084"/>
              <a:gd name="connsiteY13" fmla="*/ 402782 h 441822"/>
              <a:gd name="connsiteX14" fmla="*/ 815517 w 945084"/>
              <a:gd name="connsiteY14" fmla="*/ 399926 h 441822"/>
              <a:gd name="connsiteX15" fmla="*/ 812659 w 945084"/>
              <a:gd name="connsiteY15" fmla="*/ 398021 h 441822"/>
              <a:gd name="connsiteX16" fmla="*/ 805990 w 945084"/>
              <a:gd name="connsiteY16" fmla="*/ 398973 h 441822"/>
              <a:gd name="connsiteX17" fmla="*/ 802179 w 945084"/>
              <a:gd name="connsiteY17" fmla="*/ 398021 h 441822"/>
              <a:gd name="connsiteX18" fmla="*/ 798368 w 945084"/>
              <a:gd name="connsiteY18" fmla="*/ 397068 h 441822"/>
              <a:gd name="connsiteX19" fmla="*/ 794557 w 945084"/>
              <a:gd name="connsiteY19" fmla="*/ 394212 h 441822"/>
              <a:gd name="connsiteX20" fmla="*/ 792652 w 945084"/>
              <a:gd name="connsiteY20" fmla="*/ 391355 h 441822"/>
              <a:gd name="connsiteX21" fmla="*/ 794557 w 945084"/>
              <a:gd name="connsiteY21" fmla="*/ 381833 h 441822"/>
              <a:gd name="connsiteX22" fmla="*/ 794557 w 945084"/>
              <a:gd name="connsiteY22" fmla="*/ 377072 h 441822"/>
              <a:gd name="connsiteX23" fmla="*/ 791699 w 945084"/>
              <a:gd name="connsiteY23" fmla="*/ 375168 h 441822"/>
              <a:gd name="connsiteX24" fmla="*/ 788841 w 945084"/>
              <a:gd name="connsiteY24" fmla="*/ 373263 h 441822"/>
              <a:gd name="connsiteX25" fmla="*/ 786936 w 945084"/>
              <a:gd name="connsiteY25" fmla="*/ 371359 h 441822"/>
              <a:gd name="connsiteX26" fmla="*/ 781219 w 945084"/>
              <a:gd name="connsiteY26" fmla="*/ 369455 h 441822"/>
              <a:gd name="connsiteX27" fmla="*/ 774551 w 945084"/>
              <a:gd name="connsiteY27" fmla="*/ 367550 h 441822"/>
              <a:gd name="connsiteX28" fmla="*/ 768834 w 945084"/>
              <a:gd name="connsiteY28" fmla="*/ 365646 h 441822"/>
              <a:gd name="connsiteX29" fmla="*/ 765023 w 945084"/>
              <a:gd name="connsiteY29" fmla="*/ 363741 h 441822"/>
              <a:gd name="connsiteX30" fmla="*/ 760260 w 945084"/>
              <a:gd name="connsiteY30" fmla="*/ 361837 h 441822"/>
              <a:gd name="connsiteX31" fmla="*/ 753591 w 945084"/>
              <a:gd name="connsiteY31" fmla="*/ 358980 h 441822"/>
              <a:gd name="connsiteX32" fmla="*/ 748827 w 945084"/>
              <a:gd name="connsiteY32" fmla="*/ 355172 h 441822"/>
              <a:gd name="connsiteX33" fmla="*/ 746922 w 945084"/>
              <a:gd name="connsiteY33" fmla="*/ 350411 h 441822"/>
              <a:gd name="connsiteX34" fmla="*/ 746922 w 945084"/>
              <a:gd name="connsiteY34" fmla="*/ 343745 h 441822"/>
              <a:gd name="connsiteX35" fmla="*/ 746922 w 945084"/>
              <a:gd name="connsiteY35" fmla="*/ 340889 h 441822"/>
              <a:gd name="connsiteX36" fmla="*/ 746922 w 945084"/>
              <a:gd name="connsiteY36" fmla="*/ 338032 h 441822"/>
              <a:gd name="connsiteX37" fmla="*/ 745016 w 945084"/>
              <a:gd name="connsiteY37" fmla="*/ 327558 h 441822"/>
              <a:gd name="connsiteX38" fmla="*/ 742158 w 945084"/>
              <a:gd name="connsiteY38" fmla="*/ 316131 h 441822"/>
              <a:gd name="connsiteX39" fmla="*/ 738347 w 945084"/>
              <a:gd name="connsiteY39" fmla="*/ 304705 h 441822"/>
              <a:gd name="connsiteX40" fmla="*/ 732631 w 945084"/>
              <a:gd name="connsiteY40" fmla="*/ 296135 h 441822"/>
              <a:gd name="connsiteX41" fmla="*/ 726915 w 945084"/>
              <a:gd name="connsiteY41" fmla="*/ 294231 h 441822"/>
              <a:gd name="connsiteX42" fmla="*/ 720246 w 945084"/>
              <a:gd name="connsiteY42" fmla="*/ 293279 h 441822"/>
              <a:gd name="connsiteX43" fmla="*/ 714530 w 945084"/>
              <a:gd name="connsiteY43" fmla="*/ 294231 h 441822"/>
              <a:gd name="connsiteX44" fmla="*/ 707861 w 945084"/>
              <a:gd name="connsiteY44" fmla="*/ 294231 h 441822"/>
              <a:gd name="connsiteX45" fmla="*/ 704050 w 945084"/>
              <a:gd name="connsiteY45" fmla="*/ 291374 h 441822"/>
              <a:gd name="connsiteX46" fmla="*/ 705003 w 945084"/>
              <a:gd name="connsiteY46" fmla="*/ 285661 h 441822"/>
              <a:gd name="connsiteX47" fmla="*/ 707861 w 945084"/>
              <a:gd name="connsiteY47" fmla="*/ 279948 h 441822"/>
              <a:gd name="connsiteX48" fmla="*/ 709766 w 945084"/>
              <a:gd name="connsiteY48" fmla="*/ 277091 h 441822"/>
              <a:gd name="connsiteX49" fmla="*/ 707861 w 945084"/>
              <a:gd name="connsiteY49" fmla="*/ 267569 h 441822"/>
              <a:gd name="connsiteX50" fmla="*/ 706908 w 945084"/>
              <a:gd name="connsiteY50" fmla="*/ 264713 h 441822"/>
              <a:gd name="connsiteX51" fmla="*/ 706908 w 945084"/>
              <a:gd name="connsiteY51" fmla="*/ 262808 h 441822"/>
              <a:gd name="connsiteX52" fmla="*/ 706908 w 945084"/>
              <a:gd name="connsiteY52" fmla="*/ 256143 h 441822"/>
              <a:gd name="connsiteX53" fmla="*/ 706908 w 945084"/>
              <a:gd name="connsiteY53" fmla="*/ 254238 h 441822"/>
              <a:gd name="connsiteX54" fmla="*/ 702145 w 945084"/>
              <a:gd name="connsiteY54" fmla="*/ 246620 h 441822"/>
              <a:gd name="connsiteX55" fmla="*/ 696429 w 945084"/>
              <a:gd name="connsiteY55" fmla="*/ 241859 h 441822"/>
              <a:gd name="connsiteX56" fmla="*/ 689759 w 945084"/>
              <a:gd name="connsiteY56" fmla="*/ 240908 h 441822"/>
              <a:gd name="connsiteX57" fmla="*/ 684043 w 945084"/>
              <a:gd name="connsiteY57" fmla="*/ 245669 h 441822"/>
              <a:gd name="connsiteX58" fmla="*/ 676421 w 945084"/>
              <a:gd name="connsiteY58" fmla="*/ 241859 h 441822"/>
              <a:gd name="connsiteX59" fmla="*/ 671658 w 945084"/>
              <a:gd name="connsiteY59" fmla="*/ 240908 h 441822"/>
              <a:gd name="connsiteX60" fmla="*/ 667847 w 945084"/>
              <a:gd name="connsiteY60" fmla="*/ 240908 h 441822"/>
              <a:gd name="connsiteX61" fmla="*/ 664036 w 945084"/>
              <a:gd name="connsiteY61" fmla="*/ 242812 h 441822"/>
              <a:gd name="connsiteX62" fmla="*/ 662131 w 945084"/>
              <a:gd name="connsiteY62" fmla="*/ 245669 h 441822"/>
              <a:gd name="connsiteX63" fmla="*/ 661178 w 945084"/>
              <a:gd name="connsiteY63" fmla="*/ 248525 h 441822"/>
              <a:gd name="connsiteX64" fmla="*/ 659273 w 945084"/>
              <a:gd name="connsiteY64" fmla="*/ 252334 h 441822"/>
              <a:gd name="connsiteX65" fmla="*/ 655462 w 945084"/>
              <a:gd name="connsiteY65" fmla="*/ 247573 h 441822"/>
              <a:gd name="connsiteX66" fmla="*/ 656415 w 945084"/>
              <a:gd name="connsiteY66" fmla="*/ 237098 h 441822"/>
              <a:gd name="connsiteX67" fmla="*/ 651651 w 945084"/>
              <a:gd name="connsiteY67" fmla="*/ 234242 h 441822"/>
              <a:gd name="connsiteX68" fmla="*/ 649746 w 945084"/>
              <a:gd name="connsiteY68" fmla="*/ 234242 h 441822"/>
              <a:gd name="connsiteX69" fmla="*/ 643077 w 945084"/>
              <a:gd name="connsiteY69" fmla="*/ 236146 h 441822"/>
              <a:gd name="connsiteX70" fmla="*/ 634503 w 945084"/>
              <a:gd name="connsiteY70" fmla="*/ 241859 h 441822"/>
              <a:gd name="connsiteX71" fmla="*/ 625928 w 945084"/>
              <a:gd name="connsiteY71" fmla="*/ 250430 h 441822"/>
              <a:gd name="connsiteX72" fmla="*/ 618307 w 945084"/>
              <a:gd name="connsiteY72" fmla="*/ 258999 h 441822"/>
              <a:gd name="connsiteX73" fmla="*/ 624023 w 945084"/>
              <a:gd name="connsiteY73" fmla="*/ 268521 h 441822"/>
              <a:gd name="connsiteX74" fmla="*/ 617354 w 945084"/>
              <a:gd name="connsiteY74" fmla="*/ 273282 h 441822"/>
              <a:gd name="connsiteX75" fmla="*/ 606874 w 945084"/>
              <a:gd name="connsiteY75" fmla="*/ 274235 h 441822"/>
              <a:gd name="connsiteX76" fmla="*/ 597347 w 945084"/>
              <a:gd name="connsiteY76" fmla="*/ 272330 h 441822"/>
              <a:gd name="connsiteX77" fmla="*/ 591631 w 945084"/>
              <a:gd name="connsiteY77" fmla="*/ 277091 h 441822"/>
              <a:gd name="connsiteX78" fmla="*/ 584962 w 945084"/>
              <a:gd name="connsiteY78" fmla="*/ 281852 h 441822"/>
              <a:gd name="connsiteX79" fmla="*/ 577340 w 945084"/>
              <a:gd name="connsiteY79" fmla="*/ 285661 h 441822"/>
              <a:gd name="connsiteX80" fmla="*/ 569719 w 945084"/>
              <a:gd name="connsiteY80" fmla="*/ 288518 h 441822"/>
              <a:gd name="connsiteX81" fmla="*/ 560192 w 945084"/>
              <a:gd name="connsiteY81" fmla="*/ 290422 h 441822"/>
              <a:gd name="connsiteX82" fmla="*/ 549712 w 945084"/>
              <a:gd name="connsiteY82" fmla="*/ 293279 h 441822"/>
              <a:gd name="connsiteX83" fmla="*/ 539232 w 945084"/>
              <a:gd name="connsiteY83" fmla="*/ 296135 h 441822"/>
              <a:gd name="connsiteX84" fmla="*/ 531611 w 945084"/>
              <a:gd name="connsiteY84" fmla="*/ 301848 h 441822"/>
              <a:gd name="connsiteX85" fmla="*/ 528752 w 945084"/>
              <a:gd name="connsiteY85" fmla="*/ 311370 h 441822"/>
              <a:gd name="connsiteX86" fmla="*/ 529705 w 945084"/>
              <a:gd name="connsiteY86" fmla="*/ 318988 h 441822"/>
              <a:gd name="connsiteX87" fmla="*/ 526847 w 945084"/>
              <a:gd name="connsiteY87" fmla="*/ 324701 h 441822"/>
              <a:gd name="connsiteX88" fmla="*/ 516367 w 945084"/>
              <a:gd name="connsiteY88" fmla="*/ 327558 h 441822"/>
              <a:gd name="connsiteX89" fmla="*/ 509698 w 945084"/>
              <a:gd name="connsiteY89" fmla="*/ 329462 h 441822"/>
              <a:gd name="connsiteX90" fmla="*/ 503982 w 945084"/>
              <a:gd name="connsiteY90" fmla="*/ 334223 h 441822"/>
              <a:gd name="connsiteX91" fmla="*/ 494455 w 945084"/>
              <a:gd name="connsiteY91" fmla="*/ 344697 h 441822"/>
              <a:gd name="connsiteX92" fmla="*/ 467779 w 945084"/>
              <a:gd name="connsiteY92" fmla="*/ 367550 h 441822"/>
              <a:gd name="connsiteX93" fmla="*/ 456346 w 945084"/>
              <a:gd name="connsiteY93" fmla="*/ 378977 h 441822"/>
              <a:gd name="connsiteX94" fmla="*/ 438245 w 945084"/>
              <a:gd name="connsiteY94" fmla="*/ 396116 h 441822"/>
              <a:gd name="connsiteX95" fmla="*/ 433481 w 945084"/>
              <a:gd name="connsiteY95" fmla="*/ 399926 h 441822"/>
              <a:gd name="connsiteX96" fmla="*/ 424907 w 945084"/>
              <a:gd name="connsiteY96" fmla="*/ 405638 h 441822"/>
              <a:gd name="connsiteX97" fmla="*/ 415380 w 945084"/>
              <a:gd name="connsiteY97" fmla="*/ 406590 h 441822"/>
              <a:gd name="connsiteX98" fmla="*/ 405853 w 945084"/>
              <a:gd name="connsiteY98" fmla="*/ 402782 h 441822"/>
              <a:gd name="connsiteX99" fmla="*/ 397279 w 945084"/>
              <a:gd name="connsiteY99" fmla="*/ 398021 h 441822"/>
              <a:gd name="connsiteX100" fmla="*/ 393468 w 945084"/>
              <a:gd name="connsiteY100" fmla="*/ 394212 h 441822"/>
              <a:gd name="connsiteX101" fmla="*/ 389657 w 945084"/>
              <a:gd name="connsiteY101" fmla="*/ 389451 h 441822"/>
              <a:gd name="connsiteX102" fmla="*/ 385846 w 945084"/>
              <a:gd name="connsiteY102" fmla="*/ 384690 h 441822"/>
              <a:gd name="connsiteX103" fmla="*/ 382988 w 945084"/>
              <a:gd name="connsiteY103" fmla="*/ 379929 h 441822"/>
              <a:gd name="connsiteX104" fmla="*/ 377272 w 945084"/>
              <a:gd name="connsiteY104" fmla="*/ 370407 h 441822"/>
              <a:gd name="connsiteX105" fmla="*/ 373461 w 945084"/>
              <a:gd name="connsiteY105" fmla="*/ 361837 h 441822"/>
              <a:gd name="connsiteX106" fmla="*/ 368697 w 945084"/>
              <a:gd name="connsiteY106" fmla="*/ 355172 h 441822"/>
              <a:gd name="connsiteX107" fmla="*/ 359170 w 945084"/>
              <a:gd name="connsiteY107" fmla="*/ 353267 h 441822"/>
              <a:gd name="connsiteX108" fmla="*/ 351549 w 945084"/>
              <a:gd name="connsiteY108" fmla="*/ 353267 h 441822"/>
              <a:gd name="connsiteX109" fmla="*/ 346785 w 945084"/>
              <a:gd name="connsiteY109" fmla="*/ 350411 h 441822"/>
              <a:gd name="connsiteX110" fmla="*/ 344880 w 945084"/>
              <a:gd name="connsiteY110" fmla="*/ 343745 h 441822"/>
              <a:gd name="connsiteX111" fmla="*/ 343927 w 945084"/>
              <a:gd name="connsiteY111" fmla="*/ 336128 h 441822"/>
              <a:gd name="connsiteX112" fmla="*/ 343927 w 945084"/>
              <a:gd name="connsiteY112" fmla="*/ 322797 h 441822"/>
              <a:gd name="connsiteX113" fmla="*/ 338211 w 945084"/>
              <a:gd name="connsiteY113" fmla="*/ 298040 h 441822"/>
              <a:gd name="connsiteX114" fmla="*/ 338211 w 945084"/>
              <a:gd name="connsiteY114" fmla="*/ 284709 h 441822"/>
              <a:gd name="connsiteX115" fmla="*/ 340116 w 945084"/>
              <a:gd name="connsiteY115" fmla="*/ 279948 h 441822"/>
              <a:gd name="connsiteX116" fmla="*/ 342974 w 945084"/>
              <a:gd name="connsiteY116" fmla="*/ 270426 h 441822"/>
              <a:gd name="connsiteX117" fmla="*/ 344880 w 945084"/>
              <a:gd name="connsiteY117" fmla="*/ 265665 h 441822"/>
              <a:gd name="connsiteX118" fmla="*/ 344880 w 945084"/>
              <a:gd name="connsiteY118" fmla="*/ 259952 h 441822"/>
              <a:gd name="connsiteX119" fmla="*/ 344880 w 945084"/>
              <a:gd name="connsiteY119" fmla="*/ 254238 h 441822"/>
              <a:gd name="connsiteX120" fmla="*/ 343927 w 945084"/>
              <a:gd name="connsiteY120" fmla="*/ 248525 h 441822"/>
              <a:gd name="connsiteX121" fmla="*/ 343927 w 945084"/>
              <a:gd name="connsiteY121" fmla="*/ 242812 h 441822"/>
              <a:gd name="connsiteX122" fmla="*/ 343927 w 945084"/>
              <a:gd name="connsiteY122" fmla="*/ 240908 h 441822"/>
              <a:gd name="connsiteX123" fmla="*/ 342974 w 945084"/>
              <a:gd name="connsiteY123" fmla="*/ 234242 h 441822"/>
              <a:gd name="connsiteX124" fmla="*/ 342022 w 945084"/>
              <a:gd name="connsiteY124" fmla="*/ 226624 h 441822"/>
              <a:gd name="connsiteX125" fmla="*/ 338211 w 945084"/>
              <a:gd name="connsiteY125" fmla="*/ 233290 h 441822"/>
              <a:gd name="connsiteX126" fmla="*/ 332495 w 945084"/>
              <a:gd name="connsiteY126" fmla="*/ 232337 h 441822"/>
              <a:gd name="connsiteX127" fmla="*/ 325826 w 945084"/>
              <a:gd name="connsiteY127" fmla="*/ 239003 h 441822"/>
              <a:gd name="connsiteX128" fmla="*/ 315346 w 945084"/>
              <a:gd name="connsiteY128" fmla="*/ 237098 h 441822"/>
              <a:gd name="connsiteX129" fmla="*/ 305819 w 945084"/>
              <a:gd name="connsiteY129" fmla="*/ 230433 h 441822"/>
              <a:gd name="connsiteX130" fmla="*/ 299150 w 945084"/>
              <a:gd name="connsiteY130" fmla="*/ 221863 h 441822"/>
              <a:gd name="connsiteX131" fmla="*/ 291528 w 945084"/>
              <a:gd name="connsiteY131" fmla="*/ 218054 h 441822"/>
              <a:gd name="connsiteX132" fmla="*/ 285812 w 945084"/>
              <a:gd name="connsiteY132" fmla="*/ 214246 h 441822"/>
              <a:gd name="connsiteX133" fmla="*/ 282954 w 945084"/>
              <a:gd name="connsiteY133" fmla="*/ 212341 h 441822"/>
              <a:gd name="connsiteX134" fmla="*/ 272474 w 945084"/>
              <a:gd name="connsiteY134" fmla="*/ 210437 h 441822"/>
              <a:gd name="connsiteX135" fmla="*/ 264853 w 945084"/>
              <a:gd name="connsiteY135" fmla="*/ 208532 h 441822"/>
              <a:gd name="connsiteX136" fmla="*/ 260089 w 945084"/>
              <a:gd name="connsiteY136" fmla="*/ 207580 h 441822"/>
              <a:gd name="connsiteX137" fmla="*/ 257231 w 945084"/>
              <a:gd name="connsiteY137" fmla="*/ 209485 h 441822"/>
              <a:gd name="connsiteX138" fmla="*/ 253420 w 945084"/>
              <a:gd name="connsiteY138" fmla="*/ 214246 h 441822"/>
              <a:gd name="connsiteX139" fmla="*/ 251515 w 945084"/>
              <a:gd name="connsiteY139" fmla="*/ 216150 h 441822"/>
              <a:gd name="connsiteX140" fmla="*/ 247704 w 945084"/>
              <a:gd name="connsiteY140" fmla="*/ 217102 h 441822"/>
              <a:gd name="connsiteX141" fmla="*/ 246751 w 945084"/>
              <a:gd name="connsiteY141" fmla="*/ 223768 h 441822"/>
              <a:gd name="connsiteX142" fmla="*/ 240082 w 945084"/>
              <a:gd name="connsiteY142" fmla="*/ 241859 h 441822"/>
              <a:gd name="connsiteX143" fmla="*/ 234366 w 945084"/>
              <a:gd name="connsiteY143" fmla="*/ 260904 h 441822"/>
              <a:gd name="connsiteX144" fmla="*/ 228649 w 945084"/>
              <a:gd name="connsiteY144" fmla="*/ 279948 h 441822"/>
              <a:gd name="connsiteX145" fmla="*/ 223886 w 945084"/>
              <a:gd name="connsiteY145" fmla="*/ 298040 h 441822"/>
              <a:gd name="connsiteX146" fmla="*/ 221981 w 945084"/>
              <a:gd name="connsiteY146" fmla="*/ 303753 h 441822"/>
              <a:gd name="connsiteX147" fmla="*/ 221028 w 945084"/>
              <a:gd name="connsiteY147" fmla="*/ 309466 h 441822"/>
              <a:gd name="connsiteX148" fmla="*/ 219122 w 945084"/>
              <a:gd name="connsiteY148" fmla="*/ 315179 h 441822"/>
              <a:gd name="connsiteX149" fmla="*/ 217217 w 945084"/>
              <a:gd name="connsiteY149" fmla="*/ 319940 h 441822"/>
              <a:gd name="connsiteX150" fmla="*/ 213406 w 945084"/>
              <a:gd name="connsiteY150" fmla="*/ 323749 h 441822"/>
              <a:gd name="connsiteX151" fmla="*/ 208643 w 945084"/>
              <a:gd name="connsiteY151" fmla="*/ 326606 h 441822"/>
              <a:gd name="connsiteX152" fmla="*/ 204832 w 945084"/>
              <a:gd name="connsiteY152" fmla="*/ 329462 h 441822"/>
              <a:gd name="connsiteX153" fmla="*/ 201021 w 945084"/>
              <a:gd name="connsiteY153" fmla="*/ 333271 h 441822"/>
              <a:gd name="connsiteX154" fmla="*/ 201021 w 945084"/>
              <a:gd name="connsiteY154" fmla="*/ 335175 h 441822"/>
              <a:gd name="connsiteX155" fmla="*/ 200068 w 945084"/>
              <a:gd name="connsiteY155" fmla="*/ 340889 h 441822"/>
              <a:gd name="connsiteX156" fmla="*/ 199116 w 945084"/>
              <a:gd name="connsiteY156" fmla="*/ 340889 h 441822"/>
              <a:gd name="connsiteX157" fmla="*/ 198163 w 945084"/>
              <a:gd name="connsiteY157" fmla="*/ 340889 h 441822"/>
              <a:gd name="connsiteX158" fmla="*/ 195305 w 945084"/>
              <a:gd name="connsiteY158" fmla="*/ 343745 h 441822"/>
              <a:gd name="connsiteX159" fmla="*/ 189589 w 945084"/>
              <a:gd name="connsiteY159" fmla="*/ 346602 h 441822"/>
              <a:gd name="connsiteX160" fmla="*/ 188636 w 945084"/>
              <a:gd name="connsiteY160" fmla="*/ 348506 h 441822"/>
              <a:gd name="connsiteX161" fmla="*/ 186731 w 945084"/>
              <a:gd name="connsiteY161" fmla="*/ 352315 h 441822"/>
              <a:gd name="connsiteX162" fmla="*/ 184825 w 945084"/>
              <a:gd name="connsiteY162" fmla="*/ 354219 h 441822"/>
              <a:gd name="connsiteX163" fmla="*/ 181014 w 945084"/>
              <a:gd name="connsiteY163" fmla="*/ 366598 h 441822"/>
              <a:gd name="connsiteX164" fmla="*/ 173393 w 945084"/>
              <a:gd name="connsiteY164" fmla="*/ 384690 h 441822"/>
              <a:gd name="connsiteX165" fmla="*/ 164819 w 945084"/>
              <a:gd name="connsiteY165" fmla="*/ 402782 h 441822"/>
              <a:gd name="connsiteX166" fmla="*/ 159102 w 945084"/>
              <a:gd name="connsiteY166" fmla="*/ 400877 h 441822"/>
              <a:gd name="connsiteX167" fmla="*/ 154339 w 945084"/>
              <a:gd name="connsiteY167" fmla="*/ 398021 h 441822"/>
              <a:gd name="connsiteX168" fmla="*/ 150528 w 945084"/>
              <a:gd name="connsiteY168" fmla="*/ 394212 h 441822"/>
              <a:gd name="connsiteX169" fmla="*/ 148623 w 945084"/>
              <a:gd name="connsiteY169" fmla="*/ 388499 h 441822"/>
              <a:gd name="connsiteX170" fmla="*/ 148623 w 945084"/>
              <a:gd name="connsiteY170" fmla="*/ 385642 h 441822"/>
              <a:gd name="connsiteX171" fmla="*/ 151481 w 945084"/>
              <a:gd name="connsiteY171" fmla="*/ 378977 h 441822"/>
              <a:gd name="connsiteX172" fmla="*/ 151481 w 945084"/>
              <a:gd name="connsiteY172" fmla="*/ 375168 h 441822"/>
              <a:gd name="connsiteX173" fmla="*/ 152433 w 945084"/>
              <a:gd name="connsiteY173" fmla="*/ 372311 h 441822"/>
              <a:gd name="connsiteX174" fmla="*/ 154339 w 945084"/>
              <a:gd name="connsiteY174" fmla="*/ 362789 h 441822"/>
              <a:gd name="connsiteX175" fmla="*/ 156244 w 945084"/>
              <a:gd name="connsiteY175" fmla="*/ 355172 h 441822"/>
              <a:gd name="connsiteX176" fmla="*/ 157197 w 945084"/>
              <a:gd name="connsiteY176" fmla="*/ 348506 h 441822"/>
              <a:gd name="connsiteX177" fmla="*/ 155292 w 945084"/>
              <a:gd name="connsiteY177" fmla="*/ 343745 h 441822"/>
              <a:gd name="connsiteX178" fmla="*/ 145765 w 945084"/>
              <a:gd name="connsiteY178" fmla="*/ 339936 h 441822"/>
              <a:gd name="connsiteX179" fmla="*/ 141953 w 945084"/>
              <a:gd name="connsiteY179" fmla="*/ 336128 h 441822"/>
              <a:gd name="connsiteX180" fmla="*/ 135284 w 945084"/>
              <a:gd name="connsiteY180" fmla="*/ 329462 h 441822"/>
              <a:gd name="connsiteX181" fmla="*/ 128615 w 945084"/>
              <a:gd name="connsiteY181" fmla="*/ 321845 h 441822"/>
              <a:gd name="connsiteX182" fmla="*/ 121947 w 945084"/>
              <a:gd name="connsiteY182" fmla="*/ 309466 h 441822"/>
              <a:gd name="connsiteX183" fmla="*/ 114325 w 945084"/>
              <a:gd name="connsiteY183" fmla="*/ 303753 h 441822"/>
              <a:gd name="connsiteX184" fmla="*/ 105751 w 945084"/>
              <a:gd name="connsiteY184" fmla="*/ 300896 h 441822"/>
              <a:gd name="connsiteX185" fmla="*/ 97176 w 945084"/>
              <a:gd name="connsiteY185" fmla="*/ 298040 h 441822"/>
              <a:gd name="connsiteX186" fmla="*/ 94318 w 945084"/>
              <a:gd name="connsiteY186" fmla="*/ 298040 h 441822"/>
              <a:gd name="connsiteX187" fmla="*/ 90507 w 945084"/>
              <a:gd name="connsiteY187" fmla="*/ 298040 h 441822"/>
              <a:gd name="connsiteX188" fmla="*/ 87649 w 945084"/>
              <a:gd name="connsiteY188" fmla="*/ 297087 h 441822"/>
              <a:gd name="connsiteX189" fmla="*/ 86697 w 945084"/>
              <a:gd name="connsiteY189" fmla="*/ 295183 h 441822"/>
              <a:gd name="connsiteX190" fmla="*/ 85744 w 945084"/>
              <a:gd name="connsiteY190" fmla="*/ 289470 h 441822"/>
              <a:gd name="connsiteX191" fmla="*/ 82886 w 945084"/>
              <a:gd name="connsiteY191" fmla="*/ 286613 h 441822"/>
              <a:gd name="connsiteX192" fmla="*/ 78122 w 945084"/>
              <a:gd name="connsiteY192" fmla="*/ 285661 h 441822"/>
              <a:gd name="connsiteX193" fmla="*/ 72406 w 945084"/>
              <a:gd name="connsiteY193" fmla="*/ 285661 h 441822"/>
              <a:gd name="connsiteX194" fmla="*/ 60973 w 945084"/>
              <a:gd name="connsiteY194" fmla="*/ 281852 h 441822"/>
              <a:gd name="connsiteX195" fmla="*/ 58115 w 945084"/>
              <a:gd name="connsiteY195" fmla="*/ 274235 h 441822"/>
              <a:gd name="connsiteX196" fmla="*/ 57162 w 945084"/>
              <a:gd name="connsiteY196" fmla="*/ 265665 h 441822"/>
              <a:gd name="connsiteX197" fmla="*/ 50494 w 945084"/>
              <a:gd name="connsiteY197" fmla="*/ 258999 h 441822"/>
              <a:gd name="connsiteX198" fmla="*/ 46683 w 945084"/>
              <a:gd name="connsiteY198" fmla="*/ 257095 h 441822"/>
              <a:gd name="connsiteX199" fmla="*/ 41919 w 945084"/>
              <a:gd name="connsiteY199" fmla="*/ 257095 h 441822"/>
              <a:gd name="connsiteX200" fmla="*/ 38108 w 945084"/>
              <a:gd name="connsiteY200" fmla="*/ 256143 h 441822"/>
              <a:gd name="connsiteX201" fmla="*/ 34298 w 945084"/>
              <a:gd name="connsiteY201" fmla="*/ 254238 h 441822"/>
              <a:gd name="connsiteX202" fmla="*/ 34298 w 945084"/>
              <a:gd name="connsiteY202" fmla="*/ 253286 h 441822"/>
              <a:gd name="connsiteX203" fmla="*/ 32392 w 945084"/>
              <a:gd name="connsiteY203" fmla="*/ 249477 h 441822"/>
              <a:gd name="connsiteX204" fmla="*/ 31440 w 945084"/>
              <a:gd name="connsiteY204" fmla="*/ 248525 h 441822"/>
              <a:gd name="connsiteX205" fmla="*/ 29534 w 945084"/>
              <a:gd name="connsiteY205" fmla="*/ 247573 h 441822"/>
              <a:gd name="connsiteX206" fmla="*/ 24771 w 945084"/>
              <a:gd name="connsiteY206" fmla="*/ 247573 h 441822"/>
              <a:gd name="connsiteX207" fmla="*/ 22865 w 945084"/>
              <a:gd name="connsiteY207" fmla="*/ 247573 h 441822"/>
              <a:gd name="connsiteX208" fmla="*/ 18102 w 945084"/>
              <a:gd name="connsiteY208" fmla="*/ 242812 h 441822"/>
              <a:gd name="connsiteX209" fmla="*/ 18102 w 945084"/>
              <a:gd name="connsiteY209" fmla="*/ 236146 h 441822"/>
              <a:gd name="connsiteX210" fmla="*/ 20007 w 945084"/>
              <a:gd name="connsiteY210" fmla="*/ 220911 h 441822"/>
              <a:gd name="connsiteX211" fmla="*/ 20960 w 945084"/>
              <a:gd name="connsiteY211" fmla="*/ 216150 h 441822"/>
              <a:gd name="connsiteX212" fmla="*/ 23818 w 945084"/>
              <a:gd name="connsiteY212" fmla="*/ 212341 h 441822"/>
              <a:gd name="connsiteX213" fmla="*/ 26676 w 945084"/>
              <a:gd name="connsiteY213" fmla="*/ 207580 h 441822"/>
              <a:gd name="connsiteX214" fmla="*/ 23818 w 945084"/>
              <a:gd name="connsiteY214" fmla="*/ 203771 h 441822"/>
              <a:gd name="connsiteX215" fmla="*/ 20960 w 945084"/>
              <a:gd name="connsiteY215" fmla="*/ 200915 h 441822"/>
              <a:gd name="connsiteX216" fmla="*/ 20960 w 945084"/>
              <a:gd name="connsiteY216" fmla="*/ 198058 h 441822"/>
              <a:gd name="connsiteX217" fmla="*/ 20960 w 945084"/>
              <a:gd name="connsiteY217" fmla="*/ 194249 h 441822"/>
              <a:gd name="connsiteX218" fmla="*/ 20007 w 945084"/>
              <a:gd name="connsiteY218" fmla="*/ 190441 h 441822"/>
              <a:gd name="connsiteX219" fmla="*/ 18102 w 945084"/>
              <a:gd name="connsiteY219" fmla="*/ 188536 h 441822"/>
              <a:gd name="connsiteX220" fmla="*/ 15244 w 945084"/>
              <a:gd name="connsiteY220" fmla="*/ 184727 h 441822"/>
              <a:gd name="connsiteX221" fmla="*/ 14291 w 945084"/>
              <a:gd name="connsiteY221" fmla="*/ 182823 h 441822"/>
              <a:gd name="connsiteX222" fmla="*/ 15244 w 945084"/>
              <a:gd name="connsiteY222" fmla="*/ 180919 h 441822"/>
              <a:gd name="connsiteX223" fmla="*/ 17149 w 945084"/>
              <a:gd name="connsiteY223" fmla="*/ 179966 h 441822"/>
              <a:gd name="connsiteX224" fmla="*/ 18102 w 945084"/>
              <a:gd name="connsiteY224" fmla="*/ 177110 h 441822"/>
              <a:gd name="connsiteX225" fmla="*/ 16196 w 945084"/>
              <a:gd name="connsiteY225" fmla="*/ 175205 h 441822"/>
              <a:gd name="connsiteX226" fmla="*/ 13338 w 945084"/>
              <a:gd name="connsiteY226" fmla="*/ 172349 h 441822"/>
              <a:gd name="connsiteX227" fmla="*/ 12386 w 945084"/>
              <a:gd name="connsiteY227" fmla="*/ 168540 h 441822"/>
              <a:gd name="connsiteX228" fmla="*/ 13338 w 945084"/>
              <a:gd name="connsiteY228" fmla="*/ 163779 h 441822"/>
              <a:gd name="connsiteX229" fmla="*/ 13338 w 945084"/>
              <a:gd name="connsiteY229" fmla="*/ 159970 h 441822"/>
              <a:gd name="connsiteX230" fmla="*/ 12386 w 945084"/>
              <a:gd name="connsiteY230" fmla="*/ 156161 h 441822"/>
              <a:gd name="connsiteX231" fmla="*/ 10480 w 945084"/>
              <a:gd name="connsiteY231" fmla="*/ 154257 h 441822"/>
              <a:gd name="connsiteX232" fmla="*/ 6669 w 945084"/>
              <a:gd name="connsiteY232" fmla="*/ 154257 h 441822"/>
              <a:gd name="connsiteX233" fmla="*/ 3811 w 945084"/>
              <a:gd name="connsiteY233" fmla="*/ 153305 h 441822"/>
              <a:gd name="connsiteX234" fmla="*/ 1906 w 945084"/>
              <a:gd name="connsiteY234" fmla="*/ 150448 h 441822"/>
              <a:gd name="connsiteX235" fmla="*/ 1906 w 945084"/>
              <a:gd name="connsiteY235" fmla="*/ 142830 h 441822"/>
              <a:gd name="connsiteX236" fmla="*/ 0 w 945084"/>
              <a:gd name="connsiteY236" fmla="*/ 139974 h 441822"/>
              <a:gd name="connsiteX237" fmla="*/ 953 w 945084"/>
              <a:gd name="connsiteY237" fmla="*/ 139974 h 441822"/>
              <a:gd name="connsiteX238" fmla="*/ 7622 w 945084"/>
              <a:gd name="connsiteY238" fmla="*/ 136165 h 441822"/>
              <a:gd name="connsiteX239" fmla="*/ 16196 w 945084"/>
              <a:gd name="connsiteY239" fmla="*/ 132356 h 441822"/>
              <a:gd name="connsiteX240" fmla="*/ 39061 w 945084"/>
              <a:gd name="connsiteY240" fmla="*/ 127595 h 441822"/>
              <a:gd name="connsiteX241" fmla="*/ 43825 w 945084"/>
              <a:gd name="connsiteY241" fmla="*/ 122834 h 441822"/>
              <a:gd name="connsiteX242" fmla="*/ 49541 w 945084"/>
              <a:gd name="connsiteY242" fmla="*/ 119978 h 441822"/>
              <a:gd name="connsiteX243" fmla="*/ 82886 w 945084"/>
              <a:gd name="connsiteY243" fmla="*/ 108551 h 441822"/>
              <a:gd name="connsiteX244" fmla="*/ 80980 w 945084"/>
              <a:gd name="connsiteY244" fmla="*/ 112360 h 441822"/>
              <a:gd name="connsiteX245" fmla="*/ 78122 w 945084"/>
              <a:gd name="connsiteY245" fmla="*/ 115217 h 441822"/>
              <a:gd name="connsiteX246" fmla="*/ 76216 w 945084"/>
              <a:gd name="connsiteY246" fmla="*/ 119025 h 441822"/>
              <a:gd name="connsiteX247" fmla="*/ 75264 w 945084"/>
              <a:gd name="connsiteY247" fmla="*/ 122834 h 441822"/>
              <a:gd name="connsiteX248" fmla="*/ 78122 w 945084"/>
              <a:gd name="connsiteY248" fmla="*/ 124739 h 441822"/>
              <a:gd name="connsiteX249" fmla="*/ 101940 w 945084"/>
              <a:gd name="connsiteY249" fmla="*/ 120930 h 441822"/>
              <a:gd name="connsiteX250" fmla="*/ 107656 w 945084"/>
              <a:gd name="connsiteY250" fmla="*/ 119978 h 441822"/>
              <a:gd name="connsiteX251" fmla="*/ 111467 w 945084"/>
              <a:gd name="connsiteY251" fmla="*/ 117121 h 441822"/>
              <a:gd name="connsiteX252" fmla="*/ 114325 w 945084"/>
              <a:gd name="connsiteY252" fmla="*/ 113312 h 441822"/>
              <a:gd name="connsiteX253" fmla="*/ 114325 w 945084"/>
              <a:gd name="connsiteY253" fmla="*/ 110456 h 441822"/>
              <a:gd name="connsiteX254" fmla="*/ 112420 w 945084"/>
              <a:gd name="connsiteY254" fmla="*/ 108551 h 441822"/>
              <a:gd name="connsiteX255" fmla="*/ 111467 w 945084"/>
              <a:gd name="connsiteY255" fmla="*/ 106647 h 441822"/>
              <a:gd name="connsiteX256" fmla="*/ 112420 w 945084"/>
              <a:gd name="connsiteY256" fmla="*/ 103790 h 441822"/>
              <a:gd name="connsiteX257" fmla="*/ 114325 w 945084"/>
              <a:gd name="connsiteY257" fmla="*/ 101886 h 441822"/>
              <a:gd name="connsiteX258" fmla="*/ 118136 w 945084"/>
              <a:gd name="connsiteY258" fmla="*/ 99981 h 441822"/>
              <a:gd name="connsiteX259" fmla="*/ 120041 w 945084"/>
              <a:gd name="connsiteY259" fmla="*/ 98077 h 441822"/>
              <a:gd name="connsiteX260" fmla="*/ 123852 w 945084"/>
              <a:gd name="connsiteY260" fmla="*/ 99029 h 441822"/>
              <a:gd name="connsiteX261" fmla="*/ 128615 w 945084"/>
              <a:gd name="connsiteY261" fmla="*/ 98077 h 441822"/>
              <a:gd name="connsiteX262" fmla="*/ 132426 w 945084"/>
              <a:gd name="connsiteY262" fmla="*/ 96173 h 441822"/>
              <a:gd name="connsiteX263" fmla="*/ 136237 w 945084"/>
              <a:gd name="connsiteY263" fmla="*/ 93316 h 441822"/>
              <a:gd name="connsiteX264" fmla="*/ 138142 w 945084"/>
              <a:gd name="connsiteY264" fmla="*/ 99029 h 441822"/>
              <a:gd name="connsiteX265" fmla="*/ 144811 w 945084"/>
              <a:gd name="connsiteY265" fmla="*/ 100934 h 441822"/>
              <a:gd name="connsiteX266" fmla="*/ 163866 w 945084"/>
              <a:gd name="connsiteY266" fmla="*/ 97125 h 441822"/>
              <a:gd name="connsiteX267" fmla="*/ 167677 w 945084"/>
              <a:gd name="connsiteY267" fmla="*/ 93316 h 441822"/>
              <a:gd name="connsiteX268" fmla="*/ 171487 w 945084"/>
              <a:gd name="connsiteY268" fmla="*/ 82842 h 441822"/>
              <a:gd name="connsiteX269" fmla="*/ 168629 w 945084"/>
              <a:gd name="connsiteY269" fmla="*/ 75224 h 441822"/>
              <a:gd name="connsiteX270" fmla="*/ 167677 w 945084"/>
              <a:gd name="connsiteY270" fmla="*/ 74272 h 441822"/>
              <a:gd name="connsiteX271" fmla="*/ 164819 w 945084"/>
              <a:gd name="connsiteY271" fmla="*/ 74272 h 441822"/>
              <a:gd name="connsiteX272" fmla="*/ 161008 w 945084"/>
              <a:gd name="connsiteY272" fmla="*/ 76176 h 441822"/>
              <a:gd name="connsiteX273" fmla="*/ 157197 w 945084"/>
              <a:gd name="connsiteY273" fmla="*/ 78081 h 441822"/>
              <a:gd name="connsiteX274" fmla="*/ 155292 w 945084"/>
              <a:gd name="connsiteY274" fmla="*/ 79985 h 441822"/>
              <a:gd name="connsiteX275" fmla="*/ 151481 w 945084"/>
              <a:gd name="connsiteY275" fmla="*/ 82842 h 441822"/>
              <a:gd name="connsiteX276" fmla="*/ 130521 w 945084"/>
              <a:gd name="connsiteY276" fmla="*/ 89507 h 441822"/>
              <a:gd name="connsiteX277" fmla="*/ 128615 w 945084"/>
              <a:gd name="connsiteY277" fmla="*/ 91412 h 441822"/>
              <a:gd name="connsiteX278" fmla="*/ 125757 w 945084"/>
              <a:gd name="connsiteY278" fmla="*/ 94268 h 441822"/>
              <a:gd name="connsiteX279" fmla="*/ 123852 w 945084"/>
              <a:gd name="connsiteY279" fmla="*/ 96173 h 441822"/>
              <a:gd name="connsiteX280" fmla="*/ 110514 w 945084"/>
              <a:gd name="connsiteY280" fmla="*/ 98077 h 441822"/>
              <a:gd name="connsiteX281" fmla="*/ 100987 w 945084"/>
              <a:gd name="connsiteY281" fmla="*/ 105695 h 441822"/>
              <a:gd name="connsiteX282" fmla="*/ 97176 w 945084"/>
              <a:gd name="connsiteY282" fmla="*/ 107599 h 441822"/>
              <a:gd name="connsiteX283" fmla="*/ 94318 w 945084"/>
              <a:gd name="connsiteY283" fmla="*/ 107599 h 441822"/>
              <a:gd name="connsiteX284" fmla="*/ 90507 w 945084"/>
              <a:gd name="connsiteY284" fmla="*/ 107599 h 441822"/>
              <a:gd name="connsiteX285" fmla="*/ 87649 w 945084"/>
              <a:gd name="connsiteY285" fmla="*/ 111408 h 441822"/>
              <a:gd name="connsiteX286" fmla="*/ 89555 w 945084"/>
              <a:gd name="connsiteY286" fmla="*/ 104742 h 441822"/>
              <a:gd name="connsiteX287" fmla="*/ 95271 w 945084"/>
              <a:gd name="connsiteY287" fmla="*/ 101886 h 441822"/>
              <a:gd name="connsiteX288" fmla="*/ 100987 w 945084"/>
              <a:gd name="connsiteY288" fmla="*/ 99981 h 441822"/>
              <a:gd name="connsiteX289" fmla="*/ 103845 w 945084"/>
              <a:gd name="connsiteY289" fmla="*/ 97125 h 441822"/>
              <a:gd name="connsiteX290" fmla="*/ 106703 w 945084"/>
              <a:gd name="connsiteY290" fmla="*/ 94268 h 441822"/>
              <a:gd name="connsiteX291" fmla="*/ 162913 w 945084"/>
              <a:gd name="connsiteY291" fmla="*/ 73320 h 441822"/>
              <a:gd name="connsiteX292" fmla="*/ 176251 w 945084"/>
              <a:gd name="connsiteY292" fmla="*/ 70463 h 441822"/>
              <a:gd name="connsiteX293" fmla="*/ 208643 w 945084"/>
              <a:gd name="connsiteY293" fmla="*/ 65702 h 441822"/>
              <a:gd name="connsiteX294" fmla="*/ 250562 w 945084"/>
              <a:gd name="connsiteY294" fmla="*/ 67606 h 441822"/>
              <a:gd name="connsiteX295" fmla="*/ 295339 w 945084"/>
              <a:gd name="connsiteY295" fmla="*/ 65702 h 441822"/>
              <a:gd name="connsiteX296" fmla="*/ 295339 w 945084"/>
              <a:gd name="connsiteY296" fmla="*/ 67606 h 441822"/>
              <a:gd name="connsiteX297" fmla="*/ 292481 w 945084"/>
              <a:gd name="connsiteY297" fmla="*/ 72367 h 441822"/>
              <a:gd name="connsiteX298" fmla="*/ 289623 w 945084"/>
              <a:gd name="connsiteY298" fmla="*/ 75224 h 441822"/>
              <a:gd name="connsiteX299" fmla="*/ 286765 w 945084"/>
              <a:gd name="connsiteY299" fmla="*/ 76176 h 441822"/>
              <a:gd name="connsiteX300" fmla="*/ 288670 w 945084"/>
              <a:gd name="connsiteY300" fmla="*/ 79033 h 441822"/>
              <a:gd name="connsiteX301" fmla="*/ 288670 w 945084"/>
              <a:gd name="connsiteY301" fmla="*/ 86651 h 441822"/>
              <a:gd name="connsiteX302" fmla="*/ 290575 w 945084"/>
              <a:gd name="connsiteY302" fmla="*/ 89507 h 441822"/>
              <a:gd name="connsiteX303" fmla="*/ 293434 w 945084"/>
              <a:gd name="connsiteY303" fmla="*/ 89507 h 441822"/>
              <a:gd name="connsiteX304" fmla="*/ 298197 w 945084"/>
              <a:gd name="connsiteY304" fmla="*/ 87603 h 441822"/>
              <a:gd name="connsiteX305" fmla="*/ 302961 w 945084"/>
              <a:gd name="connsiteY305" fmla="*/ 84746 h 441822"/>
              <a:gd name="connsiteX306" fmla="*/ 304866 w 945084"/>
              <a:gd name="connsiteY306" fmla="*/ 82842 h 441822"/>
              <a:gd name="connsiteX307" fmla="*/ 304866 w 945084"/>
              <a:gd name="connsiteY307" fmla="*/ 87603 h 441822"/>
              <a:gd name="connsiteX308" fmla="*/ 302008 w 945084"/>
              <a:gd name="connsiteY308" fmla="*/ 93316 h 441822"/>
              <a:gd name="connsiteX309" fmla="*/ 301055 w 945084"/>
              <a:gd name="connsiteY309" fmla="*/ 98077 h 441822"/>
              <a:gd name="connsiteX310" fmla="*/ 302961 w 945084"/>
              <a:gd name="connsiteY310" fmla="*/ 98077 h 441822"/>
              <a:gd name="connsiteX311" fmla="*/ 307725 w 945084"/>
              <a:gd name="connsiteY311" fmla="*/ 91412 h 441822"/>
              <a:gd name="connsiteX312" fmla="*/ 309629 w 945084"/>
              <a:gd name="connsiteY312" fmla="*/ 89507 h 441822"/>
              <a:gd name="connsiteX313" fmla="*/ 307725 w 945084"/>
              <a:gd name="connsiteY313" fmla="*/ 87603 h 441822"/>
              <a:gd name="connsiteX314" fmla="*/ 313441 w 945084"/>
              <a:gd name="connsiteY314" fmla="*/ 86651 h 441822"/>
              <a:gd name="connsiteX315" fmla="*/ 315346 w 945084"/>
              <a:gd name="connsiteY315" fmla="*/ 81890 h 441822"/>
              <a:gd name="connsiteX316" fmla="*/ 313441 w 945084"/>
              <a:gd name="connsiteY316" fmla="*/ 76176 h 441822"/>
              <a:gd name="connsiteX317" fmla="*/ 306771 w 945084"/>
              <a:gd name="connsiteY317" fmla="*/ 74272 h 441822"/>
              <a:gd name="connsiteX318" fmla="*/ 300102 w 945084"/>
              <a:gd name="connsiteY318" fmla="*/ 73320 h 441822"/>
              <a:gd name="connsiteX319" fmla="*/ 300102 w 945084"/>
              <a:gd name="connsiteY319" fmla="*/ 70463 h 441822"/>
              <a:gd name="connsiteX320" fmla="*/ 304866 w 945084"/>
              <a:gd name="connsiteY320" fmla="*/ 67606 h 441822"/>
              <a:gd name="connsiteX321" fmla="*/ 311535 w 945084"/>
              <a:gd name="connsiteY321" fmla="*/ 65702 h 441822"/>
              <a:gd name="connsiteX322" fmla="*/ 360123 w 945084"/>
              <a:gd name="connsiteY322" fmla="*/ 64750 h 441822"/>
              <a:gd name="connsiteX323" fmla="*/ 384894 w 945084"/>
              <a:gd name="connsiteY323" fmla="*/ 58084 h 441822"/>
              <a:gd name="connsiteX324" fmla="*/ 400137 w 945084"/>
              <a:gd name="connsiteY324" fmla="*/ 49515 h 441822"/>
              <a:gd name="connsiteX325" fmla="*/ 414427 w 945084"/>
              <a:gd name="connsiteY325" fmla="*/ 36184 h 441822"/>
              <a:gd name="connsiteX326" fmla="*/ 420144 w 945084"/>
              <a:gd name="connsiteY326" fmla="*/ 27614 h 441822"/>
              <a:gd name="connsiteX327" fmla="*/ 423002 w 945084"/>
              <a:gd name="connsiteY327" fmla="*/ 22853 h 441822"/>
              <a:gd name="connsiteX328" fmla="*/ 423954 w 945084"/>
              <a:gd name="connsiteY328" fmla="*/ 19996 h 441822"/>
              <a:gd name="connsiteX329" fmla="*/ 426813 w 945084"/>
              <a:gd name="connsiteY329" fmla="*/ 18092 h 441822"/>
              <a:gd name="connsiteX330" fmla="*/ 429671 w 945084"/>
              <a:gd name="connsiteY330" fmla="*/ 19044 h 441822"/>
              <a:gd name="connsiteX331" fmla="*/ 430623 w 945084"/>
              <a:gd name="connsiteY331" fmla="*/ 20949 h 441822"/>
              <a:gd name="connsiteX332" fmla="*/ 434434 w 945084"/>
              <a:gd name="connsiteY332" fmla="*/ 31423 h 441822"/>
              <a:gd name="connsiteX333" fmla="*/ 437292 w 945084"/>
              <a:gd name="connsiteY333" fmla="*/ 61893 h 441822"/>
              <a:gd name="connsiteX334" fmla="*/ 441103 w 945084"/>
              <a:gd name="connsiteY334" fmla="*/ 70463 h 441822"/>
              <a:gd name="connsiteX335" fmla="*/ 443008 w 945084"/>
              <a:gd name="connsiteY335" fmla="*/ 60941 h 441822"/>
              <a:gd name="connsiteX336" fmla="*/ 441103 w 945084"/>
              <a:gd name="connsiteY336" fmla="*/ 56180 h 441822"/>
              <a:gd name="connsiteX337" fmla="*/ 441103 w 945084"/>
              <a:gd name="connsiteY337" fmla="*/ 49515 h 441822"/>
              <a:gd name="connsiteX338" fmla="*/ 443008 w 945084"/>
              <a:gd name="connsiteY338" fmla="*/ 36184 h 441822"/>
              <a:gd name="connsiteX339" fmla="*/ 441103 w 945084"/>
              <a:gd name="connsiteY339" fmla="*/ 29518 h 441822"/>
              <a:gd name="connsiteX340" fmla="*/ 434434 w 945084"/>
              <a:gd name="connsiteY340" fmla="*/ 15235 h 441822"/>
              <a:gd name="connsiteX341" fmla="*/ 433481 w 945084"/>
              <a:gd name="connsiteY341" fmla="*/ 11427 h 441822"/>
              <a:gd name="connsiteX342" fmla="*/ 437292 w 945084"/>
              <a:gd name="connsiteY342" fmla="*/ 8570 h 441822"/>
              <a:gd name="connsiteX343" fmla="*/ 444914 w 945084"/>
              <a:gd name="connsiteY343" fmla="*/ 8570 h 441822"/>
              <a:gd name="connsiteX344" fmla="*/ 458252 w 945084"/>
              <a:gd name="connsiteY344" fmla="*/ 9522 h 441822"/>
              <a:gd name="connsiteX345" fmla="*/ 464921 w 945084"/>
              <a:gd name="connsiteY345" fmla="*/ 8570 h 441822"/>
              <a:gd name="connsiteX346" fmla="*/ 496360 w 945084"/>
              <a:gd name="connsiteY346" fmla="*/ 952 h 441822"/>
              <a:gd name="connsiteX347" fmla="*/ 498266 w 945084"/>
              <a:gd name="connsiteY347" fmla="*/ 0 h 441822"/>
              <a:gd name="connsiteX348" fmla="*/ 499218 w 945084"/>
              <a:gd name="connsiteY348" fmla="*/ 5713 h 441822"/>
              <a:gd name="connsiteX349" fmla="*/ 503029 w 945084"/>
              <a:gd name="connsiteY349" fmla="*/ 12379 h 441822"/>
              <a:gd name="connsiteX350" fmla="*/ 506840 w 945084"/>
              <a:gd name="connsiteY350" fmla="*/ 18092 h 441822"/>
              <a:gd name="connsiteX351" fmla="*/ 510651 w 945084"/>
              <a:gd name="connsiteY351" fmla="*/ 23805 h 441822"/>
              <a:gd name="connsiteX352" fmla="*/ 513509 w 945084"/>
              <a:gd name="connsiteY352" fmla="*/ 31423 h 441822"/>
              <a:gd name="connsiteX353" fmla="*/ 514461 w 945084"/>
              <a:gd name="connsiteY353" fmla="*/ 39040 h 441822"/>
              <a:gd name="connsiteX354" fmla="*/ 517320 w 945084"/>
              <a:gd name="connsiteY354" fmla="*/ 46658 h 441822"/>
              <a:gd name="connsiteX355" fmla="*/ 522083 w 945084"/>
              <a:gd name="connsiteY355" fmla="*/ 52371 h 441822"/>
              <a:gd name="connsiteX356" fmla="*/ 523988 w 945084"/>
              <a:gd name="connsiteY356" fmla="*/ 54276 h 441822"/>
              <a:gd name="connsiteX357" fmla="*/ 528752 w 945084"/>
              <a:gd name="connsiteY357" fmla="*/ 58084 h 441822"/>
              <a:gd name="connsiteX358" fmla="*/ 531611 w 945084"/>
              <a:gd name="connsiteY358" fmla="*/ 59989 h 441822"/>
              <a:gd name="connsiteX359" fmla="*/ 534469 w 945084"/>
              <a:gd name="connsiteY359" fmla="*/ 60941 h 441822"/>
              <a:gd name="connsiteX360" fmla="*/ 537327 w 945084"/>
              <a:gd name="connsiteY360" fmla="*/ 60941 h 441822"/>
              <a:gd name="connsiteX361" fmla="*/ 539232 w 945084"/>
              <a:gd name="connsiteY361" fmla="*/ 59037 h 441822"/>
              <a:gd name="connsiteX362" fmla="*/ 542090 w 945084"/>
              <a:gd name="connsiteY362" fmla="*/ 59037 h 441822"/>
              <a:gd name="connsiteX363" fmla="*/ 555428 w 945084"/>
              <a:gd name="connsiteY363" fmla="*/ 60941 h 441822"/>
              <a:gd name="connsiteX364" fmla="*/ 569719 w 945084"/>
              <a:gd name="connsiteY364" fmla="*/ 60941 h 441822"/>
              <a:gd name="connsiteX365" fmla="*/ 584009 w 945084"/>
              <a:gd name="connsiteY365" fmla="*/ 59989 h 441822"/>
              <a:gd name="connsiteX366" fmla="*/ 597347 w 945084"/>
              <a:gd name="connsiteY366" fmla="*/ 59989 h 441822"/>
              <a:gd name="connsiteX367" fmla="*/ 596394 w 945084"/>
              <a:gd name="connsiteY367" fmla="*/ 88555 h 441822"/>
              <a:gd name="connsiteX368" fmla="*/ 596394 w 945084"/>
              <a:gd name="connsiteY368" fmla="*/ 118073 h 441822"/>
              <a:gd name="connsiteX369" fmla="*/ 595441 w 945084"/>
              <a:gd name="connsiteY369" fmla="*/ 127595 h 441822"/>
              <a:gd name="connsiteX370" fmla="*/ 594489 w 945084"/>
              <a:gd name="connsiteY370" fmla="*/ 139974 h 441822"/>
              <a:gd name="connsiteX371" fmla="*/ 595441 w 945084"/>
              <a:gd name="connsiteY371" fmla="*/ 152352 h 441822"/>
              <a:gd name="connsiteX372" fmla="*/ 599252 w 945084"/>
              <a:gd name="connsiteY372" fmla="*/ 159970 h 441822"/>
              <a:gd name="connsiteX373" fmla="*/ 606874 w 945084"/>
              <a:gd name="connsiteY373" fmla="*/ 164731 h 441822"/>
              <a:gd name="connsiteX374" fmla="*/ 614495 w 945084"/>
              <a:gd name="connsiteY374" fmla="*/ 170444 h 441822"/>
              <a:gd name="connsiteX375" fmla="*/ 621165 w 945084"/>
              <a:gd name="connsiteY375" fmla="*/ 176158 h 441822"/>
              <a:gd name="connsiteX376" fmla="*/ 627834 w 945084"/>
              <a:gd name="connsiteY376" fmla="*/ 180919 h 441822"/>
              <a:gd name="connsiteX377" fmla="*/ 631645 w 945084"/>
              <a:gd name="connsiteY377" fmla="*/ 183775 h 441822"/>
              <a:gd name="connsiteX378" fmla="*/ 635455 w 945084"/>
              <a:gd name="connsiteY378" fmla="*/ 185680 h 441822"/>
              <a:gd name="connsiteX379" fmla="*/ 639266 w 945084"/>
              <a:gd name="connsiteY379" fmla="*/ 187584 h 441822"/>
              <a:gd name="connsiteX380" fmla="*/ 644030 w 945084"/>
              <a:gd name="connsiteY380" fmla="*/ 189488 h 441822"/>
              <a:gd name="connsiteX381" fmla="*/ 649746 w 945084"/>
              <a:gd name="connsiteY381" fmla="*/ 192345 h 441822"/>
              <a:gd name="connsiteX382" fmla="*/ 650699 w 945084"/>
              <a:gd name="connsiteY382" fmla="*/ 198058 h 441822"/>
              <a:gd name="connsiteX383" fmla="*/ 652604 w 945084"/>
              <a:gd name="connsiteY383" fmla="*/ 202819 h 441822"/>
              <a:gd name="connsiteX384" fmla="*/ 657367 w 945084"/>
              <a:gd name="connsiteY384" fmla="*/ 205676 h 441822"/>
              <a:gd name="connsiteX385" fmla="*/ 665942 w 945084"/>
              <a:gd name="connsiteY385" fmla="*/ 210437 h 441822"/>
              <a:gd name="connsiteX386" fmla="*/ 674516 w 945084"/>
              <a:gd name="connsiteY386" fmla="*/ 216150 h 441822"/>
              <a:gd name="connsiteX387" fmla="*/ 684043 w 945084"/>
              <a:gd name="connsiteY387" fmla="*/ 220911 h 441822"/>
              <a:gd name="connsiteX388" fmla="*/ 693571 w 945084"/>
              <a:gd name="connsiteY388" fmla="*/ 220911 h 441822"/>
              <a:gd name="connsiteX389" fmla="*/ 708814 w 945084"/>
              <a:gd name="connsiteY389" fmla="*/ 220911 h 441822"/>
              <a:gd name="connsiteX390" fmla="*/ 737395 w 945084"/>
              <a:gd name="connsiteY390" fmla="*/ 220911 h 441822"/>
              <a:gd name="connsiteX391" fmla="*/ 752638 w 945084"/>
              <a:gd name="connsiteY391" fmla="*/ 220911 h 441822"/>
              <a:gd name="connsiteX392" fmla="*/ 754543 w 945084"/>
              <a:gd name="connsiteY392" fmla="*/ 218054 h 441822"/>
              <a:gd name="connsiteX393" fmla="*/ 758354 w 945084"/>
              <a:gd name="connsiteY393" fmla="*/ 210437 h 441822"/>
              <a:gd name="connsiteX394" fmla="*/ 761212 w 945084"/>
              <a:gd name="connsiteY394" fmla="*/ 202819 h 441822"/>
              <a:gd name="connsiteX395" fmla="*/ 762165 w 945084"/>
              <a:gd name="connsiteY395" fmla="*/ 197106 h 441822"/>
              <a:gd name="connsiteX396" fmla="*/ 762165 w 945084"/>
              <a:gd name="connsiteY396" fmla="*/ 195202 h 441822"/>
              <a:gd name="connsiteX397" fmla="*/ 761212 w 945084"/>
              <a:gd name="connsiteY397" fmla="*/ 191393 h 441822"/>
              <a:gd name="connsiteX398" fmla="*/ 761212 w 945084"/>
              <a:gd name="connsiteY398" fmla="*/ 187584 h 441822"/>
              <a:gd name="connsiteX399" fmla="*/ 761212 w 945084"/>
              <a:gd name="connsiteY399" fmla="*/ 184727 h 441822"/>
              <a:gd name="connsiteX400" fmla="*/ 763118 w 945084"/>
              <a:gd name="connsiteY400" fmla="*/ 179014 h 441822"/>
              <a:gd name="connsiteX401" fmla="*/ 765023 w 945084"/>
              <a:gd name="connsiteY401" fmla="*/ 175205 h 441822"/>
              <a:gd name="connsiteX402" fmla="*/ 771692 w 945084"/>
              <a:gd name="connsiteY402" fmla="*/ 173301 h 441822"/>
              <a:gd name="connsiteX403" fmla="*/ 780267 w 945084"/>
              <a:gd name="connsiteY403" fmla="*/ 172349 h 441822"/>
              <a:gd name="connsiteX404" fmla="*/ 788841 w 945084"/>
              <a:gd name="connsiteY404" fmla="*/ 173301 h 441822"/>
              <a:gd name="connsiteX405" fmla="*/ 795510 w 945084"/>
              <a:gd name="connsiteY405" fmla="*/ 173301 h 441822"/>
              <a:gd name="connsiteX406" fmla="*/ 799321 w 945084"/>
              <a:gd name="connsiteY406" fmla="*/ 173301 h 441822"/>
              <a:gd name="connsiteX407" fmla="*/ 802179 w 945084"/>
              <a:gd name="connsiteY407" fmla="*/ 174253 h 441822"/>
              <a:gd name="connsiteX408" fmla="*/ 805990 w 945084"/>
              <a:gd name="connsiteY408" fmla="*/ 175205 h 441822"/>
              <a:gd name="connsiteX409" fmla="*/ 815517 w 945084"/>
              <a:gd name="connsiteY409" fmla="*/ 179014 h 441822"/>
              <a:gd name="connsiteX410" fmla="*/ 820280 w 945084"/>
              <a:gd name="connsiteY410" fmla="*/ 179966 h 441822"/>
              <a:gd name="connsiteX411" fmla="*/ 825044 w 945084"/>
              <a:gd name="connsiteY411" fmla="*/ 181871 h 441822"/>
              <a:gd name="connsiteX412" fmla="*/ 830760 w 945084"/>
              <a:gd name="connsiteY412" fmla="*/ 182823 h 441822"/>
              <a:gd name="connsiteX413" fmla="*/ 837429 w 945084"/>
              <a:gd name="connsiteY413" fmla="*/ 182823 h 441822"/>
              <a:gd name="connsiteX414" fmla="*/ 842192 w 945084"/>
              <a:gd name="connsiteY414" fmla="*/ 184727 h 441822"/>
              <a:gd name="connsiteX415" fmla="*/ 846956 w 945084"/>
              <a:gd name="connsiteY415" fmla="*/ 187584 h 441822"/>
              <a:gd name="connsiteX416" fmla="*/ 852672 w 945084"/>
              <a:gd name="connsiteY416" fmla="*/ 191393 h 441822"/>
              <a:gd name="connsiteX417" fmla="*/ 857436 w 945084"/>
              <a:gd name="connsiteY417" fmla="*/ 195202 h 441822"/>
              <a:gd name="connsiteX418" fmla="*/ 863152 w 945084"/>
              <a:gd name="connsiteY418" fmla="*/ 199010 h 441822"/>
              <a:gd name="connsiteX419" fmla="*/ 868868 w 945084"/>
              <a:gd name="connsiteY419" fmla="*/ 202819 h 441822"/>
              <a:gd name="connsiteX420" fmla="*/ 873632 w 945084"/>
              <a:gd name="connsiteY420" fmla="*/ 203771 h 441822"/>
              <a:gd name="connsiteX421" fmla="*/ 886017 w 945084"/>
              <a:gd name="connsiteY421" fmla="*/ 202819 h 441822"/>
              <a:gd name="connsiteX422" fmla="*/ 891733 w 945084"/>
              <a:gd name="connsiteY422" fmla="*/ 203771 h 441822"/>
              <a:gd name="connsiteX423" fmla="*/ 897449 w 945084"/>
              <a:gd name="connsiteY423" fmla="*/ 205676 h 441822"/>
              <a:gd name="connsiteX424" fmla="*/ 900307 w 945084"/>
              <a:gd name="connsiteY424" fmla="*/ 208532 h 441822"/>
              <a:gd name="connsiteX425" fmla="*/ 903166 w 945084"/>
              <a:gd name="connsiteY425" fmla="*/ 211389 h 441822"/>
              <a:gd name="connsiteX426" fmla="*/ 905071 w 945084"/>
              <a:gd name="connsiteY426" fmla="*/ 213293 h 441822"/>
              <a:gd name="connsiteX427" fmla="*/ 909834 w 945084"/>
              <a:gd name="connsiteY427" fmla="*/ 214246 h 441822"/>
              <a:gd name="connsiteX428" fmla="*/ 926984 w 945084"/>
              <a:gd name="connsiteY428" fmla="*/ 215198 h 441822"/>
              <a:gd name="connsiteX429" fmla="*/ 945085 w 945084"/>
              <a:gd name="connsiteY429" fmla="*/ 216150 h 441822"/>
              <a:gd name="connsiteX430" fmla="*/ 945085 w 945084"/>
              <a:gd name="connsiteY430" fmla="*/ 252334 h 441822"/>
              <a:gd name="connsiteX431" fmla="*/ 945085 w 945084"/>
              <a:gd name="connsiteY431" fmla="*/ 268521 h 44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</a:cxnLst>
            <a:rect l="l" t="t" r="r" b="b"/>
            <a:pathLst>
              <a:path w="945084" h="441822">
                <a:moveTo>
                  <a:pt x="945085" y="268521"/>
                </a:moveTo>
                <a:lnTo>
                  <a:pt x="945085" y="441822"/>
                </a:lnTo>
                <a:lnTo>
                  <a:pt x="812659" y="440870"/>
                </a:lnTo>
                <a:lnTo>
                  <a:pt x="811706" y="439918"/>
                </a:lnTo>
                <a:lnTo>
                  <a:pt x="809800" y="435157"/>
                </a:lnTo>
                <a:lnTo>
                  <a:pt x="810753" y="430396"/>
                </a:lnTo>
                <a:lnTo>
                  <a:pt x="811706" y="425635"/>
                </a:lnTo>
                <a:lnTo>
                  <a:pt x="813611" y="422778"/>
                </a:lnTo>
                <a:lnTo>
                  <a:pt x="817422" y="420874"/>
                </a:lnTo>
                <a:lnTo>
                  <a:pt x="821233" y="420874"/>
                </a:lnTo>
                <a:lnTo>
                  <a:pt x="825044" y="420874"/>
                </a:lnTo>
                <a:lnTo>
                  <a:pt x="825996" y="416112"/>
                </a:lnTo>
                <a:lnTo>
                  <a:pt x="825044" y="415161"/>
                </a:lnTo>
                <a:lnTo>
                  <a:pt x="817422" y="402782"/>
                </a:lnTo>
                <a:lnTo>
                  <a:pt x="815517" y="399926"/>
                </a:lnTo>
                <a:lnTo>
                  <a:pt x="812659" y="398021"/>
                </a:lnTo>
                <a:lnTo>
                  <a:pt x="805990" y="398973"/>
                </a:lnTo>
                <a:lnTo>
                  <a:pt x="802179" y="398021"/>
                </a:lnTo>
                <a:lnTo>
                  <a:pt x="798368" y="397068"/>
                </a:lnTo>
                <a:lnTo>
                  <a:pt x="794557" y="394212"/>
                </a:lnTo>
                <a:lnTo>
                  <a:pt x="792652" y="391355"/>
                </a:lnTo>
                <a:lnTo>
                  <a:pt x="794557" y="381833"/>
                </a:lnTo>
                <a:lnTo>
                  <a:pt x="794557" y="377072"/>
                </a:lnTo>
                <a:lnTo>
                  <a:pt x="791699" y="375168"/>
                </a:lnTo>
                <a:lnTo>
                  <a:pt x="788841" y="373263"/>
                </a:lnTo>
                <a:lnTo>
                  <a:pt x="786936" y="371359"/>
                </a:lnTo>
                <a:lnTo>
                  <a:pt x="781219" y="369455"/>
                </a:lnTo>
                <a:lnTo>
                  <a:pt x="774551" y="367550"/>
                </a:lnTo>
                <a:lnTo>
                  <a:pt x="768834" y="365646"/>
                </a:lnTo>
                <a:lnTo>
                  <a:pt x="765023" y="363741"/>
                </a:lnTo>
                <a:lnTo>
                  <a:pt x="760260" y="361837"/>
                </a:lnTo>
                <a:lnTo>
                  <a:pt x="753591" y="358980"/>
                </a:lnTo>
                <a:lnTo>
                  <a:pt x="748827" y="355172"/>
                </a:lnTo>
                <a:lnTo>
                  <a:pt x="746922" y="350411"/>
                </a:lnTo>
                <a:lnTo>
                  <a:pt x="746922" y="343745"/>
                </a:lnTo>
                <a:lnTo>
                  <a:pt x="746922" y="340889"/>
                </a:lnTo>
                <a:lnTo>
                  <a:pt x="746922" y="338032"/>
                </a:lnTo>
                <a:lnTo>
                  <a:pt x="745016" y="327558"/>
                </a:lnTo>
                <a:lnTo>
                  <a:pt x="742158" y="316131"/>
                </a:lnTo>
                <a:lnTo>
                  <a:pt x="738347" y="304705"/>
                </a:lnTo>
                <a:lnTo>
                  <a:pt x="732631" y="296135"/>
                </a:lnTo>
                <a:lnTo>
                  <a:pt x="726915" y="294231"/>
                </a:lnTo>
                <a:lnTo>
                  <a:pt x="720246" y="293279"/>
                </a:lnTo>
                <a:lnTo>
                  <a:pt x="714530" y="294231"/>
                </a:lnTo>
                <a:lnTo>
                  <a:pt x="707861" y="294231"/>
                </a:lnTo>
                <a:lnTo>
                  <a:pt x="704050" y="291374"/>
                </a:lnTo>
                <a:lnTo>
                  <a:pt x="705003" y="285661"/>
                </a:lnTo>
                <a:lnTo>
                  <a:pt x="707861" y="279948"/>
                </a:lnTo>
                <a:lnTo>
                  <a:pt x="709766" y="277091"/>
                </a:lnTo>
                <a:lnTo>
                  <a:pt x="707861" y="267569"/>
                </a:lnTo>
                <a:lnTo>
                  <a:pt x="706908" y="264713"/>
                </a:lnTo>
                <a:lnTo>
                  <a:pt x="706908" y="262808"/>
                </a:lnTo>
                <a:lnTo>
                  <a:pt x="706908" y="256143"/>
                </a:lnTo>
                <a:lnTo>
                  <a:pt x="706908" y="254238"/>
                </a:lnTo>
                <a:lnTo>
                  <a:pt x="702145" y="246620"/>
                </a:lnTo>
                <a:lnTo>
                  <a:pt x="696429" y="241859"/>
                </a:lnTo>
                <a:lnTo>
                  <a:pt x="689759" y="240908"/>
                </a:lnTo>
                <a:lnTo>
                  <a:pt x="684043" y="245669"/>
                </a:lnTo>
                <a:lnTo>
                  <a:pt x="676421" y="241859"/>
                </a:lnTo>
                <a:lnTo>
                  <a:pt x="671658" y="240908"/>
                </a:lnTo>
                <a:lnTo>
                  <a:pt x="667847" y="240908"/>
                </a:lnTo>
                <a:lnTo>
                  <a:pt x="664036" y="242812"/>
                </a:lnTo>
                <a:lnTo>
                  <a:pt x="662131" y="245669"/>
                </a:lnTo>
                <a:lnTo>
                  <a:pt x="661178" y="248525"/>
                </a:lnTo>
                <a:lnTo>
                  <a:pt x="659273" y="252334"/>
                </a:lnTo>
                <a:lnTo>
                  <a:pt x="655462" y="247573"/>
                </a:lnTo>
                <a:lnTo>
                  <a:pt x="656415" y="237098"/>
                </a:lnTo>
                <a:lnTo>
                  <a:pt x="651651" y="234242"/>
                </a:lnTo>
                <a:lnTo>
                  <a:pt x="649746" y="234242"/>
                </a:lnTo>
                <a:lnTo>
                  <a:pt x="643077" y="236146"/>
                </a:lnTo>
                <a:lnTo>
                  <a:pt x="634503" y="241859"/>
                </a:lnTo>
                <a:lnTo>
                  <a:pt x="625928" y="250430"/>
                </a:lnTo>
                <a:lnTo>
                  <a:pt x="618307" y="258999"/>
                </a:lnTo>
                <a:lnTo>
                  <a:pt x="624023" y="268521"/>
                </a:lnTo>
                <a:lnTo>
                  <a:pt x="617354" y="273282"/>
                </a:lnTo>
                <a:lnTo>
                  <a:pt x="606874" y="274235"/>
                </a:lnTo>
                <a:lnTo>
                  <a:pt x="597347" y="272330"/>
                </a:lnTo>
                <a:lnTo>
                  <a:pt x="591631" y="277091"/>
                </a:lnTo>
                <a:lnTo>
                  <a:pt x="584962" y="281852"/>
                </a:lnTo>
                <a:lnTo>
                  <a:pt x="577340" y="285661"/>
                </a:lnTo>
                <a:lnTo>
                  <a:pt x="569719" y="288518"/>
                </a:lnTo>
                <a:lnTo>
                  <a:pt x="560192" y="290422"/>
                </a:lnTo>
                <a:lnTo>
                  <a:pt x="549712" y="293279"/>
                </a:lnTo>
                <a:lnTo>
                  <a:pt x="539232" y="296135"/>
                </a:lnTo>
                <a:lnTo>
                  <a:pt x="531611" y="301848"/>
                </a:lnTo>
                <a:lnTo>
                  <a:pt x="528752" y="311370"/>
                </a:lnTo>
                <a:lnTo>
                  <a:pt x="529705" y="318988"/>
                </a:lnTo>
                <a:lnTo>
                  <a:pt x="526847" y="324701"/>
                </a:lnTo>
                <a:lnTo>
                  <a:pt x="516367" y="327558"/>
                </a:lnTo>
                <a:lnTo>
                  <a:pt x="509698" y="329462"/>
                </a:lnTo>
                <a:lnTo>
                  <a:pt x="503982" y="334223"/>
                </a:lnTo>
                <a:lnTo>
                  <a:pt x="494455" y="344697"/>
                </a:lnTo>
                <a:lnTo>
                  <a:pt x="467779" y="367550"/>
                </a:lnTo>
                <a:lnTo>
                  <a:pt x="456346" y="378977"/>
                </a:lnTo>
                <a:lnTo>
                  <a:pt x="438245" y="396116"/>
                </a:lnTo>
                <a:lnTo>
                  <a:pt x="433481" y="399926"/>
                </a:lnTo>
                <a:lnTo>
                  <a:pt x="424907" y="405638"/>
                </a:lnTo>
                <a:lnTo>
                  <a:pt x="415380" y="406590"/>
                </a:lnTo>
                <a:lnTo>
                  <a:pt x="405853" y="402782"/>
                </a:lnTo>
                <a:lnTo>
                  <a:pt x="397279" y="398021"/>
                </a:lnTo>
                <a:lnTo>
                  <a:pt x="393468" y="394212"/>
                </a:lnTo>
                <a:lnTo>
                  <a:pt x="389657" y="389451"/>
                </a:lnTo>
                <a:lnTo>
                  <a:pt x="385846" y="384690"/>
                </a:lnTo>
                <a:lnTo>
                  <a:pt x="382988" y="379929"/>
                </a:lnTo>
                <a:lnTo>
                  <a:pt x="377272" y="370407"/>
                </a:lnTo>
                <a:lnTo>
                  <a:pt x="373461" y="361837"/>
                </a:lnTo>
                <a:lnTo>
                  <a:pt x="368697" y="355172"/>
                </a:lnTo>
                <a:lnTo>
                  <a:pt x="359170" y="353267"/>
                </a:lnTo>
                <a:lnTo>
                  <a:pt x="351549" y="353267"/>
                </a:lnTo>
                <a:lnTo>
                  <a:pt x="346785" y="350411"/>
                </a:lnTo>
                <a:lnTo>
                  <a:pt x="344880" y="343745"/>
                </a:lnTo>
                <a:lnTo>
                  <a:pt x="343927" y="336128"/>
                </a:lnTo>
                <a:lnTo>
                  <a:pt x="343927" y="322797"/>
                </a:lnTo>
                <a:lnTo>
                  <a:pt x="338211" y="298040"/>
                </a:lnTo>
                <a:lnTo>
                  <a:pt x="338211" y="284709"/>
                </a:lnTo>
                <a:lnTo>
                  <a:pt x="340116" y="279948"/>
                </a:lnTo>
                <a:lnTo>
                  <a:pt x="342974" y="270426"/>
                </a:lnTo>
                <a:lnTo>
                  <a:pt x="344880" y="265665"/>
                </a:lnTo>
                <a:lnTo>
                  <a:pt x="344880" y="259952"/>
                </a:lnTo>
                <a:lnTo>
                  <a:pt x="344880" y="254238"/>
                </a:lnTo>
                <a:lnTo>
                  <a:pt x="343927" y="248525"/>
                </a:lnTo>
                <a:lnTo>
                  <a:pt x="343927" y="242812"/>
                </a:lnTo>
                <a:lnTo>
                  <a:pt x="343927" y="240908"/>
                </a:lnTo>
                <a:lnTo>
                  <a:pt x="342974" y="234242"/>
                </a:lnTo>
                <a:lnTo>
                  <a:pt x="342022" y="226624"/>
                </a:lnTo>
                <a:lnTo>
                  <a:pt x="338211" y="233290"/>
                </a:lnTo>
                <a:lnTo>
                  <a:pt x="332495" y="232337"/>
                </a:lnTo>
                <a:lnTo>
                  <a:pt x="325826" y="239003"/>
                </a:lnTo>
                <a:lnTo>
                  <a:pt x="315346" y="237098"/>
                </a:lnTo>
                <a:lnTo>
                  <a:pt x="305819" y="230433"/>
                </a:lnTo>
                <a:lnTo>
                  <a:pt x="299150" y="221863"/>
                </a:lnTo>
                <a:lnTo>
                  <a:pt x="291528" y="218054"/>
                </a:lnTo>
                <a:lnTo>
                  <a:pt x="285812" y="214246"/>
                </a:lnTo>
                <a:lnTo>
                  <a:pt x="282954" y="212341"/>
                </a:lnTo>
                <a:lnTo>
                  <a:pt x="272474" y="210437"/>
                </a:lnTo>
                <a:lnTo>
                  <a:pt x="264853" y="208532"/>
                </a:lnTo>
                <a:lnTo>
                  <a:pt x="260089" y="207580"/>
                </a:lnTo>
                <a:lnTo>
                  <a:pt x="257231" y="209485"/>
                </a:lnTo>
                <a:lnTo>
                  <a:pt x="253420" y="214246"/>
                </a:lnTo>
                <a:lnTo>
                  <a:pt x="251515" y="216150"/>
                </a:lnTo>
                <a:lnTo>
                  <a:pt x="247704" y="217102"/>
                </a:lnTo>
                <a:lnTo>
                  <a:pt x="246751" y="223768"/>
                </a:lnTo>
                <a:lnTo>
                  <a:pt x="240082" y="241859"/>
                </a:lnTo>
                <a:lnTo>
                  <a:pt x="234366" y="260904"/>
                </a:lnTo>
                <a:lnTo>
                  <a:pt x="228649" y="279948"/>
                </a:lnTo>
                <a:lnTo>
                  <a:pt x="223886" y="298040"/>
                </a:lnTo>
                <a:lnTo>
                  <a:pt x="221981" y="303753"/>
                </a:lnTo>
                <a:lnTo>
                  <a:pt x="221028" y="309466"/>
                </a:lnTo>
                <a:lnTo>
                  <a:pt x="219122" y="315179"/>
                </a:lnTo>
                <a:lnTo>
                  <a:pt x="217217" y="319940"/>
                </a:lnTo>
                <a:lnTo>
                  <a:pt x="213406" y="323749"/>
                </a:lnTo>
                <a:lnTo>
                  <a:pt x="208643" y="326606"/>
                </a:lnTo>
                <a:lnTo>
                  <a:pt x="204832" y="329462"/>
                </a:lnTo>
                <a:lnTo>
                  <a:pt x="201021" y="333271"/>
                </a:lnTo>
                <a:lnTo>
                  <a:pt x="201021" y="335175"/>
                </a:lnTo>
                <a:lnTo>
                  <a:pt x="200068" y="340889"/>
                </a:lnTo>
                <a:lnTo>
                  <a:pt x="199116" y="340889"/>
                </a:lnTo>
                <a:lnTo>
                  <a:pt x="198163" y="340889"/>
                </a:lnTo>
                <a:lnTo>
                  <a:pt x="195305" y="343745"/>
                </a:lnTo>
                <a:lnTo>
                  <a:pt x="189589" y="346602"/>
                </a:lnTo>
                <a:lnTo>
                  <a:pt x="188636" y="348506"/>
                </a:lnTo>
                <a:lnTo>
                  <a:pt x="186731" y="352315"/>
                </a:lnTo>
                <a:lnTo>
                  <a:pt x="184825" y="354219"/>
                </a:lnTo>
                <a:lnTo>
                  <a:pt x="181014" y="366598"/>
                </a:lnTo>
                <a:lnTo>
                  <a:pt x="173393" y="384690"/>
                </a:lnTo>
                <a:lnTo>
                  <a:pt x="164819" y="402782"/>
                </a:lnTo>
                <a:lnTo>
                  <a:pt x="159102" y="400877"/>
                </a:lnTo>
                <a:lnTo>
                  <a:pt x="154339" y="398021"/>
                </a:lnTo>
                <a:lnTo>
                  <a:pt x="150528" y="394212"/>
                </a:lnTo>
                <a:lnTo>
                  <a:pt x="148623" y="388499"/>
                </a:lnTo>
                <a:lnTo>
                  <a:pt x="148623" y="385642"/>
                </a:lnTo>
                <a:lnTo>
                  <a:pt x="151481" y="378977"/>
                </a:lnTo>
                <a:lnTo>
                  <a:pt x="151481" y="375168"/>
                </a:lnTo>
                <a:lnTo>
                  <a:pt x="152433" y="372311"/>
                </a:lnTo>
                <a:lnTo>
                  <a:pt x="154339" y="362789"/>
                </a:lnTo>
                <a:lnTo>
                  <a:pt x="156244" y="355172"/>
                </a:lnTo>
                <a:lnTo>
                  <a:pt x="157197" y="348506"/>
                </a:lnTo>
                <a:lnTo>
                  <a:pt x="155292" y="343745"/>
                </a:lnTo>
                <a:lnTo>
                  <a:pt x="145765" y="339936"/>
                </a:lnTo>
                <a:lnTo>
                  <a:pt x="141953" y="336128"/>
                </a:lnTo>
                <a:lnTo>
                  <a:pt x="135284" y="329462"/>
                </a:lnTo>
                <a:lnTo>
                  <a:pt x="128615" y="321845"/>
                </a:lnTo>
                <a:lnTo>
                  <a:pt x="121947" y="309466"/>
                </a:lnTo>
                <a:lnTo>
                  <a:pt x="114325" y="303753"/>
                </a:lnTo>
                <a:lnTo>
                  <a:pt x="105751" y="300896"/>
                </a:lnTo>
                <a:lnTo>
                  <a:pt x="97176" y="298040"/>
                </a:lnTo>
                <a:lnTo>
                  <a:pt x="94318" y="298040"/>
                </a:lnTo>
                <a:lnTo>
                  <a:pt x="90507" y="298040"/>
                </a:lnTo>
                <a:lnTo>
                  <a:pt x="87649" y="297087"/>
                </a:lnTo>
                <a:lnTo>
                  <a:pt x="86697" y="295183"/>
                </a:lnTo>
                <a:lnTo>
                  <a:pt x="85744" y="289470"/>
                </a:lnTo>
                <a:lnTo>
                  <a:pt x="82886" y="286613"/>
                </a:lnTo>
                <a:lnTo>
                  <a:pt x="78122" y="285661"/>
                </a:lnTo>
                <a:lnTo>
                  <a:pt x="72406" y="285661"/>
                </a:lnTo>
                <a:lnTo>
                  <a:pt x="60973" y="281852"/>
                </a:lnTo>
                <a:lnTo>
                  <a:pt x="58115" y="274235"/>
                </a:lnTo>
                <a:lnTo>
                  <a:pt x="57162" y="265665"/>
                </a:lnTo>
                <a:lnTo>
                  <a:pt x="50494" y="258999"/>
                </a:lnTo>
                <a:lnTo>
                  <a:pt x="46683" y="257095"/>
                </a:lnTo>
                <a:lnTo>
                  <a:pt x="41919" y="257095"/>
                </a:lnTo>
                <a:lnTo>
                  <a:pt x="38108" y="256143"/>
                </a:lnTo>
                <a:lnTo>
                  <a:pt x="34298" y="254238"/>
                </a:lnTo>
                <a:lnTo>
                  <a:pt x="34298" y="253286"/>
                </a:lnTo>
                <a:lnTo>
                  <a:pt x="32392" y="249477"/>
                </a:lnTo>
                <a:lnTo>
                  <a:pt x="31440" y="248525"/>
                </a:lnTo>
                <a:lnTo>
                  <a:pt x="29534" y="247573"/>
                </a:lnTo>
                <a:lnTo>
                  <a:pt x="24771" y="247573"/>
                </a:lnTo>
                <a:lnTo>
                  <a:pt x="22865" y="247573"/>
                </a:lnTo>
                <a:lnTo>
                  <a:pt x="18102" y="242812"/>
                </a:lnTo>
                <a:lnTo>
                  <a:pt x="18102" y="236146"/>
                </a:lnTo>
                <a:lnTo>
                  <a:pt x="20007" y="220911"/>
                </a:lnTo>
                <a:lnTo>
                  <a:pt x="20960" y="216150"/>
                </a:lnTo>
                <a:lnTo>
                  <a:pt x="23818" y="212341"/>
                </a:lnTo>
                <a:lnTo>
                  <a:pt x="26676" y="207580"/>
                </a:lnTo>
                <a:lnTo>
                  <a:pt x="23818" y="203771"/>
                </a:lnTo>
                <a:lnTo>
                  <a:pt x="20960" y="200915"/>
                </a:lnTo>
                <a:lnTo>
                  <a:pt x="20960" y="198058"/>
                </a:lnTo>
                <a:lnTo>
                  <a:pt x="20960" y="194249"/>
                </a:lnTo>
                <a:lnTo>
                  <a:pt x="20007" y="190441"/>
                </a:lnTo>
                <a:lnTo>
                  <a:pt x="18102" y="188536"/>
                </a:lnTo>
                <a:lnTo>
                  <a:pt x="15244" y="184727"/>
                </a:lnTo>
                <a:lnTo>
                  <a:pt x="14291" y="182823"/>
                </a:lnTo>
                <a:lnTo>
                  <a:pt x="15244" y="180919"/>
                </a:lnTo>
                <a:lnTo>
                  <a:pt x="17149" y="179966"/>
                </a:lnTo>
                <a:lnTo>
                  <a:pt x="18102" y="177110"/>
                </a:lnTo>
                <a:lnTo>
                  <a:pt x="16196" y="175205"/>
                </a:lnTo>
                <a:lnTo>
                  <a:pt x="13338" y="172349"/>
                </a:lnTo>
                <a:lnTo>
                  <a:pt x="12386" y="168540"/>
                </a:lnTo>
                <a:lnTo>
                  <a:pt x="13338" y="163779"/>
                </a:lnTo>
                <a:lnTo>
                  <a:pt x="13338" y="159970"/>
                </a:lnTo>
                <a:lnTo>
                  <a:pt x="12386" y="156161"/>
                </a:lnTo>
                <a:lnTo>
                  <a:pt x="10480" y="154257"/>
                </a:lnTo>
                <a:lnTo>
                  <a:pt x="6669" y="154257"/>
                </a:lnTo>
                <a:lnTo>
                  <a:pt x="3811" y="153305"/>
                </a:lnTo>
                <a:lnTo>
                  <a:pt x="1906" y="150448"/>
                </a:lnTo>
                <a:lnTo>
                  <a:pt x="1906" y="142830"/>
                </a:lnTo>
                <a:lnTo>
                  <a:pt x="0" y="139974"/>
                </a:lnTo>
                <a:lnTo>
                  <a:pt x="953" y="139974"/>
                </a:lnTo>
                <a:lnTo>
                  <a:pt x="7622" y="136165"/>
                </a:lnTo>
                <a:lnTo>
                  <a:pt x="16196" y="132356"/>
                </a:lnTo>
                <a:lnTo>
                  <a:pt x="39061" y="127595"/>
                </a:lnTo>
                <a:lnTo>
                  <a:pt x="43825" y="122834"/>
                </a:lnTo>
                <a:lnTo>
                  <a:pt x="49541" y="119978"/>
                </a:lnTo>
                <a:lnTo>
                  <a:pt x="82886" y="108551"/>
                </a:lnTo>
                <a:lnTo>
                  <a:pt x="80980" y="112360"/>
                </a:lnTo>
                <a:lnTo>
                  <a:pt x="78122" y="115217"/>
                </a:lnTo>
                <a:lnTo>
                  <a:pt x="76216" y="119025"/>
                </a:lnTo>
                <a:lnTo>
                  <a:pt x="75264" y="122834"/>
                </a:lnTo>
                <a:lnTo>
                  <a:pt x="78122" y="124739"/>
                </a:lnTo>
                <a:lnTo>
                  <a:pt x="101940" y="120930"/>
                </a:lnTo>
                <a:lnTo>
                  <a:pt x="107656" y="119978"/>
                </a:lnTo>
                <a:lnTo>
                  <a:pt x="111467" y="117121"/>
                </a:lnTo>
                <a:lnTo>
                  <a:pt x="114325" y="113312"/>
                </a:lnTo>
                <a:lnTo>
                  <a:pt x="114325" y="110456"/>
                </a:lnTo>
                <a:lnTo>
                  <a:pt x="112420" y="108551"/>
                </a:lnTo>
                <a:lnTo>
                  <a:pt x="111467" y="106647"/>
                </a:lnTo>
                <a:lnTo>
                  <a:pt x="112420" y="103790"/>
                </a:lnTo>
                <a:lnTo>
                  <a:pt x="114325" y="101886"/>
                </a:lnTo>
                <a:lnTo>
                  <a:pt x="118136" y="99981"/>
                </a:lnTo>
                <a:lnTo>
                  <a:pt x="120041" y="98077"/>
                </a:lnTo>
                <a:lnTo>
                  <a:pt x="123852" y="99029"/>
                </a:lnTo>
                <a:lnTo>
                  <a:pt x="128615" y="98077"/>
                </a:lnTo>
                <a:lnTo>
                  <a:pt x="132426" y="96173"/>
                </a:lnTo>
                <a:lnTo>
                  <a:pt x="136237" y="93316"/>
                </a:lnTo>
                <a:lnTo>
                  <a:pt x="138142" y="99029"/>
                </a:lnTo>
                <a:lnTo>
                  <a:pt x="144811" y="100934"/>
                </a:lnTo>
                <a:lnTo>
                  <a:pt x="163866" y="97125"/>
                </a:lnTo>
                <a:lnTo>
                  <a:pt x="167677" y="93316"/>
                </a:lnTo>
                <a:lnTo>
                  <a:pt x="171487" y="82842"/>
                </a:lnTo>
                <a:lnTo>
                  <a:pt x="168629" y="75224"/>
                </a:lnTo>
                <a:lnTo>
                  <a:pt x="167677" y="74272"/>
                </a:lnTo>
                <a:lnTo>
                  <a:pt x="164819" y="74272"/>
                </a:lnTo>
                <a:lnTo>
                  <a:pt x="161008" y="76176"/>
                </a:lnTo>
                <a:lnTo>
                  <a:pt x="157197" y="78081"/>
                </a:lnTo>
                <a:lnTo>
                  <a:pt x="155292" y="79985"/>
                </a:lnTo>
                <a:lnTo>
                  <a:pt x="151481" y="82842"/>
                </a:lnTo>
                <a:lnTo>
                  <a:pt x="130521" y="89507"/>
                </a:lnTo>
                <a:lnTo>
                  <a:pt x="128615" y="91412"/>
                </a:lnTo>
                <a:lnTo>
                  <a:pt x="125757" y="94268"/>
                </a:lnTo>
                <a:lnTo>
                  <a:pt x="123852" y="96173"/>
                </a:lnTo>
                <a:lnTo>
                  <a:pt x="110514" y="98077"/>
                </a:lnTo>
                <a:lnTo>
                  <a:pt x="100987" y="105695"/>
                </a:lnTo>
                <a:lnTo>
                  <a:pt x="97176" y="107599"/>
                </a:lnTo>
                <a:lnTo>
                  <a:pt x="94318" y="107599"/>
                </a:lnTo>
                <a:lnTo>
                  <a:pt x="90507" y="107599"/>
                </a:lnTo>
                <a:lnTo>
                  <a:pt x="87649" y="111408"/>
                </a:lnTo>
                <a:lnTo>
                  <a:pt x="89555" y="104742"/>
                </a:lnTo>
                <a:lnTo>
                  <a:pt x="95271" y="101886"/>
                </a:lnTo>
                <a:lnTo>
                  <a:pt x="100987" y="99981"/>
                </a:lnTo>
                <a:lnTo>
                  <a:pt x="103845" y="97125"/>
                </a:lnTo>
                <a:lnTo>
                  <a:pt x="106703" y="94268"/>
                </a:lnTo>
                <a:lnTo>
                  <a:pt x="162913" y="73320"/>
                </a:lnTo>
                <a:lnTo>
                  <a:pt x="176251" y="70463"/>
                </a:lnTo>
                <a:lnTo>
                  <a:pt x="208643" y="65702"/>
                </a:lnTo>
                <a:lnTo>
                  <a:pt x="250562" y="67606"/>
                </a:lnTo>
                <a:lnTo>
                  <a:pt x="295339" y="65702"/>
                </a:lnTo>
                <a:lnTo>
                  <a:pt x="295339" y="67606"/>
                </a:lnTo>
                <a:lnTo>
                  <a:pt x="292481" y="72367"/>
                </a:lnTo>
                <a:lnTo>
                  <a:pt x="289623" y="75224"/>
                </a:lnTo>
                <a:lnTo>
                  <a:pt x="286765" y="76176"/>
                </a:lnTo>
                <a:lnTo>
                  <a:pt x="288670" y="79033"/>
                </a:lnTo>
                <a:lnTo>
                  <a:pt x="288670" y="86651"/>
                </a:lnTo>
                <a:lnTo>
                  <a:pt x="290575" y="89507"/>
                </a:lnTo>
                <a:lnTo>
                  <a:pt x="293434" y="89507"/>
                </a:lnTo>
                <a:lnTo>
                  <a:pt x="298197" y="87603"/>
                </a:lnTo>
                <a:lnTo>
                  <a:pt x="302961" y="84746"/>
                </a:lnTo>
                <a:lnTo>
                  <a:pt x="304866" y="82842"/>
                </a:lnTo>
                <a:lnTo>
                  <a:pt x="304866" y="87603"/>
                </a:lnTo>
                <a:lnTo>
                  <a:pt x="302008" y="93316"/>
                </a:lnTo>
                <a:lnTo>
                  <a:pt x="301055" y="98077"/>
                </a:lnTo>
                <a:lnTo>
                  <a:pt x="302961" y="98077"/>
                </a:lnTo>
                <a:lnTo>
                  <a:pt x="307725" y="91412"/>
                </a:lnTo>
                <a:lnTo>
                  <a:pt x="309629" y="89507"/>
                </a:lnTo>
                <a:lnTo>
                  <a:pt x="307725" y="87603"/>
                </a:lnTo>
                <a:lnTo>
                  <a:pt x="313441" y="86651"/>
                </a:lnTo>
                <a:lnTo>
                  <a:pt x="315346" y="81890"/>
                </a:lnTo>
                <a:lnTo>
                  <a:pt x="313441" y="76176"/>
                </a:lnTo>
                <a:lnTo>
                  <a:pt x="306771" y="74272"/>
                </a:lnTo>
                <a:lnTo>
                  <a:pt x="300102" y="73320"/>
                </a:lnTo>
                <a:lnTo>
                  <a:pt x="300102" y="70463"/>
                </a:lnTo>
                <a:lnTo>
                  <a:pt x="304866" y="67606"/>
                </a:lnTo>
                <a:lnTo>
                  <a:pt x="311535" y="65702"/>
                </a:lnTo>
                <a:lnTo>
                  <a:pt x="360123" y="64750"/>
                </a:lnTo>
                <a:lnTo>
                  <a:pt x="384894" y="58084"/>
                </a:lnTo>
                <a:lnTo>
                  <a:pt x="400137" y="49515"/>
                </a:lnTo>
                <a:lnTo>
                  <a:pt x="414427" y="36184"/>
                </a:lnTo>
                <a:lnTo>
                  <a:pt x="420144" y="27614"/>
                </a:lnTo>
                <a:lnTo>
                  <a:pt x="423002" y="22853"/>
                </a:lnTo>
                <a:lnTo>
                  <a:pt x="423954" y="19996"/>
                </a:lnTo>
                <a:lnTo>
                  <a:pt x="426813" y="18092"/>
                </a:lnTo>
                <a:lnTo>
                  <a:pt x="429671" y="19044"/>
                </a:lnTo>
                <a:lnTo>
                  <a:pt x="430623" y="20949"/>
                </a:lnTo>
                <a:lnTo>
                  <a:pt x="434434" y="31423"/>
                </a:lnTo>
                <a:lnTo>
                  <a:pt x="437292" y="61893"/>
                </a:lnTo>
                <a:lnTo>
                  <a:pt x="441103" y="70463"/>
                </a:lnTo>
                <a:lnTo>
                  <a:pt x="443008" y="60941"/>
                </a:lnTo>
                <a:lnTo>
                  <a:pt x="441103" y="56180"/>
                </a:lnTo>
                <a:lnTo>
                  <a:pt x="441103" y="49515"/>
                </a:lnTo>
                <a:lnTo>
                  <a:pt x="443008" y="36184"/>
                </a:lnTo>
                <a:lnTo>
                  <a:pt x="441103" y="29518"/>
                </a:lnTo>
                <a:lnTo>
                  <a:pt x="434434" y="15235"/>
                </a:lnTo>
                <a:lnTo>
                  <a:pt x="433481" y="11427"/>
                </a:lnTo>
                <a:lnTo>
                  <a:pt x="437292" y="8570"/>
                </a:lnTo>
                <a:lnTo>
                  <a:pt x="444914" y="8570"/>
                </a:lnTo>
                <a:lnTo>
                  <a:pt x="458252" y="9522"/>
                </a:lnTo>
                <a:lnTo>
                  <a:pt x="464921" y="8570"/>
                </a:lnTo>
                <a:lnTo>
                  <a:pt x="496360" y="952"/>
                </a:lnTo>
                <a:lnTo>
                  <a:pt x="498266" y="0"/>
                </a:lnTo>
                <a:lnTo>
                  <a:pt x="499218" y="5713"/>
                </a:lnTo>
                <a:lnTo>
                  <a:pt x="503029" y="12379"/>
                </a:lnTo>
                <a:lnTo>
                  <a:pt x="506840" y="18092"/>
                </a:lnTo>
                <a:lnTo>
                  <a:pt x="510651" y="23805"/>
                </a:lnTo>
                <a:lnTo>
                  <a:pt x="513509" y="31423"/>
                </a:lnTo>
                <a:lnTo>
                  <a:pt x="514461" y="39040"/>
                </a:lnTo>
                <a:lnTo>
                  <a:pt x="517320" y="46658"/>
                </a:lnTo>
                <a:lnTo>
                  <a:pt x="522083" y="52371"/>
                </a:lnTo>
                <a:lnTo>
                  <a:pt x="523988" y="54276"/>
                </a:lnTo>
                <a:lnTo>
                  <a:pt x="528752" y="58084"/>
                </a:lnTo>
                <a:lnTo>
                  <a:pt x="531611" y="59989"/>
                </a:lnTo>
                <a:lnTo>
                  <a:pt x="534469" y="60941"/>
                </a:lnTo>
                <a:lnTo>
                  <a:pt x="537327" y="60941"/>
                </a:lnTo>
                <a:lnTo>
                  <a:pt x="539232" y="59037"/>
                </a:lnTo>
                <a:lnTo>
                  <a:pt x="542090" y="59037"/>
                </a:lnTo>
                <a:lnTo>
                  <a:pt x="555428" y="60941"/>
                </a:lnTo>
                <a:lnTo>
                  <a:pt x="569719" y="60941"/>
                </a:lnTo>
                <a:lnTo>
                  <a:pt x="584009" y="59989"/>
                </a:lnTo>
                <a:lnTo>
                  <a:pt x="597347" y="59989"/>
                </a:lnTo>
                <a:lnTo>
                  <a:pt x="596394" y="88555"/>
                </a:lnTo>
                <a:lnTo>
                  <a:pt x="596394" y="118073"/>
                </a:lnTo>
                <a:lnTo>
                  <a:pt x="595441" y="127595"/>
                </a:lnTo>
                <a:lnTo>
                  <a:pt x="594489" y="139974"/>
                </a:lnTo>
                <a:lnTo>
                  <a:pt x="595441" y="152352"/>
                </a:lnTo>
                <a:lnTo>
                  <a:pt x="599252" y="159970"/>
                </a:lnTo>
                <a:lnTo>
                  <a:pt x="606874" y="164731"/>
                </a:lnTo>
                <a:lnTo>
                  <a:pt x="614495" y="170444"/>
                </a:lnTo>
                <a:lnTo>
                  <a:pt x="621165" y="176158"/>
                </a:lnTo>
                <a:lnTo>
                  <a:pt x="627834" y="180919"/>
                </a:lnTo>
                <a:lnTo>
                  <a:pt x="631645" y="183775"/>
                </a:lnTo>
                <a:lnTo>
                  <a:pt x="635455" y="185680"/>
                </a:lnTo>
                <a:lnTo>
                  <a:pt x="639266" y="187584"/>
                </a:lnTo>
                <a:lnTo>
                  <a:pt x="644030" y="189488"/>
                </a:lnTo>
                <a:lnTo>
                  <a:pt x="649746" y="192345"/>
                </a:lnTo>
                <a:lnTo>
                  <a:pt x="650699" y="198058"/>
                </a:lnTo>
                <a:lnTo>
                  <a:pt x="652604" y="202819"/>
                </a:lnTo>
                <a:lnTo>
                  <a:pt x="657367" y="205676"/>
                </a:lnTo>
                <a:lnTo>
                  <a:pt x="665942" y="210437"/>
                </a:lnTo>
                <a:lnTo>
                  <a:pt x="674516" y="216150"/>
                </a:lnTo>
                <a:lnTo>
                  <a:pt x="684043" y="220911"/>
                </a:lnTo>
                <a:lnTo>
                  <a:pt x="693571" y="220911"/>
                </a:lnTo>
                <a:lnTo>
                  <a:pt x="708814" y="220911"/>
                </a:lnTo>
                <a:lnTo>
                  <a:pt x="737395" y="220911"/>
                </a:lnTo>
                <a:lnTo>
                  <a:pt x="752638" y="220911"/>
                </a:lnTo>
                <a:lnTo>
                  <a:pt x="754543" y="218054"/>
                </a:lnTo>
                <a:lnTo>
                  <a:pt x="758354" y="210437"/>
                </a:lnTo>
                <a:lnTo>
                  <a:pt x="761212" y="202819"/>
                </a:lnTo>
                <a:lnTo>
                  <a:pt x="762165" y="197106"/>
                </a:lnTo>
                <a:lnTo>
                  <a:pt x="762165" y="195202"/>
                </a:lnTo>
                <a:lnTo>
                  <a:pt x="761212" y="191393"/>
                </a:lnTo>
                <a:lnTo>
                  <a:pt x="761212" y="187584"/>
                </a:lnTo>
                <a:lnTo>
                  <a:pt x="761212" y="184727"/>
                </a:lnTo>
                <a:lnTo>
                  <a:pt x="763118" y="179014"/>
                </a:lnTo>
                <a:lnTo>
                  <a:pt x="765023" y="175205"/>
                </a:lnTo>
                <a:lnTo>
                  <a:pt x="771692" y="173301"/>
                </a:lnTo>
                <a:lnTo>
                  <a:pt x="780267" y="172349"/>
                </a:lnTo>
                <a:lnTo>
                  <a:pt x="788841" y="173301"/>
                </a:lnTo>
                <a:lnTo>
                  <a:pt x="795510" y="173301"/>
                </a:lnTo>
                <a:lnTo>
                  <a:pt x="799321" y="173301"/>
                </a:lnTo>
                <a:lnTo>
                  <a:pt x="802179" y="174253"/>
                </a:lnTo>
                <a:lnTo>
                  <a:pt x="805990" y="175205"/>
                </a:lnTo>
                <a:lnTo>
                  <a:pt x="815517" y="179014"/>
                </a:lnTo>
                <a:lnTo>
                  <a:pt x="820280" y="179966"/>
                </a:lnTo>
                <a:lnTo>
                  <a:pt x="825044" y="181871"/>
                </a:lnTo>
                <a:lnTo>
                  <a:pt x="830760" y="182823"/>
                </a:lnTo>
                <a:lnTo>
                  <a:pt x="837429" y="182823"/>
                </a:lnTo>
                <a:lnTo>
                  <a:pt x="842192" y="184727"/>
                </a:lnTo>
                <a:lnTo>
                  <a:pt x="846956" y="187584"/>
                </a:lnTo>
                <a:lnTo>
                  <a:pt x="852672" y="191393"/>
                </a:lnTo>
                <a:lnTo>
                  <a:pt x="857436" y="195202"/>
                </a:lnTo>
                <a:lnTo>
                  <a:pt x="863152" y="199010"/>
                </a:lnTo>
                <a:lnTo>
                  <a:pt x="868868" y="202819"/>
                </a:lnTo>
                <a:lnTo>
                  <a:pt x="873632" y="203771"/>
                </a:lnTo>
                <a:lnTo>
                  <a:pt x="886017" y="202819"/>
                </a:lnTo>
                <a:lnTo>
                  <a:pt x="891733" y="203771"/>
                </a:lnTo>
                <a:lnTo>
                  <a:pt x="897449" y="205676"/>
                </a:lnTo>
                <a:lnTo>
                  <a:pt x="900307" y="208532"/>
                </a:lnTo>
                <a:lnTo>
                  <a:pt x="903166" y="211389"/>
                </a:lnTo>
                <a:lnTo>
                  <a:pt x="905071" y="213293"/>
                </a:lnTo>
                <a:lnTo>
                  <a:pt x="909834" y="214246"/>
                </a:lnTo>
                <a:lnTo>
                  <a:pt x="926984" y="215198"/>
                </a:lnTo>
                <a:lnTo>
                  <a:pt x="945085" y="216150"/>
                </a:lnTo>
                <a:lnTo>
                  <a:pt x="945085" y="252334"/>
                </a:lnTo>
                <a:lnTo>
                  <a:pt x="945085" y="268521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1" name="Forma libre 28">
            <a:extLst>
              <a:ext uri="{FF2B5EF4-FFF2-40B4-BE49-F238E27FC236}">
                <a16:creationId xmlns:a16="http://schemas.microsoft.com/office/drawing/2014/main" id="{FF1EF58F-0236-5C6B-9C1E-3013447F0573}"/>
              </a:ext>
            </a:extLst>
          </p:cNvPr>
          <p:cNvSpPr/>
          <p:nvPr/>
        </p:nvSpPr>
        <p:spPr>
          <a:xfrm>
            <a:off x="9321913" y="4284551"/>
            <a:ext cx="246521" cy="149263"/>
          </a:xfrm>
          <a:custGeom>
            <a:avLst/>
            <a:gdLst>
              <a:gd name="connsiteX0" fmla="*/ 20007 w 328683"/>
              <a:gd name="connsiteY0" fmla="*/ 85698 h 199010"/>
              <a:gd name="connsiteX1" fmla="*/ 19054 w 328683"/>
              <a:gd name="connsiteY1" fmla="*/ 78081 h 199010"/>
              <a:gd name="connsiteX2" fmla="*/ 19054 w 328683"/>
              <a:gd name="connsiteY2" fmla="*/ 73320 h 199010"/>
              <a:gd name="connsiteX3" fmla="*/ 18102 w 328683"/>
              <a:gd name="connsiteY3" fmla="*/ 69511 h 199010"/>
              <a:gd name="connsiteX4" fmla="*/ 8575 w 328683"/>
              <a:gd name="connsiteY4" fmla="*/ 66654 h 199010"/>
              <a:gd name="connsiteX5" fmla="*/ 3811 w 328683"/>
              <a:gd name="connsiteY5" fmla="*/ 63798 h 199010"/>
              <a:gd name="connsiteX6" fmla="*/ 1906 w 328683"/>
              <a:gd name="connsiteY6" fmla="*/ 57132 h 199010"/>
              <a:gd name="connsiteX7" fmla="*/ 0 w 328683"/>
              <a:gd name="connsiteY7" fmla="*/ 47610 h 199010"/>
              <a:gd name="connsiteX8" fmla="*/ 3811 w 328683"/>
              <a:gd name="connsiteY8" fmla="*/ 47610 h 199010"/>
              <a:gd name="connsiteX9" fmla="*/ 10480 w 328683"/>
              <a:gd name="connsiteY9" fmla="*/ 46658 h 199010"/>
              <a:gd name="connsiteX10" fmla="*/ 14291 w 328683"/>
              <a:gd name="connsiteY10" fmla="*/ 46658 h 199010"/>
              <a:gd name="connsiteX11" fmla="*/ 18102 w 328683"/>
              <a:gd name="connsiteY11" fmla="*/ 45706 h 199010"/>
              <a:gd name="connsiteX12" fmla="*/ 20007 w 328683"/>
              <a:gd name="connsiteY12" fmla="*/ 44754 h 199010"/>
              <a:gd name="connsiteX13" fmla="*/ 20960 w 328683"/>
              <a:gd name="connsiteY13" fmla="*/ 41897 h 199010"/>
              <a:gd name="connsiteX14" fmla="*/ 22865 w 328683"/>
              <a:gd name="connsiteY14" fmla="*/ 38088 h 199010"/>
              <a:gd name="connsiteX15" fmla="*/ 25723 w 328683"/>
              <a:gd name="connsiteY15" fmla="*/ 39993 h 199010"/>
              <a:gd name="connsiteX16" fmla="*/ 29534 w 328683"/>
              <a:gd name="connsiteY16" fmla="*/ 38088 h 199010"/>
              <a:gd name="connsiteX17" fmla="*/ 36203 w 328683"/>
              <a:gd name="connsiteY17" fmla="*/ 32375 h 199010"/>
              <a:gd name="connsiteX18" fmla="*/ 40967 w 328683"/>
              <a:gd name="connsiteY18" fmla="*/ 31423 h 199010"/>
              <a:gd name="connsiteX19" fmla="*/ 44777 w 328683"/>
              <a:gd name="connsiteY19" fmla="*/ 34279 h 199010"/>
              <a:gd name="connsiteX20" fmla="*/ 48588 w 328683"/>
              <a:gd name="connsiteY20" fmla="*/ 37136 h 199010"/>
              <a:gd name="connsiteX21" fmla="*/ 53352 w 328683"/>
              <a:gd name="connsiteY21" fmla="*/ 37136 h 199010"/>
              <a:gd name="connsiteX22" fmla="*/ 57162 w 328683"/>
              <a:gd name="connsiteY22" fmla="*/ 34279 h 199010"/>
              <a:gd name="connsiteX23" fmla="*/ 61926 w 328683"/>
              <a:gd name="connsiteY23" fmla="*/ 29518 h 199010"/>
              <a:gd name="connsiteX24" fmla="*/ 66689 w 328683"/>
              <a:gd name="connsiteY24" fmla="*/ 27614 h 199010"/>
              <a:gd name="connsiteX25" fmla="*/ 72406 w 328683"/>
              <a:gd name="connsiteY25" fmla="*/ 33327 h 199010"/>
              <a:gd name="connsiteX26" fmla="*/ 73358 w 328683"/>
              <a:gd name="connsiteY26" fmla="*/ 34279 h 199010"/>
              <a:gd name="connsiteX27" fmla="*/ 79075 w 328683"/>
              <a:gd name="connsiteY27" fmla="*/ 36184 h 199010"/>
              <a:gd name="connsiteX28" fmla="*/ 85744 w 328683"/>
              <a:gd name="connsiteY28" fmla="*/ 36184 h 199010"/>
              <a:gd name="connsiteX29" fmla="*/ 92413 w 328683"/>
              <a:gd name="connsiteY29" fmla="*/ 37136 h 199010"/>
              <a:gd name="connsiteX30" fmla="*/ 98129 w 328683"/>
              <a:gd name="connsiteY30" fmla="*/ 38088 h 199010"/>
              <a:gd name="connsiteX31" fmla="*/ 101940 w 328683"/>
              <a:gd name="connsiteY31" fmla="*/ 39993 h 199010"/>
              <a:gd name="connsiteX32" fmla="*/ 108609 w 328683"/>
              <a:gd name="connsiteY32" fmla="*/ 43801 h 199010"/>
              <a:gd name="connsiteX33" fmla="*/ 113372 w 328683"/>
              <a:gd name="connsiteY33" fmla="*/ 39993 h 199010"/>
              <a:gd name="connsiteX34" fmla="*/ 117183 w 328683"/>
              <a:gd name="connsiteY34" fmla="*/ 32375 h 199010"/>
              <a:gd name="connsiteX35" fmla="*/ 120041 w 328683"/>
              <a:gd name="connsiteY35" fmla="*/ 24757 h 199010"/>
              <a:gd name="connsiteX36" fmla="*/ 121947 w 328683"/>
              <a:gd name="connsiteY36" fmla="*/ 20949 h 199010"/>
              <a:gd name="connsiteX37" fmla="*/ 124805 w 328683"/>
              <a:gd name="connsiteY37" fmla="*/ 18092 h 199010"/>
              <a:gd name="connsiteX38" fmla="*/ 126710 w 328683"/>
              <a:gd name="connsiteY38" fmla="*/ 14283 h 199010"/>
              <a:gd name="connsiteX39" fmla="*/ 129568 w 328683"/>
              <a:gd name="connsiteY39" fmla="*/ 11427 h 199010"/>
              <a:gd name="connsiteX40" fmla="*/ 131474 w 328683"/>
              <a:gd name="connsiteY40" fmla="*/ 8570 h 199010"/>
              <a:gd name="connsiteX41" fmla="*/ 131474 w 328683"/>
              <a:gd name="connsiteY41" fmla="*/ 6666 h 199010"/>
              <a:gd name="connsiteX42" fmla="*/ 132426 w 328683"/>
              <a:gd name="connsiteY42" fmla="*/ 5713 h 199010"/>
              <a:gd name="connsiteX43" fmla="*/ 137190 w 328683"/>
              <a:gd name="connsiteY43" fmla="*/ 3809 h 199010"/>
              <a:gd name="connsiteX44" fmla="*/ 138142 w 328683"/>
              <a:gd name="connsiteY44" fmla="*/ 3809 h 199010"/>
              <a:gd name="connsiteX45" fmla="*/ 140048 w 328683"/>
              <a:gd name="connsiteY45" fmla="*/ 7618 h 199010"/>
              <a:gd name="connsiteX46" fmla="*/ 141001 w 328683"/>
              <a:gd name="connsiteY46" fmla="*/ 8570 h 199010"/>
              <a:gd name="connsiteX47" fmla="*/ 147669 w 328683"/>
              <a:gd name="connsiteY47" fmla="*/ 13331 h 199010"/>
              <a:gd name="connsiteX48" fmla="*/ 154339 w 328683"/>
              <a:gd name="connsiteY48" fmla="*/ 17140 h 199010"/>
              <a:gd name="connsiteX49" fmla="*/ 161960 w 328683"/>
              <a:gd name="connsiteY49" fmla="*/ 19044 h 199010"/>
              <a:gd name="connsiteX50" fmla="*/ 169582 w 328683"/>
              <a:gd name="connsiteY50" fmla="*/ 19044 h 199010"/>
              <a:gd name="connsiteX51" fmla="*/ 178156 w 328683"/>
              <a:gd name="connsiteY51" fmla="*/ 19044 h 199010"/>
              <a:gd name="connsiteX52" fmla="*/ 181967 w 328683"/>
              <a:gd name="connsiteY52" fmla="*/ 19044 h 199010"/>
              <a:gd name="connsiteX53" fmla="*/ 185778 w 328683"/>
              <a:gd name="connsiteY53" fmla="*/ 19044 h 199010"/>
              <a:gd name="connsiteX54" fmla="*/ 190541 w 328683"/>
              <a:gd name="connsiteY54" fmla="*/ 17140 h 199010"/>
              <a:gd name="connsiteX55" fmla="*/ 191494 w 328683"/>
              <a:gd name="connsiteY55" fmla="*/ 14283 h 199010"/>
              <a:gd name="connsiteX56" fmla="*/ 191494 w 328683"/>
              <a:gd name="connsiteY56" fmla="*/ 10474 h 199010"/>
              <a:gd name="connsiteX57" fmla="*/ 190541 w 328683"/>
              <a:gd name="connsiteY57" fmla="*/ 4761 h 199010"/>
              <a:gd name="connsiteX58" fmla="*/ 193400 w 328683"/>
              <a:gd name="connsiteY58" fmla="*/ 0 h 199010"/>
              <a:gd name="connsiteX59" fmla="*/ 199116 w 328683"/>
              <a:gd name="connsiteY59" fmla="*/ 3809 h 199010"/>
              <a:gd name="connsiteX60" fmla="*/ 203879 w 328683"/>
              <a:gd name="connsiteY60" fmla="*/ 12379 h 199010"/>
              <a:gd name="connsiteX61" fmla="*/ 203879 w 328683"/>
              <a:gd name="connsiteY61" fmla="*/ 21901 h 199010"/>
              <a:gd name="connsiteX62" fmla="*/ 200068 w 328683"/>
              <a:gd name="connsiteY62" fmla="*/ 27614 h 199010"/>
              <a:gd name="connsiteX63" fmla="*/ 201974 w 328683"/>
              <a:gd name="connsiteY63" fmla="*/ 30471 h 199010"/>
              <a:gd name="connsiteX64" fmla="*/ 206737 w 328683"/>
              <a:gd name="connsiteY64" fmla="*/ 32375 h 199010"/>
              <a:gd name="connsiteX65" fmla="*/ 212454 w 328683"/>
              <a:gd name="connsiteY65" fmla="*/ 32375 h 199010"/>
              <a:gd name="connsiteX66" fmla="*/ 218170 w 328683"/>
              <a:gd name="connsiteY66" fmla="*/ 35232 h 199010"/>
              <a:gd name="connsiteX67" fmla="*/ 221981 w 328683"/>
              <a:gd name="connsiteY67" fmla="*/ 39993 h 199010"/>
              <a:gd name="connsiteX68" fmla="*/ 225791 w 328683"/>
              <a:gd name="connsiteY68" fmla="*/ 44754 h 199010"/>
              <a:gd name="connsiteX69" fmla="*/ 230555 w 328683"/>
              <a:gd name="connsiteY69" fmla="*/ 48562 h 199010"/>
              <a:gd name="connsiteX70" fmla="*/ 238177 w 328683"/>
              <a:gd name="connsiteY70" fmla="*/ 51419 h 199010"/>
              <a:gd name="connsiteX71" fmla="*/ 250562 w 328683"/>
              <a:gd name="connsiteY71" fmla="*/ 55228 h 199010"/>
              <a:gd name="connsiteX72" fmla="*/ 260089 w 328683"/>
              <a:gd name="connsiteY72" fmla="*/ 59989 h 199010"/>
              <a:gd name="connsiteX73" fmla="*/ 257231 w 328683"/>
              <a:gd name="connsiteY73" fmla="*/ 68559 h 199010"/>
              <a:gd name="connsiteX74" fmla="*/ 254373 w 328683"/>
              <a:gd name="connsiteY74" fmla="*/ 69511 h 199010"/>
              <a:gd name="connsiteX75" fmla="*/ 251515 w 328683"/>
              <a:gd name="connsiteY75" fmla="*/ 69511 h 199010"/>
              <a:gd name="connsiteX76" fmla="*/ 248657 w 328683"/>
              <a:gd name="connsiteY76" fmla="*/ 70463 h 199010"/>
              <a:gd name="connsiteX77" fmla="*/ 247704 w 328683"/>
              <a:gd name="connsiteY77" fmla="*/ 73320 h 199010"/>
              <a:gd name="connsiteX78" fmla="*/ 247704 w 328683"/>
              <a:gd name="connsiteY78" fmla="*/ 76176 h 199010"/>
              <a:gd name="connsiteX79" fmla="*/ 249609 w 328683"/>
              <a:gd name="connsiteY79" fmla="*/ 79033 h 199010"/>
              <a:gd name="connsiteX80" fmla="*/ 250562 w 328683"/>
              <a:gd name="connsiteY80" fmla="*/ 79985 h 199010"/>
              <a:gd name="connsiteX81" fmla="*/ 253420 w 328683"/>
              <a:gd name="connsiteY81" fmla="*/ 80937 h 199010"/>
              <a:gd name="connsiteX82" fmla="*/ 255326 w 328683"/>
              <a:gd name="connsiteY82" fmla="*/ 84746 h 199010"/>
              <a:gd name="connsiteX83" fmla="*/ 257231 w 328683"/>
              <a:gd name="connsiteY83" fmla="*/ 90459 h 199010"/>
              <a:gd name="connsiteX84" fmla="*/ 259136 w 328683"/>
              <a:gd name="connsiteY84" fmla="*/ 94268 h 199010"/>
              <a:gd name="connsiteX85" fmla="*/ 263900 w 328683"/>
              <a:gd name="connsiteY85" fmla="*/ 93316 h 199010"/>
              <a:gd name="connsiteX86" fmla="*/ 268663 w 328683"/>
              <a:gd name="connsiteY86" fmla="*/ 89507 h 199010"/>
              <a:gd name="connsiteX87" fmla="*/ 274380 w 328683"/>
              <a:gd name="connsiteY87" fmla="*/ 87603 h 199010"/>
              <a:gd name="connsiteX88" fmla="*/ 279143 w 328683"/>
              <a:gd name="connsiteY88" fmla="*/ 87603 h 199010"/>
              <a:gd name="connsiteX89" fmla="*/ 284859 w 328683"/>
              <a:gd name="connsiteY89" fmla="*/ 90459 h 199010"/>
              <a:gd name="connsiteX90" fmla="*/ 288670 w 328683"/>
              <a:gd name="connsiteY90" fmla="*/ 94268 h 199010"/>
              <a:gd name="connsiteX91" fmla="*/ 291528 w 328683"/>
              <a:gd name="connsiteY91" fmla="*/ 98077 h 199010"/>
              <a:gd name="connsiteX92" fmla="*/ 295339 w 328683"/>
              <a:gd name="connsiteY92" fmla="*/ 101886 h 199010"/>
              <a:gd name="connsiteX93" fmla="*/ 298197 w 328683"/>
              <a:gd name="connsiteY93" fmla="*/ 105695 h 199010"/>
              <a:gd name="connsiteX94" fmla="*/ 301055 w 328683"/>
              <a:gd name="connsiteY94" fmla="*/ 108551 h 199010"/>
              <a:gd name="connsiteX95" fmla="*/ 304866 w 328683"/>
              <a:gd name="connsiteY95" fmla="*/ 111408 h 199010"/>
              <a:gd name="connsiteX96" fmla="*/ 308677 w 328683"/>
              <a:gd name="connsiteY96" fmla="*/ 114264 h 199010"/>
              <a:gd name="connsiteX97" fmla="*/ 312488 w 328683"/>
              <a:gd name="connsiteY97" fmla="*/ 115217 h 199010"/>
              <a:gd name="connsiteX98" fmla="*/ 320110 w 328683"/>
              <a:gd name="connsiteY98" fmla="*/ 114264 h 199010"/>
              <a:gd name="connsiteX99" fmla="*/ 325826 w 328683"/>
              <a:gd name="connsiteY99" fmla="*/ 117121 h 199010"/>
              <a:gd name="connsiteX100" fmla="*/ 328684 w 328683"/>
              <a:gd name="connsiteY100" fmla="*/ 122834 h 199010"/>
              <a:gd name="connsiteX101" fmla="*/ 326779 w 328683"/>
              <a:gd name="connsiteY101" fmla="*/ 131404 h 199010"/>
              <a:gd name="connsiteX102" fmla="*/ 320110 w 328683"/>
              <a:gd name="connsiteY102" fmla="*/ 138069 h 199010"/>
              <a:gd name="connsiteX103" fmla="*/ 312488 w 328683"/>
              <a:gd name="connsiteY103" fmla="*/ 142830 h 199010"/>
              <a:gd name="connsiteX104" fmla="*/ 302961 w 328683"/>
              <a:gd name="connsiteY104" fmla="*/ 142830 h 199010"/>
              <a:gd name="connsiteX105" fmla="*/ 295339 w 328683"/>
              <a:gd name="connsiteY105" fmla="*/ 138069 h 199010"/>
              <a:gd name="connsiteX106" fmla="*/ 294386 w 328683"/>
              <a:gd name="connsiteY106" fmla="*/ 137117 h 199010"/>
              <a:gd name="connsiteX107" fmla="*/ 293434 w 328683"/>
              <a:gd name="connsiteY107" fmla="*/ 136165 h 199010"/>
              <a:gd name="connsiteX108" fmla="*/ 288670 w 328683"/>
              <a:gd name="connsiteY108" fmla="*/ 139022 h 199010"/>
              <a:gd name="connsiteX109" fmla="*/ 280096 w 328683"/>
              <a:gd name="connsiteY109" fmla="*/ 139022 h 199010"/>
              <a:gd name="connsiteX110" fmla="*/ 271521 w 328683"/>
              <a:gd name="connsiteY110" fmla="*/ 136165 h 199010"/>
              <a:gd name="connsiteX111" fmla="*/ 263900 w 328683"/>
              <a:gd name="connsiteY111" fmla="*/ 134261 h 199010"/>
              <a:gd name="connsiteX112" fmla="*/ 262947 w 328683"/>
              <a:gd name="connsiteY112" fmla="*/ 135213 h 199010"/>
              <a:gd name="connsiteX113" fmla="*/ 261042 w 328683"/>
              <a:gd name="connsiteY113" fmla="*/ 136165 h 199010"/>
              <a:gd name="connsiteX114" fmla="*/ 260089 w 328683"/>
              <a:gd name="connsiteY114" fmla="*/ 138069 h 199010"/>
              <a:gd name="connsiteX115" fmla="*/ 259136 w 328683"/>
              <a:gd name="connsiteY115" fmla="*/ 139974 h 199010"/>
              <a:gd name="connsiteX116" fmla="*/ 255326 w 328683"/>
              <a:gd name="connsiteY116" fmla="*/ 140926 h 199010"/>
              <a:gd name="connsiteX117" fmla="*/ 252467 w 328683"/>
              <a:gd name="connsiteY117" fmla="*/ 142830 h 199010"/>
              <a:gd name="connsiteX118" fmla="*/ 249609 w 328683"/>
              <a:gd name="connsiteY118" fmla="*/ 144735 h 199010"/>
              <a:gd name="connsiteX119" fmla="*/ 247704 w 328683"/>
              <a:gd name="connsiteY119" fmla="*/ 147591 h 199010"/>
              <a:gd name="connsiteX120" fmla="*/ 247704 w 328683"/>
              <a:gd name="connsiteY120" fmla="*/ 149496 h 199010"/>
              <a:gd name="connsiteX121" fmla="*/ 249609 w 328683"/>
              <a:gd name="connsiteY121" fmla="*/ 155209 h 199010"/>
              <a:gd name="connsiteX122" fmla="*/ 255326 w 328683"/>
              <a:gd name="connsiteY122" fmla="*/ 159970 h 199010"/>
              <a:gd name="connsiteX123" fmla="*/ 258184 w 328683"/>
              <a:gd name="connsiteY123" fmla="*/ 165684 h 199010"/>
              <a:gd name="connsiteX124" fmla="*/ 257231 w 328683"/>
              <a:gd name="connsiteY124" fmla="*/ 171397 h 199010"/>
              <a:gd name="connsiteX125" fmla="*/ 254373 w 328683"/>
              <a:gd name="connsiteY125" fmla="*/ 173301 h 199010"/>
              <a:gd name="connsiteX126" fmla="*/ 246751 w 328683"/>
              <a:gd name="connsiteY126" fmla="*/ 179967 h 199010"/>
              <a:gd name="connsiteX127" fmla="*/ 241035 w 328683"/>
              <a:gd name="connsiteY127" fmla="*/ 183775 h 199010"/>
              <a:gd name="connsiteX128" fmla="*/ 233413 w 328683"/>
              <a:gd name="connsiteY128" fmla="*/ 182823 h 199010"/>
              <a:gd name="connsiteX129" fmla="*/ 226745 w 328683"/>
              <a:gd name="connsiteY129" fmla="*/ 179967 h 199010"/>
              <a:gd name="connsiteX130" fmla="*/ 220075 w 328683"/>
              <a:gd name="connsiteY130" fmla="*/ 176158 h 199010"/>
              <a:gd name="connsiteX131" fmla="*/ 202927 w 328683"/>
              <a:gd name="connsiteY131" fmla="*/ 168540 h 199010"/>
              <a:gd name="connsiteX132" fmla="*/ 200068 w 328683"/>
              <a:gd name="connsiteY132" fmla="*/ 167588 h 199010"/>
              <a:gd name="connsiteX133" fmla="*/ 197210 w 328683"/>
              <a:gd name="connsiteY133" fmla="*/ 166636 h 199010"/>
              <a:gd name="connsiteX134" fmla="*/ 192447 w 328683"/>
              <a:gd name="connsiteY134" fmla="*/ 174253 h 199010"/>
              <a:gd name="connsiteX135" fmla="*/ 186731 w 328683"/>
              <a:gd name="connsiteY135" fmla="*/ 182823 h 199010"/>
              <a:gd name="connsiteX136" fmla="*/ 180062 w 328683"/>
              <a:gd name="connsiteY136" fmla="*/ 190441 h 199010"/>
              <a:gd name="connsiteX137" fmla="*/ 172440 w 328683"/>
              <a:gd name="connsiteY137" fmla="*/ 192345 h 199010"/>
              <a:gd name="connsiteX138" fmla="*/ 166724 w 328683"/>
              <a:gd name="connsiteY138" fmla="*/ 194250 h 199010"/>
              <a:gd name="connsiteX139" fmla="*/ 160055 w 328683"/>
              <a:gd name="connsiteY139" fmla="*/ 197106 h 199010"/>
              <a:gd name="connsiteX140" fmla="*/ 154339 w 328683"/>
              <a:gd name="connsiteY140" fmla="*/ 199011 h 199010"/>
              <a:gd name="connsiteX141" fmla="*/ 147669 w 328683"/>
              <a:gd name="connsiteY141" fmla="*/ 197106 h 199010"/>
              <a:gd name="connsiteX142" fmla="*/ 144811 w 328683"/>
              <a:gd name="connsiteY142" fmla="*/ 194250 h 199010"/>
              <a:gd name="connsiteX143" fmla="*/ 141001 w 328683"/>
              <a:gd name="connsiteY143" fmla="*/ 186632 h 199010"/>
              <a:gd name="connsiteX144" fmla="*/ 137190 w 328683"/>
              <a:gd name="connsiteY144" fmla="*/ 181871 h 199010"/>
              <a:gd name="connsiteX145" fmla="*/ 128615 w 328683"/>
              <a:gd name="connsiteY145" fmla="*/ 174253 h 199010"/>
              <a:gd name="connsiteX146" fmla="*/ 122899 w 328683"/>
              <a:gd name="connsiteY146" fmla="*/ 170445 h 199010"/>
              <a:gd name="connsiteX147" fmla="*/ 120041 w 328683"/>
              <a:gd name="connsiteY147" fmla="*/ 168540 h 199010"/>
              <a:gd name="connsiteX148" fmla="*/ 118136 w 328683"/>
              <a:gd name="connsiteY148" fmla="*/ 166636 h 199010"/>
              <a:gd name="connsiteX149" fmla="*/ 115278 w 328683"/>
              <a:gd name="connsiteY149" fmla="*/ 165684 h 199010"/>
              <a:gd name="connsiteX150" fmla="*/ 113372 w 328683"/>
              <a:gd name="connsiteY150" fmla="*/ 163779 h 199010"/>
              <a:gd name="connsiteX151" fmla="*/ 111467 w 328683"/>
              <a:gd name="connsiteY151" fmla="*/ 161874 h 199010"/>
              <a:gd name="connsiteX152" fmla="*/ 109561 w 328683"/>
              <a:gd name="connsiteY152" fmla="*/ 159970 h 199010"/>
              <a:gd name="connsiteX153" fmla="*/ 107656 w 328683"/>
              <a:gd name="connsiteY153" fmla="*/ 158066 h 199010"/>
              <a:gd name="connsiteX154" fmla="*/ 106703 w 328683"/>
              <a:gd name="connsiteY154" fmla="*/ 156162 h 199010"/>
              <a:gd name="connsiteX155" fmla="*/ 103845 w 328683"/>
              <a:gd name="connsiteY155" fmla="*/ 149496 h 199010"/>
              <a:gd name="connsiteX156" fmla="*/ 101940 w 328683"/>
              <a:gd name="connsiteY156" fmla="*/ 144735 h 199010"/>
              <a:gd name="connsiteX157" fmla="*/ 100034 w 328683"/>
              <a:gd name="connsiteY157" fmla="*/ 139974 h 199010"/>
              <a:gd name="connsiteX158" fmla="*/ 97176 w 328683"/>
              <a:gd name="connsiteY158" fmla="*/ 135213 h 199010"/>
              <a:gd name="connsiteX159" fmla="*/ 93366 w 328683"/>
              <a:gd name="connsiteY159" fmla="*/ 131404 h 199010"/>
              <a:gd name="connsiteX160" fmla="*/ 88602 w 328683"/>
              <a:gd name="connsiteY160" fmla="*/ 127595 h 199010"/>
              <a:gd name="connsiteX161" fmla="*/ 84791 w 328683"/>
              <a:gd name="connsiteY161" fmla="*/ 125691 h 199010"/>
              <a:gd name="connsiteX162" fmla="*/ 82886 w 328683"/>
              <a:gd name="connsiteY162" fmla="*/ 123786 h 199010"/>
              <a:gd name="connsiteX163" fmla="*/ 81933 w 328683"/>
              <a:gd name="connsiteY163" fmla="*/ 119978 h 199010"/>
              <a:gd name="connsiteX164" fmla="*/ 80980 w 328683"/>
              <a:gd name="connsiteY164" fmla="*/ 116169 h 199010"/>
              <a:gd name="connsiteX165" fmla="*/ 79075 w 328683"/>
              <a:gd name="connsiteY165" fmla="*/ 112360 h 199010"/>
              <a:gd name="connsiteX166" fmla="*/ 77170 w 328683"/>
              <a:gd name="connsiteY166" fmla="*/ 109503 h 199010"/>
              <a:gd name="connsiteX167" fmla="*/ 75264 w 328683"/>
              <a:gd name="connsiteY167" fmla="*/ 105695 h 199010"/>
              <a:gd name="connsiteX168" fmla="*/ 74312 w 328683"/>
              <a:gd name="connsiteY168" fmla="*/ 101886 h 199010"/>
              <a:gd name="connsiteX169" fmla="*/ 73358 w 328683"/>
              <a:gd name="connsiteY169" fmla="*/ 98077 h 199010"/>
              <a:gd name="connsiteX170" fmla="*/ 73358 w 328683"/>
              <a:gd name="connsiteY170" fmla="*/ 95220 h 199010"/>
              <a:gd name="connsiteX171" fmla="*/ 72406 w 328683"/>
              <a:gd name="connsiteY171" fmla="*/ 93316 h 199010"/>
              <a:gd name="connsiteX172" fmla="*/ 67642 w 328683"/>
              <a:gd name="connsiteY172" fmla="*/ 89507 h 199010"/>
              <a:gd name="connsiteX173" fmla="*/ 64784 w 328683"/>
              <a:gd name="connsiteY173" fmla="*/ 88555 h 199010"/>
              <a:gd name="connsiteX174" fmla="*/ 60973 w 328683"/>
              <a:gd name="connsiteY174" fmla="*/ 89507 h 199010"/>
              <a:gd name="connsiteX175" fmla="*/ 56210 w 328683"/>
              <a:gd name="connsiteY175" fmla="*/ 93316 h 199010"/>
              <a:gd name="connsiteX176" fmla="*/ 47635 w 328683"/>
              <a:gd name="connsiteY176" fmla="*/ 93316 h 199010"/>
              <a:gd name="connsiteX177" fmla="*/ 38108 w 328683"/>
              <a:gd name="connsiteY177" fmla="*/ 91412 h 199010"/>
              <a:gd name="connsiteX178" fmla="*/ 28581 w 328683"/>
              <a:gd name="connsiteY178" fmla="*/ 88555 h 199010"/>
              <a:gd name="connsiteX179" fmla="*/ 20007 w 328683"/>
              <a:gd name="connsiteY179" fmla="*/ 85698 h 19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328683" h="199010">
                <a:moveTo>
                  <a:pt x="20007" y="85698"/>
                </a:moveTo>
                <a:lnTo>
                  <a:pt x="19054" y="78081"/>
                </a:lnTo>
                <a:lnTo>
                  <a:pt x="19054" y="73320"/>
                </a:lnTo>
                <a:lnTo>
                  <a:pt x="18102" y="69511"/>
                </a:lnTo>
                <a:lnTo>
                  <a:pt x="8575" y="66654"/>
                </a:lnTo>
                <a:lnTo>
                  <a:pt x="3811" y="63798"/>
                </a:lnTo>
                <a:lnTo>
                  <a:pt x="1906" y="57132"/>
                </a:lnTo>
                <a:lnTo>
                  <a:pt x="0" y="47610"/>
                </a:lnTo>
                <a:lnTo>
                  <a:pt x="3811" y="47610"/>
                </a:lnTo>
                <a:lnTo>
                  <a:pt x="10480" y="46658"/>
                </a:lnTo>
                <a:lnTo>
                  <a:pt x="14291" y="46658"/>
                </a:lnTo>
                <a:lnTo>
                  <a:pt x="18102" y="45706"/>
                </a:lnTo>
                <a:lnTo>
                  <a:pt x="20007" y="44754"/>
                </a:lnTo>
                <a:lnTo>
                  <a:pt x="20960" y="41897"/>
                </a:lnTo>
                <a:lnTo>
                  <a:pt x="22865" y="38088"/>
                </a:lnTo>
                <a:lnTo>
                  <a:pt x="25723" y="39993"/>
                </a:lnTo>
                <a:lnTo>
                  <a:pt x="29534" y="38088"/>
                </a:lnTo>
                <a:lnTo>
                  <a:pt x="36203" y="32375"/>
                </a:lnTo>
                <a:lnTo>
                  <a:pt x="40967" y="31423"/>
                </a:lnTo>
                <a:lnTo>
                  <a:pt x="44777" y="34279"/>
                </a:lnTo>
                <a:lnTo>
                  <a:pt x="48588" y="37136"/>
                </a:lnTo>
                <a:lnTo>
                  <a:pt x="53352" y="37136"/>
                </a:lnTo>
                <a:lnTo>
                  <a:pt x="57162" y="34279"/>
                </a:lnTo>
                <a:lnTo>
                  <a:pt x="61926" y="29518"/>
                </a:lnTo>
                <a:lnTo>
                  <a:pt x="66689" y="27614"/>
                </a:lnTo>
                <a:lnTo>
                  <a:pt x="72406" y="33327"/>
                </a:lnTo>
                <a:lnTo>
                  <a:pt x="73358" y="34279"/>
                </a:lnTo>
                <a:lnTo>
                  <a:pt x="79075" y="36184"/>
                </a:lnTo>
                <a:lnTo>
                  <a:pt x="85744" y="36184"/>
                </a:lnTo>
                <a:lnTo>
                  <a:pt x="92413" y="37136"/>
                </a:lnTo>
                <a:lnTo>
                  <a:pt x="98129" y="38088"/>
                </a:lnTo>
                <a:lnTo>
                  <a:pt x="101940" y="39993"/>
                </a:lnTo>
                <a:lnTo>
                  <a:pt x="108609" y="43801"/>
                </a:lnTo>
                <a:lnTo>
                  <a:pt x="113372" y="39993"/>
                </a:lnTo>
                <a:lnTo>
                  <a:pt x="117183" y="32375"/>
                </a:lnTo>
                <a:lnTo>
                  <a:pt x="120041" y="24757"/>
                </a:lnTo>
                <a:lnTo>
                  <a:pt x="121947" y="20949"/>
                </a:lnTo>
                <a:lnTo>
                  <a:pt x="124805" y="18092"/>
                </a:lnTo>
                <a:lnTo>
                  <a:pt x="126710" y="14283"/>
                </a:lnTo>
                <a:lnTo>
                  <a:pt x="129568" y="11427"/>
                </a:lnTo>
                <a:lnTo>
                  <a:pt x="131474" y="8570"/>
                </a:lnTo>
                <a:lnTo>
                  <a:pt x="131474" y="6666"/>
                </a:lnTo>
                <a:lnTo>
                  <a:pt x="132426" y="5713"/>
                </a:lnTo>
                <a:lnTo>
                  <a:pt x="137190" y="3809"/>
                </a:lnTo>
                <a:lnTo>
                  <a:pt x="138142" y="3809"/>
                </a:lnTo>
                <a:lnTo>
                  <a:pt x="140048" y="7618"/>
                </a:lnTo>
                <a:lnTo>
                  <a:pt x="141001" y="8570"/>
                </a:lnTo>
                <a:lnTo>
                  <a:pt x="147669" y="13331"/>
                </a:lnTo>
                <a:lnTo>
                  <a:pt x="154339" y="17140"/>
                </a:lnTo>
                <a:lnTo>
                  <a:pt x="161960" y="19044"/>
                </a:lnTo>
                <a:lnTo>
                  <a:pt x="169582" y="19044"/>
                </a:lnTo>
                <a:lnTo>
                  <a:pt x="178156" y="19044"/>
                </a:lnTo>
                <a:lnTo>
                  <a:pt x="181967" y="19044"/>
                </a:lnTo>
                <a:lnTo>
                  <a:pt x="185778" y="19044"/>
                </a:lnTo>
                <a:lnTo>
                  <a:pt x="190541" y="17140"/>
                </a:lnTo>
                <a:lnTo>
                  <a:pt x="191494" y="14283"/>
                </a:lnTo>
                <a:lnTo>
                  <a:pt x="191494" y="10474"/>
                </a:lnTo>
                <a:lnTo>
                  <a:pt x="190541" y="4761"/>
                </a:lnTo>
                <a:lnTo>
                  <a:pt x="193400" y="0"/>
                </a:lnTo>
                <a:lnTo>
                  <a:pt x="199116" y="3809"/>
                </a:lnTo>
                <a:lnTo>
                  <a:pt x="203879" y="12379"/>
                </a:lnTo>
                <a:lnTo>
                  <a:pt x="203879" y="21901"/>
                </a:lnTo>
                <a:lnTo>
                  <a:pt x="200068" y="27614"/>
                </a:lnTo>
                <a:lnTo>
                  <a:pt x="201974" y="30471"/>
                </a:lnTo>
                <a:lnTo>
                  <a:pt x="206737" y="32375"/>
                </a:lnTo>
                <a:lnTo>
                  <a:pt x="212454" y="32375"/>
                </a:lnTo>
                <a:lnTo>
                  <a:pt x="218170" y="35232"/>
                </a:lnTo>
                <a:lnTo>
                  <a:pt x="221981" y="39993"/>
                </a:lnTo>
                <a:lnTo>
                  <a:pt x="225791" y="44754"/>
                </a:lnTo>
                <a:lnTo>
                  <a:pt x="230555" y="48562"/>
                </a:lnTo>
                <a:lnTo>
                  <a:pt x="238177" y="51419"/>
                </a:lnTo>
                <a:lnTo>
                  <a:pt x="250562" y="55228"/>
                </a:lnTo>
                <a:lnTo>
                  <a:pt x="260089" y="59989"/>
                </a:lnTo>
                <a:lnTo>
                  <a:pt x="257231" y="68559"/>
                </a:lnTo>
                <a:lnTo>
                  <a:pt x="254373" y="69511"/>
                </a:lnTo>
                <a:lnTo>
                  <a:pt x="251515" y="69511"/>
                </a:lnTo>
                <a:lnTo>
                  <a:pt x="248657" y="70463"/>
                </a:lnTo>
                <a:lnTo>
                  <a:pt x="247704" y="73320"/>
                </a:lnTo>
                <a:lnTo>
                  <a:pt x="247704" y="76176"/>
                </a:lnTo>
                <a:lnTo>
                  <a:pt x="249609" y="79033"/>
                </a:lnTo>
                <a:lnTo>
                  <a:pt x="250562" y="79985"/>
                </a:lnTo>
                <a:lnTo>
                  <a:pt x="253420" y="80937"/>
                </a:lnTo>
                <a:lnTo>
                  <a:pt x="255326" y="84746"/>
                </a:lnTo>
                <a:lnTo>
                  <a:pt x="257231" y="90459"/>
                </a:lnTo>
                <a:lnTo>
                  <a:pt x="259136" y="94268"/>
                </a:lnTo>
                <a:lnTo>
                  <a:pt x="263900" y="93316"/>
                </a:lnTo>
                <a:lnTo>
                  <a:pt x="268663" y="89507"/>
                </a:lnTo>
                <a:lnTo>
                  <a:pt x="274380" y="87603"/>
                </a:lnTo>
                <a:lnTo>
                  <a:pt x="279143" y="87603"/>
                </a:lnTo>
                <a:lnTo>
                  <a:pt x="284859" y="90459"/>
                </a:lnTo>
                <a:lnTo>
                  <a:pt x="288670" y="94268"/>
                </a:lnTo>
                <a:lnTo>
                  <a:pt x="291528" y="98077"/>
                </a:lnTo>
                <a:lnTo>
                  <a:pt x="295339" y="101886"/>
                </a:lnTo>
                <a:lnTo>
                  <a:pt x="298197" y="105695"/>
                </a:lnTo>
                <a:lnTo>
                  <a:pt x="301055" y="108551"/>
                </a:lnTo>
                <a:lnTo>
                  <a:pt x="304866" y="111408"/>
                </a:lnTo>
                <a:lnTo>
                  <a:pt x="308677" y="114264"/>
                </a:lnTo>
                <a:lnTo>
                  <a:pt x="312488" y="115217"/>
                </a:lnTo>
                <a:lnTo>
                  <a:pt x="320110" y="114264"/>
                </a:lnTo>
                <a:lnTo>
                  <a:pt x="325826" y="117121"/>
                </a:lnTo>
                <a:lnTo>
                  <a:pt x="328684" y="122834"/>
                </a:lnTo>
                <a:lnTo>
                  <a:pt x="326779" y="131404"/>
                </a:lnTo>
                <a:lnTo>
                  <a:pt x="320110" y="138069"/>
                </a:lnTo>
                <a:lnTo>
                  <a:pt x="312488" y="142830"/>
                </a:lnTo>
                <a:lnTo>
                  <a:pt x="302961" y="142830"/>
                </a:lnTo>
                <a:lnTo>
                  <a:pt x="295339" y="138069"/>
                </a:lnTo>
                <a:lnTo>
                  <a:pt x="294386" y="137117"/>
                </a:lnTo>
                <a:lnTo>
                  <a:pt x="293434" y="136165"/>
                </a:lnTo>
                <a:lnTo>
                  <a:pt x="288670" y="139022"/>
                </a:lnTo>
                <a:lnTo>
                  <a:pt x="280096" y="139022"/>
                </a:lnTo>
                <a:lnTo>
                  <a:pt x="271521" y="136165"/>
                </a:lnTo>
                <a:lnTo>
                  <a:pt x="263900" y="134261"/>
                </a:lnTo>
                <a:lnTo>
                  <a:pt x="262947" y="135213"/>
                </a:lnTo>
                <a:lnTo>
                  <a:pt x="261042" y="136165"/>
                </a:lnTo>
                <a:lnTo>
                  <a:pt x="260089" y="138069"/>
                </a:lnTo>
                <a:lnTo>
                  <a:pt x="259136" y="139974"/>
                </a:lnTo>
                <a:lnTo>
                  <a:pt x="255326" y="140926"/>
                </a:lnTo>
                <a:lnTo>
                  <a:pt x="252467" y="142830"/>
                </a:lnTo>
                <a:lnTo>
                  <a:pt x="249609" y="144735"/>
                </a:lnTo>
                <a:lnTo>
                  <a:pt x="247704" y="147591"/>
                </a:lnTo>
                <a:lnTo>
                  <a:pt x="247704" y="149496"/>
                </a:lnTo>
                <a:lnTo>
                  <a:pt x="249609" y="155209"/>
                </a:lnTo>
                <a:lnTo>
                  <a:pt x="255326" y="159970"/>
                </a:lnTo>
                <a:lnTo>
                  <a:pt x="258184" y="165684"/>
                </a:lnTo>
                <a:lnTo>
                  <a:pt x="257231" y="171397"/>
                </a:lnTo>
                <a:lnTo>
                  <a:pt x="254373" y="173301"/>
                </a:lnTo>
                <a:lnTo>
                  <a:pt x="246751" y="179967"/>
                </a:lnTo>
                <a:lnTo>
                  <a:pt x="241035" y="183775"/>
                </a:lnTo>
                <a:lnTo>
                  <a:pt x="233413" y="182823"/>
                </a:lnTo>
                <a:lnTo>
                  <a:pt x="226745" y="179967"/>
                </a:lnTo>
                <a:lnTo>
                  <a:pt x="220075" y="176158"/>
                </a:lnTo>
                <a:lnTo>
                  <a:pt x="202927" y="168540"/>
                </a:lnTo>
                <a:lnTo>
                  <a:pt x="200068" y="167588"/>
                </a:lnTo>
                <a:lnTo>
                  <a:pt x="197210" y="166636"/>
                </a:lnTo>
                <a:lnTo>
                  <a:pt x="192447" y="174253"/>
                </a:lnTo>
                <a:lnTo>
                  <a:pt x="186731" y="182823"/>
                </a:lnTo>
                <a:lnTo>
                  <a:pt x="180062" y="190441"/>
                </a:lnTo>
                <a:lnTo>
                  <a:pt x="172440" y="192345"/>
                </a:lnTo>
                <a:lnTo>
                  <a:pt x="166724" y="194250"/>
                </a:lnTo>
                <a:lnTo>
                  <a:pt x="160055" y="197106"/>
                </a:lnTo>
                <a:lnTo>
                  <a:pt x="154339" y="199011"/>
                </a:lnTo>
                <a:lnTo>
                  <a:pt x="147669" y="197106"/>
                </a:lnTo>
                <a:lnTo>
                  <a:pt x="144811" y="194250"/>
                </a:lnTo>
                <a:lnTo>
                  <a:pt x="141001" y="186632"/>
                </a:lnTo>
                <a:lnTo>
                  <a:pt x="137190" y="181871"/>
                </a:lnTo>
                <a:lnTo>
                  <a:pt x="128615" y="174253"/>
                </a:lnTo>
                <a:lnTo>
                  <a:pt x="122899" y="170445"/>
                </a:lnTo>
                <a:lnTo>
                  <a:pt x="120041" y="168540"/>
                </a:lnTo>
                <a:lnTo>
                  <a:pt x="118136" y="166636"/>
                </a:lnTo>
                <a:lnTo>
                  <a:pt x="115278" y="165684"/>
                </a:lnTo>
                <a:lnTo>
                  <a:pt x="113372" y="163779"/>
                </a:lnTo>
                <a:lnTo>
                  <a:pt x="111467" y="161874"/>
                </a:lnTo>
                <a:lnTo>
                  <a:pt x="109561" y="159970"/>
                </a:lnTo>
                <a:lnTo>
                  <a:pt x="107656" y="158066"/>
                </a:lnTo>
                <a:lnTo>
                  <a:pt x="106703" y="156162"/>
                </a:lnTo>
                <a:lnTo>
                  <a:pt x="103845" y="149496"/>
                </a:lnTo>
                <a:lnTo>
                  <a:pt x="101940" y="144735"/>
                </a:lnTo>
                <a:lnTo>
                  <a:pt x="100034" y="139974"/>
                </a:lnTo>
                <a:lnTo>
                  <a:pt x="97176" y="135213"/>
                </a:lnTo>
                <a:lnTo>
                  <a:pt x="93366" y="131404"/>
                </a:lnTo>
                <a:lnTo>
                  <a:pt x="88602" y="127595"/>
                </a:lnTo>
                <a:lnTo>
                  <a:pt x="84791" y="125691"/>
                </a:lnTo>
                <a:lnTo>
                  <a:pt x="82886" y="123786"/>
                </a:lnTo>
                <a:lnTo>
                  <a:pt x="81933" y="119978"/>
                </a:lnTo>
                <a:lnTo>
                  <a:pt x="80980" y="116169"/>
                </a:lnTo>
                <a:lnTo>
                  <a:pt x="79075" y="112360"/>
                </a:lnTo>
                <a:lnTo>
                  <a:pt x="77170" y="109503"/>
                </a:lnTo>
                <a:lnTo>
                  <a:pt x="75264" y="105695"/>
                </a:lnTo>
                <a:lnTo>
                  <a:pt x="74312" y="101886"/>
                </a:lnTo>
                <a:lnTo>
                  <a:pt x="73358" y="98077"/>
                </a:lnTo>
                <a:lnTo>
                  <a:pt x="73358" y="95220"/>
                </a:lnTo>
                <a:lnTo>
                  <a:pt x="72406" y="93316"/>
                </a:lnTo>
                <a:lnTo>
                  <a:pt x="67642" y="89507"/>
                </a:lnTo>
                <a:lnTo>
                  <a:pt x="64784" y="88555"/>
                </a:lnTo>
                <a:lnTo>
                  <a:pt x="60973" y="89507"/>
                </a:lnTo>
                <a:lnTo>
                  <a:pt x="56210" y="93316"/>
                </a:lnTo>
                <a:lnTo>
                  <a:pt x="47635" y="93316"/>
                </a:lnTo>
                <a:lnTo>
                  <a:pt x="38108" y="91412"/>
                </a:lnTo>
                <a:lnTo>
                  <a:pt x="28581" y="88555"/>
                </a:lnTo>
                <a:lnTo>
                  <a:pt x="20007" y="85698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2" name="Forma libre 29">
            <a:extLst>
              <a:ext uri="{FF2B5EF4-FFF2-40B4-BE49-F238E27FC236}">
                <a16:creationId xmlns:a16="http://schemas.microsoft.com/office/drawing/2014/main" id="{C65FC9EA-52D3-3339-BF35-69D782C51B64}"/>
              </a:ext>
            </a:extLst>
          </p:cNvPr>
          <p:cNvSpPr/>
          <p:nvPr/>
        </p:nvSpPr>
        <p:spPr>
          <a:xfrm>
            <a:off x="9180430" y="4323117"/>
            <a:ext cx="89319" cy="122124"/>
          </a:xfrm>
          <a:custGeom>
            <a:avLst/>
            <a:gdLst>
              <a:gd name="connsiteX0" fmla="*/ 111467 w 119088"/>
              <a:gd name="connsiteY0" fmla="*/ 153304 h 162826"/>
              <a:gd name="connsiteX1" fmla="*/ 107656 w 119088"/>
              <a:gd name="connsiteY1" fmla="*/ 153304 h 162826"/>
              <a:gd name="connsiteX2" fmla="*/ 103845 w 119088"/>
              <a:gd name="connsiteY2" fmla="*/ 153304 h 162826"/>
              <a:gd name="connsiteX3" fmla="*/ 99082 w 119088"/>
              <a:gd name="connsiteY3" fmla="*/ 153304 h 162826"/>
              <a:gd name="connsiteX4" fmla="*/ 95271 w 119088"/>
              <a:gd name="connsiteY4" fmla="*/ 154257 h 162826"/>
              <a:gd name="connsiteX5" fmla="*/ 93365 w 119088"/>
              <a:gd name="connsiteY5" fmla="*/ 157113 h 162826"/>
              <a:gd name="connsiteX6" fmla="*/ 90507 w 119088"/>
              <a:gd name="connsiteY6" fmla="*/ 160922 h 162826"/>
              <a:gd name="connsiteX7" fmla="*/ 87649 w 119088"/>
              <a:gd name="connsiteY7" fmla="*/ 162826 h 162826"/>
              <a:gd name="connsiteX8" fmla="*/ 84791 w 119088"/>
              <a:gd name="connsiteY8" fmla="*/ 161874 h 162826"/>
              <a:gd name="connsiteX9" fmla="*/ 79074 w 119088"/>
              <a:gd name="connsiteY9" fmla="*/ 158065 h 162826"/>
              <a:gd name="connsiteX10" fmla="*/ 73358 w 119088"/>
              <a:gd name="connsiteY10" fmla="*/ 154257 h 162826"/>
              <a:gd name="connsiteX11" fmla="*/ 67642 w 119088"/>
              <a:gd name="connsiteY11" fmla="*/ 152352 h 162826"/>
              <a:gd name="connsiteX12" fmla="*/ 61926 w 119088"/>
              <a:gd name="connsiteY12" fmla="*/ 151400 h 162826"/>
              <a:gd name="connsiteX13" fmla="*/ 52399 w 119088"/>
              <a:gd name="connsiteY13" fmla="*/ 150448 h 162826"/>
              <a:gd name="connsiteX14" fmla="*/ 42872 w 119088"/>
              <a:gd name="connsiteY14" fmla="*/ 148543 h 162826"/>
              <a:gd name="connsiteX15" fmla="*/ 32392 w 119088"/>
              <a:gd name="connsiteY15" fmla="*/ 146639 h 162826"/>
              <a:gd name="connsiteX16" fmla="*/ 21912 w 119088"/>
              <a:gd name="connsiteY16" fmla="*/ 142830 h 162826"/>
              <a:gd name="connsiteX17" fmla="*/ 15244 w 119088"/>
              <a:gd name="connsiteY17" fmla="*/ 136165 h 162826"/>
              <a:gd name="connsiteX18" fmla="*/ 13338 w 119088"/>
              <a:gd name="connsiteY18" fmla="*/ 134260 h 162826"/>
              <a:gd name="connsiteX19" fmla="*/ 11433 w 119088"/>
              <a:gd name="connsiteY19" fmla="*/ 132356 h 162826"/>
              <a:gd name="connsiteX20" fmla="*/ 8575 w 119088"/>
              <a:gd name="connsiteY20" fmla="*/ 127595 h 162826"/>
              <a:gd name="connsiteX21" fmla="*/ 7622 w 119088"/>
              <a:gd name="connsiteY21" fmla="*/ 122834 h 162826"/>
              <a:gd name="connsiteX22" fmla="*/ 6669 w 119088"/>
              <a:gd name="connsiteY22" fmla="*/ 117121 h 162826"/>
              <a:gd name="connsiteX23" fmla="*/ 7622 w 119088"/>
              <a:gd name="connsiteY23" fmla="*/ 110455 h 162826"/>
              <a:gd name="connsiteX24" fmla="*/ 7622 w 119088"/>
              <a:gd name="connsiteY24" fmla="*/ 109503 h 162826"/>
              <a:gd name="connsiteX25" fmla="*/ 6669 w 119088"/>
              <a:gd name="connsiteY25" fmla="*/ 108551 h 162826"/>
              <a:gd name="connsiteX26" fmla="*/ 5717 w 119088"/>
              <a:gd name="connsiteY26" fmla="*/ 107599 h 162826"/>
              <a:gd name="connsiteX27" fmla="*/ 3811 w 119088"/>
              <a:gd name="connsiteY27" fmla="*/ 107599 h 162826"/>
              <a:gd name="connsiteX28" fmla="*/ 953 w 119088"/>
              <a:gd name="connsiteY28" fmla="*/ 105694 h 162826"/>
              <a:gd name="connsiteX29" fmla="*/ 0 w 119088"/>
              <a:gd name="connsiteY29" fmla="*/ 102838 h 162826"/>
              <a:gd name="connsiteX30" fmla="*/ 1906 w 119088"/>
              <a:gd name="connsiteY30" fmla="*/ 99981 h 162826"/>
              <a:gd name="connsiteX31" fmla="*/ 3811 w 119088"/>
              <a:gd name="connsiteY31" fmla="*/ 97125 h 162826"/>
              <a:gd name="connsiteX32" fmla="*/ 3811 w 119088"/>
              <a:gd name="connsiteY32" fmla="*/ 96172 h 162826"/>
              <a:gd name="connsiteX33" fmla="*/ 3811 w 119088"/>
              <a:gd name="connsiteY33" fmla="*/ 95220 h 162826"/>
              <a:gd name="connsiteX34" fmla="*/ 1906 w 119088"/>
              <a:gd name="connsiteY34" fmla="*/ 93316 h 162826"/>
              <a:gd name="connsiteX35" fmla="*/ 953 w 119088"/>
              <a:gd name="connsiteY35" fmla="*/ 86650 h 162826"/>
              <a:gd name="connsiteX36" fmla="*/ 2858 w 119088"/>
              <a:gd name="connsiteY36" fmla="*/ 79985 h 162826"/>
              <a:gd name="connsiteX37" fmla="*/ 6669 w 119088"/>
              <a:gd name="connsiteY37" fmla="*/ 73319 h 162826"/>
              <a:gd name="connsiteX38" fmla="*/ 7622 w 119088"/>
              <a:gd name="connsiteY38" fmla="*/ 66654 h 162826"/>
              <a:gd name="connsiteX39" fmla="*/ 13338 w 119088"/>
              <a:gd name="connsiteY39" fmla="*/ 67606 h 162826"/>
              <a:gd name="connsiteX40" fmla="*/ 19054 w 119088"/>
              <a:gd name="connsiteY40" fmla="*/ 68558 h 162826"/>
              <a:gd name="connsiteX41" fmla="*/ 22865 w 119088"/>
              <a:gd name="connsiteY41" fmla="*/ 66654 h 162826"/>
              <a:gd name="connsiteX42" fmla="*/ 25723 w 119088"/>
              <a:gd name="connsiteY42" fmla="*/ 60941 h 162826"/>
              <a:gd name="connsiteX43" fmla="*/ 26676 w 119088"/>
              <a:gd name="connsiteY43" fmla="*/ 58084 h 162826"/>
              <a:gd name="connsiteX44" fmla="*/ 29534 w 119088"/>
              <a:gd name="connsiteY44" fmla="*/ 53323 h 162826"/>
              <a:gd name="connsiteX45" fmla="*/ 33345 w 119088"/>
              <a:gd name="connsiteY45" fmla="*/ 47610 h 162826"/>
              <a:gd name="connsiteX46" fmla="*/ 37156 w 119088"/>
              <a:gd name="connsiteY46" fmla="*/ 42849 h 162826"/>
              <a:gd name="connsiteX47" fmla="*/ 40966 w 119088"/>
              <a:gd name="connsiteY47" fmla="*/ 38088 h 162826"/>
              <a:gd name="connsiteX48" fmla="*/ 45730 w 119088"/>
              <a:gd name="connsiteY48" fmla="*/ 31423 h 162826"/>
              <a:gd name="connsiteX49" fmla="*/ 46683 w 119088"/>
              <a:gd name="connsiteY49" fmla="*/ 29518 h 162826"/>
              <a:gd name="connsiteX50" fmla="*/ 48588 w 119088"/>
              <a:gd name="connsiteY50" fmla="*/ 28566 h 162826"/>
              <a:gd name="connsiteX51" fmla="*/ 50493 w 119088"/>
              <a:gd name="connsiteY51" fmla="*/ 27614 h 162826"/>
              <a:gd name="connsiteX52" fmla="*/ 52399 w 119088"/>
              <a:gd name="connsiteY52" fmla="*/ 26662 h 162826"/>
              <a:gd name="connsiteX53" fmla="*/ 55257 w 119088"/>
              <a:gd name="connsiteY53" fmla="*/ 24757 h 162826"/>
              <a:gd name="connsiteX54" fmla="*/ 56210 w 119088"/>
              <a:gd name="connsiteY54" fmla="*/ 22853 h 162826"/>
              <a:gd name="connsiteX55" fmla="*/ 54304 w 119088"/>
              <a:gd name="connsiteY55" fmla="*/ 19996 h 162826"/>
              <a:gd name="connsiteX56" fmla="*/ 51446 w 119088"/>
              <a:gd name="connsiteY56" fmla="*/ 19044 h 162826"/>
              <a:gd name="connsiteX57" fmla="*/ 54304 w 119088"/>
              <a:gd name="connsiteY57" fmla="*/ 16187 h 162826"/>
              <a:gd name="connsiteX58" fmla="*/ 54304 w 119088"/>
              <a:gd name="connsiteY58" fmla="*/ 13331 h 162826"/>
              <a:gd name="connsiteX59" fmla="*/ 54304 w 119088"/>
              <a:gd name="connsiteY59" fmla="*/ 9522 h 162826"/>
              <a:gd name="connsiteX60" fmla="*/ 57162 w 119088"/>
              <a:gd name="connsiteY60" fmla="*/ 6665 h 162826"/>
              <a:gd name="connsiteX61" fmla="*/ 60020 w 119088"/>
              <a:gd name="connsiteY61" fmla="*/ 3809 h 162826"/>
              <a:gd name="connsiteX62" fmla="*/ 63831 w 119088"/>
              <a:gd name="connsiteY62" fmla="*/ 0 h 162826"/>
              <a:gd name="connsiteX63" fmla="*/ 66689 w 119088"/>
              <a:gd name="connsiteY63" fmla="*/ 1904 h 162826"/>
              <a:gd name="connsiteX64" fmla="*/ 68595 w 119088"/>
              <a:gd name="connsiteY64" fmla="*/ 3809 h 162826"/>
              <a:gd name="connsiteX65" fmla="*/ 70500 w 119088"/>
              <a:gd name="connsiteY65" fmla="*/ 6665 h 162826"/>
              <a:gd name="connsiteX66" fmla="*/ 71453 w 119088"/>
              <a:gd name="connsiteY66" fmla="*/ 8570 h 162826"/>
              <a:gd name="connsiteX67" fmla="*/ 71453 w 119088"/>
              <a:gd name="connsiteY67" fmla="*/ 11426 h 162826"/>
              <a:gd name="connsiteX68" fmla="*/ 71453 w 119088"/>
              <a:gd name="connsiteY68" fmla="*/ 13331 h 162826"/>
              <a:gd name="connsiteX69" fmla="*/ 72406 w 119088"/>
              <a:gd name="connsiteY69" fmla="*/ 18092 h 162826"/>
              <a:gd name="connsiteX70" fmla="*/ 74311 w 119088"/>
              <a:gd name="connsiteY70" fmla="*/ 21901 h 162826"/>
              <a:gd name="connsiteX71" fmla="*/ 76216 w 119088"/>
              <a:gd name="connsiteY71" fmla="*/ 23805 h 162826"/>
              <a:gd name="connsiteX72" fmla="*/ 80028 w 119088"/>
              <a:gd name="connsiteY72" fmla="*/ 25709 h 162826"/>
              <a:gd name="connsiteX73" fmla="*/ 80980 w 119088"/>
              <a:gd name="connsiteY73" fmla="*/ 28566 h 162826"/>
              <a:gd name="connsiteX74" fmla="*/ 81933 w 119088"/>
              <a:gd name="connsiteY74" fmla="*/ 31423 h 162826"/>
              <a:gd name="connsiteX75" fmla="*/ 82886 w 119088"/>
              <a:gd name="connsiteY75" fmla="*/ 33327 h 162826"/>
              <a:gd name="connsiteX76" fmla="*/ 85744 w 119088"/>
              <a:gd name="connsiteY76" fmla="*/ 38088 h 162826"/>
              <a:gd name="connsiteX77" fmla="*/ 87649 w 119088"/>
              <a:gd name="connsiteY77" fmla="*/ 42849 h 162826"/>
              <a:gd name="connsiteX78" fmla="*/ 89555 w 119088"/>
              <a:gd name="connsiteY78" fmla="*/ 45706 h 162826"/>
              <a:gd name="connsiteX79" fmla="*/ 88602 w 119088"/>
              <a:gd name="connsiteY79" fmla="*/ 48562 h 162826"/>
              <a:gd name="connsiteX80" fmla="*/ 86697 w 119088"/>
              <a:gd name="connsiteY80" fmla="*/ 50467 h 162826"/>
              <a:gd name="connsiteX81" fmla="*/ 83838 w 119088"/>
              <a:gd name="connsiteY81" fmla="*/ 52371 h 162826"/>
              <a:gd name="connsiteX82" fmla="*/ 84791 w 119088"/>
              <a:gd name="connsiteY82" fmla="*/ 54275 h 162826"/>
              <a:gd name="connsiteX83" fmla="*/ 87649 w 119088"/>
              <a:gd name="connsiteY83" fmla="*/ 57132 h 162826"/>
              <a:gd name="connsiteX84" fmla="*/ 82886 w 119088"/>
              <a:gd name="connsiteY84" fmla="*/ 61893 h 162826"/>
              <a:gd name="connsiteX85" fmla="*/ 87649 w 119088"/>
              <a:gd name="connsiteY85" fmla="*/ 65702 h 162826"/>
              <a:gd name="connsiteX86" fmla="*/ 92413 w 119088"/>
              <a:gd name="connsiteY86" fmla="*/ 68558 h 162826"/>
              <a:gd name="connsiteX87" fmla="*/ 99082 w 119088"/>
              <a:gd name="connsiteY87" fmla="*/ 71415 h 162826"/>
              <a:gd name="connsiteX88" fmla="*/ 103845 w 119088"/>
              <a:gd name="connsiteY88" fmla="*/ 74272 h 162826"/>
              <a:gd name="connsiteX89" fmla="*/ 105751 w 119088"/>
              <a:gd name="connsiteY89" fmla="*/ 76176 h 162826"/>
              <a:gd name="connsiteX90" fmla="*/ 108609 w 119088"/>
              <a:gd name="connsiteY90" fmla="*/ 80937 h 162826"/>
              <a:gd name="connsiteX91" fmla="*/ 110514 w 119088"/>
              <a:gd name="connsiteY91" fmla="*/ 83794 h 162826"/>
              <a:gd name="connsiteX92" fmla="*/ 112419 w 119088"/>
              <a:gd name="connsiteY92" fmla="*/ 90459 h 162826"/>
              <a:gd name="connsiteX93" fmla="*/ 113372 w 119088"/>
              <a:gd name="connsiteY93" fmla="*/ 94268 h 162826"/>
              <a:gd name="connsiteX94" fmla="*/ 113372 w 119088"/>
              <a:gd name="connsiteY94" fmla="*/ 98077 h 162826"/>
              <a:gd name="connsiteX95" fmla="*/ 113372 w 119088"/>
              <a:gd name="connsiteY95" fmla="*/ 102838 h 162826"/>
              <a:gd name="connsiteX96" fmla="*/ 111467 w 119088"/>
              <a:gd name="connsiteY96" fmla="*/ 110455 h 162826"/>
              <a:gd name="connsiteX97" fmla="*/ 111467 w 119088"/>
              <a:gd name="connsiteY97" fmla="*/ 117121 h 162826"/>
              <a:gd name="connsiteX98" fmla="*/ 112419 w 119088"/>
              <a:gd name="connsiteY98" fmla="*/ 122834 h 162826"/>
              <a:gd name="connsiteX99" fmla="*/ 117183 w 119088"/>
              <a:gd name="connsiteY99" fmla="*/ 132356 h 162826"/>
              <a:gd name="connsiteX100" fmla="*/ 119088 w 119088"/>
              <a:gd name="connsiteY100" fmla="*/ 137117 h 162826"/>
              <a:gd name="connsiteX101" fmla="*/ 119088 w 119088"/>
              <a:gd name="connsiteY101" fmla="*/ 139021 h 162826"/>
              <a:gd name="connsiteX102" fmla="*/ 118136 w 119088"/>
              <a:gd name="connsiteY102" fmla="*/ 142830 h 162826"/>
              <a:gd name="connsiteX103" fmla="*/ 116230 w 119088"/>
              <a:gd name="connsiteY103" fmla="*/ 146639 h 162826"/>
              <a:gd name="connsiteX104" fmla="*/ 111467 w 119088"/>
              <a:gd name="connsiteY104" fmla="*/ 153304 h 16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19088" h="162826">
                <a:moveTo>
                  <a:pt x="111467" y="153304"/>
                </a:moveTo>
                <a:lnTo>
                  <a:pt x="107656" y="153304"/>
                </a:lnTo>
                <a:lnTo>
                  <a:pt x="103845" y="153304"/>
                </a:lnTo>
                <a:lnTo>
                  <a:pt x="99082" y="153304"/>
                </a:lnTo>
                <a:lnTo>
                  <a:pt x="95271" y="154257"/>
                </a:lnTo>
                <a:lnTo>
                  <a:pt x="93365" y="157113"/>
                </a:lnTo>
                <a:lnTo>
                  <a:pt x="90507" y="160922"/>
                </a:lnTo>
                <a:lnTo>
                  <a:pt x="87649" y="162826"/>
                </a:lnTo>
                <a:lnTo>
                  <a:pt x="84791" y="161874"/>
                </a:lnTo>
                <a:lnTo>
                  <a:pt x="79074" y="158065"/>
                </a:lnTo>
                <a:lnTo>
                  <a:pt x="73358" y="154257"/>
                </a:lnTo>
                <a:lnTo>
                  <a:pt x="67642" y="152352"/>
                </a:lnTo>
                <a:lnTo>
                  <a:pt x="61926" y="151400"/>
                </a:lnTo>
                <a:lnTo>
                  <a:pt x="52399" y="150448"/>
                </a:lnTo>
                <a:lnTo>
                  <a:pt x="42872" y="148543"/>
                </a:lnTo>
                <a:lnTo>
                  <a:pt x="32392" y="146639"/>
                </a:lnTo>
                <a:lnTo>
                  <a:pt x="21912" y="142830"/>
                </a:lnTo>
                <a:lnTo>
                  <a:pt x="15244" y="136165"/>
                </a:lnTo>
                <a:lnTo>
                  <a:pt x="13338" y="134260"/>
                </a:lnTo>
                <a:lnTo>
                  <a:pt x="11433" y="132356"/>
                </a:lnTo>
                <a:lnTo>
                  <a:pt x="8575" y="127595"/>
                </a:lnTo>
                <a:lnTo>
                  <a:pt x="7622" y="122834"/>
                </a:lnTo>
                <a:lnTo>
                  <a:pt x="6669" y="117121"/>
                </a:lnTo>
                <a:lnTo>
                  <a:pt x="7622" y="110455"/>
                </a:lnTo>
                <a:lnTo>
                  <a:pt x="7622" y="109503"/>
                </a:lnTo>
                <a:lnTo>
                  <a:pt x="6669" y="108551"/>
                </a:lnTo>
                <a:lnTo>
                  <a:pt x="5717" y="107599"/>
                </a:lnTo>
                <a:lnTo>
                  <a:pt x="3811" y="107599"/>
                </a:lnTo>
                <a:lnTo>
                  <a:pt x="953" y="105694"/>
                </a:lnTo>
                <a:lnTo>
                  <a:pt x="0" y="102838"/>
                </a:lnTo>
                <a:lnTo>
                  <a:pt x="1906" y="99981"/>
                </a:lnTo>
                <a:lnTo>
                  <a:pt x="3811" y="97125"/>
                </a:lnTo>
                <a:lnTo>
                  <a:pt x="3811" y="96172"/>
                </a:lnTo>
                <a:lnTo>
                  <a:pt x="3811" y="95220"/>
                </a:lnTo>
                <a:lnTo>
                  <a:pt x="1906" y="93316"/>
                </a:lnTo>
                <a:lnTo>
                  <a:pt x="953" y="86650"/>
                </a:lnTo>
                <a:lnTo>
                  <a:pt x="2858" y="79985"/>
                </a:lnTo>
                <a:lnTo>
                  <a:pt x="6669" y="73319"/>
                </a:lnTo>
                <a:lnTo>
                  <a:pt x="7622" y="66654"/>
                </a:lnTo>
                <a:lnTo>
                  <a:pt x="13338" y="67606"/>
                </a:lnTo>
                <a:lnTo>
                  <a:pt x="19054" y="68558"/>
                </a:lnTo>
                <a:lnTo>
                  <a:pt x="22865" y="66654"/>
                </a:lnTo>
                <a:lnTo>
                  <a:pt x="25723" y="60941"/>
                </a:lnTo>
                <a:lnTo>
                  <a:pt x="26676" y="58084"/>
                </a:lnTo>
                <a:lnTo>
                  <a:pt x="29534" y="53323"/>
                </a:lnTo>
                <a:lnTo>
                  <a:pt x="33345" y="47610"/>
                </a:lnTo>
                <a:lnTo>
                  <a:pt x="37156" y="42849"/>
                </a:lnTo>
                <a:lnTo>
                  <a:pt x="40966" y="38088"/>
                </a:lnTo>
                <a:lnTo>
                  <a:pt x="45730" y="31423"/>
                </a:lnTo>
                <a:lnTo>
                  <a:pt x="46683" y="29518"/>
                </a:lnTo>
                <a:lnTo>
                  <a:pt x="48588" y="28566"/>
                </a:lnTo>
                <a:lnTo>
                  <a:pt x="50493" y="27614"/>
                </a:lnTo>
                <a:lnTo>
                  <a:pt x="52399" y="26662"/>
                </a:lnTo>
                <a:lnTo>
                  <a:pt x="55257" y="24757"/>
                </a:lnTo>
                <a:lnTo>
                  <a:pt x="56210" y="22853"/>
                </a:lnTo>
                <a:lnTo>
                  <a:pt x="54304" y="19996"/>
                </a:lnTo>
                <a:lnTo>
                  <a:pt x="51446" y="19044"/>
                </a:lnTo>
                <a:lnTo>
                  <a:pt x="54304" y="16187"/>
                </a:lnTo>
                <a:lnTo>
                  <a:pt x="54304" y="13331"/>
                </a:lnTo>
                <a:lnTo>
                  <a:pt x="54304" y="9522"/>
                </a:lnTo>
                <a:lnTo>
                  <a:pt x="57162" y="6665"/>
                </a:lnTo>
                <a:lnTo>
                  <a:pt x="60020" y="3809"/>
                </a:lnTo>
                <a:lnTo>
                  <a:pt x="63831" y="0"/>
                </a:lnTo>
                <a:lnTo>
                  <a:pt x="66689" y="1904"/>
                </a:lnTo>
                <a:lnTo>
                  <a:pt x="68595" y="3809"/>
                </a:lnTo>
                <a:lnTo>
                  <a:pt x="70500" y="6665"/>
                </a:lnTo>
                <a:lnTo>
                  <a:pt x="71453" y="8570"/>
                </a:lnTo>
                <a:lnTo>
                  <a:pt x="71453" y="11426"/>
                </a:lnTo>
                <a:lnTo>
                  <a:pt x="71453" y="13331"/>
                </a:lnTo>
                <a:lnTo>
                  <a:pt x="72406" y="18092"/>
                </a:lnTo>
                <a:lnTo>
                  <a:pt x="74311" y="21901"/>
                </a:lnTo>
                <a:lnTo>
                  <a:pt x="76216" y="23805"/>
                </a:lnTo>
                <a:lnTo>
                  <a:pt x="80028" y="25709"/>
                </a:lnTo>
                <a:lnTo>
                  <a:pt x="80980" y="28566"/>
                </a:lnTo>
                <a:lnTo>
                  <a:pt x="81933" y="31423"/>
                </a:lnTo>
                <a:lnTo>
                  <a:pt x="82886" y="33327"/>
                </a:lnTo>
                <a:lnTo>
                  <a:pt x="85744" y="38088"/>
                </a:lnTo>
                <a:lnTo>
                  <a:pt x="87649" y="42849"/>
                </a:lnTo>
                <a:lnTo>
                  <a:pt x="89555" y="45706"/>
                </a:lnTo>
                <a:lnTo>
                  <a:pt x="88602" y="48562"/>
                </a:lnTo>
                <a:lnTo>
                  <a:pt x="86697" y="50467"/>
                </a:lnTo>
                <a:lnTo>
                  <a:pt x="83838" y="52371"/>
                </a:lnTo>
                <a:lnTo>
                  <a:pt x="84791" y="54275"/>
                </a:lnTo>
                <a:lnTo>
                  <a:pt x="87649" y="57132"/>
                </a:lnTo>
                <a:lnTo>
                  <a:pt x="82886" y="61893"/>
                </a:lnTo>
                <a:lnTo>
                  <a:pt x="87649" y="65702"/>
                </a:lnTo>
                <a:lnTo>
                  <a:pt x="92413" y="68558"/>
                </a:lnTo>
                <a:lnTo>
                  <a:pt x="99082" y="71415"/>
                </a:lnTo>
                <a:lnTo>
                  <a:pt x="103845" y="74272"/>
                </a:lnTo>
                <a:lnTo>
                  <a:pt x="105751" y="76176"/>
                </a:lnTo>
                <a:lnTo>
                  <a:pt x="108609" y="80937"/>
                </a:lnTo>
                <a:lnTo>
                  <a:pt x="110514" y="83794"/>
                </a:lnTo>
                <a:lnTo>
                  <a:pt x="112419" y="90459"/>
                </a:lnTo>
                <a:lnTo>
                  <a:pt x="113372" y="94268"/>
                </a:lnTo>
                <a:lnTo>
                  <a:pt x="113372" y="98077"/>
                </a:lnTo>
                <a:lnTo>
                  <a:pt x="113372" y="102838"/>
                </a:lnTo>
                <a:lnTo>
                  <a:pt x="111467" y="110455"/>
                </a:lnTo>
                <a:lnTo>
                  <a:pt x="111467" y="117121"/>
                </a:lnTo>
                <a:lnTo>
                  <a:pt x="112419" y="122834"/>
                </a:lnTo>
                <a:lnTo>
                  <a:pt x="117183" y="132356"/>
                </a:lnTo>
                <a:lnTo>
                  <a:pt x="119088" y="137117"/>
                </a:lnTo>
                <a:lnTo>
                  <a:pt x="119088" y="139021"/>
                </a:lnTo>
                <a:lnTo>
                  <a:pt x="118136" y="142830"/>
                </a:lnTo>
                <a:lnTo>
                  <a:pt x="116230" y="146639"/>
                </a:lnTo>
                <a:lnTo>
                  <a:pt x="111467" y="153304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3" name="Forma libre 30">
            <a:extLst>
              <a:ext uri="{FF2B5EF4-FFF2-40B4-BE49-F238E27FC236}">
                <a16:creationId xmlns:a16="http://schemas.microsoft.com/office/drawing/2014/main" id="{6A39B8D3-416D-A951-A05D-2860EB98A4CF}"/>
              </a:ext>
            </a:extLst>
          </p:cNvPr>
          <p:cNvSpPr/>
          <p:nvPr/>
        </p:nvSpPr>
        <p:spPr>
          <a:xfrm>
            <a:off x="8558051" y="3768914"/>
            <a:ext cx="538775" cy="474215"/>
          </a:xfrm>
          <a:custGeom>
            <a:avLst/>
            <a:gdLst>
              <a:gd name="connsiteX0" fmla="*/ 693570 w 718340"/>
              <a:gd name="connsiteY0" fmla="*/ 146639 h 632262"/>
              <a:gd name="connsiteX1" fmla="*/ 693570 w 718340"/>
              <a:gd name="connsiteY1" fmla="*/ 150448 h 632262"/>
              <a:gd name="connsiteX2" fmla="*/ 691664 w 718340"/>
              <a:gd name="connsiteY2" fmla="*/ 155209 h 632262"/>
              <a:gd name="connsiteX3" fmla="*/ 690712 w 718340"/>
              <a:gd name="connsiteY3" fmla="*/ 159018 h 632262"/>
              <a:gd name="connsiteX4" fmla="*/ 692617 w 718340"/>
              <a:gd name="connsiteY4" fmla="*/ 162827 h 632262"/>
              <a:gd name="connsiteX5" fmla="*/ 693570 w 718340"/>
              <a:gd name="connsiteY5" fmla="*/ 167588 h 632262"/>
              <a:gd name="connsiteX6" fmla="*/ 693570 w 718340"/>
              <a:gd name="connsiteY6" fmla="*/ 170444 h 632262"/>
              <a:gd name="connsiteX7" fmla="*/ 692617 w 718340"/>
              <a:gd name="connsiteY7" fmla="*/ 173301 h 632262"/>
              <a:gd name="connsiteX8" fmla="*/ 691664 w 718340"/>
              <a:gd name="connsiteY8" fmla="*/ 177110 h 632262"/>
              <a:gd name="connsiteX9" fmla="*/ 692617 w 718340"/>
              <a:gd name="connsiteY9" fmla="*/ 187584 h 632262"/>
              <a:gd name="connsiteX10" fmla="*/ 698333 w 718340"/>
              <a:gd name="connsiteY10" fmla="*/ 192345 h 632262"/>
              <a:gd name="connsiteX11" fmla="*/ 705955 w 718340"/>
              <a:gd name="connsiteY11" fmla="*/ 193297 h 632262"/>
              <a:gd name="connsiteX12" fmla="*/ 714530 w 718340"/>
              <a:gd name="connsiteY12" fmla="*/ 194249 h 632262"/>
              <a:gd name="connsiteX13" fmla="*/ 718340 w 718340"/>
              <a:gd name="connsiteY13" fmla="*/ 197106 h 632262"/>
              <a:gd name="connsiteX14" fmla="*/ 718340 w 718340"/>
              <a:gd name="connsiteY14" fmla="*/ 201867 h 632262"/>
              <a:gd name="connsiteX15" fmla="*/ 716435 w 718340"/>
              <a:gd name="connsiteY15" fmla="*/ 205676 h 632262"/>
              <a:gd name="connsiteX16" fmla="*/ 712624 w 718340"/>
              <a:gd name="connsiteY16" fmla="*/ 209485 h 632262"/>
              <a:gd name="connsiteX17" fmla="*/ 705003 w 718340"/>
              <a:gd name="connsiteY17" fmla="*/ 212341 h 632262"/>
              <a:gd name="connsiteX18" fmla="*/ 702145 w 718340"/>
              <a:gd name="connsiteY18" fmla="*/ 213293 h 632262"/>
              <a:gd name="connsiteX19" fmla="*/ 699286 w 718340"/>
              <a:gd name="connsiteY19" fmla="*/ 216150 h 632262"/>
              <a:gd name="connsiteX20" fmla="*/ 697381 w 718340"/>
              <a:gd name="connsiteY20" fmla="*/ 219959 h 632262"/>
              <a:gd name="connsiteX21" fmla="*/ 695475 w 718340"/>
              <a:gd name="connsiteY21" fmla="*/ 222815 h 632262"/>
              <a:gd name="connsiteX22" fmla="*/ 694522 w 718340"/>
              <a:gd name="connsiteY22" fmla="*/ 225672 h 632262"/>
              <a:gd name="connsiteX23" fmla="*/ 689759 w 718340"/>
              <a:gd name="connsiteY23" fmla="*/ 227576 h 632262"/>
              <a:gd name="connsiteX24" fmla="*/ 682137 w 718340"/>
              <a:gd name="connsiteY24" fmla="*/ 230433 h 632262"/>
              <a:gd name="connsiteX25" fmla="*/ 673563 w 718340"/>
              <a:gd name="connsiteY25" fmla="*/ 231385 h 632262"/>
              <a:gd name="connsiteX26" fmla="*/ 664989 w 718340"/>
              <a:gd name="connsiteY26" fmla="*/ 229481 h 632262"/>
              <a:gd name="connsiteX27" fmla="*/ 660225 w 718340"/>
              <a:gd name="connsiteY27" fmla="*/ 223768 h 632262"/>
              <a:gd name="connsiteX28" fmla="*/ 656414 w 718340"/>
              <a:gd name="connsiteY28" fmla="*/ 220911 h 632262"/>
              <a:gd name="connsiteX29" fmla="*/ 651651 w 718340"/>
              <a:gd name="connsiteY29" fmla="*/ 219007 h 632262"/>
              <a:gd name="connsiteX30" fmla="*/ 646887 w 718340"/>
              <a:gd name="connsiteY30" fmla="*/ 217102 h 632262"/>
              <a:gd name="connsiteX31" fmla="*/ 642124 w 718340"/>
              <a:gd name="connsiteY31" fmla="*/ 216150 h 632262"/>
              <a:gd name="connsiteX32" fmla="*/ 634502 w 718340"/>
              <a:gd name="connsiteY32" fmla="*/ 217102 h 632262"/>
              <a:gd name="connsiteX33" fmla="*/ 626881 w 718340"/>
              <a:gd name="connsiteY33" fmla="*/ 219007 h 632262"/>
              <a:gd name="connsiteX34" fmla="*/ 619259 w 718340"/>
              <a:gd name="connsiteY34" fmla="*/ 223768 h 632262"/>
              <a:gd name="connsiteX35" fmla="*/ 614495 w 718340"/>
              <a:gd name="connsiteY35" fmla="*/ 230433 h 632262"/>
              <a:gd name="connsiteX36" fmla="*/ 610684 w 718340"/>
              <a:gd name="connsiteY36" fmla="*/ 240907 h 632262"/>
              <a:gd name="connsiteX37" fmla="*/ 608779 w 718340"/>
              <a:gd name="connsiteY37" fmla="*/ 252334 h 632262"/>
              <a:gd name="connsiteX38" fmla="*/ 607826 w 718340"/>
              <a:gd name="connsiteY38" fmla="*/ 264712 h 632262"/>
              <a:gd name="connsiteX39" fmla="*/ 606874 w 718340"/>
              <a:gd name="connsiteY39" fmla="*/ 276139 h 632262"/>
              <a:gd name="connsiteX40" fmla="*/ 606874 w 718340"/>
              <a:gd name="connsiteY40" fmla="*/ 283756 h 632262"/>
              <a:gd name="connsiteX41" fmla="*/ 605921 w 718340"/>
              <a:gd name="connsiteY41" fmla="*/ 291374 h 632262"/>
              <a:gd name="connsiteX42" fmla="*/ 604015 w 718340"/>
              <a:gd name="connsiteY42" fmla="*/ 298992 h 632262"/>
              <a:gd name="connsiteX43" fmla="*/ 601157 w 718340"/>
              <a:gd name="connsiteY43" fmla="*/ 305657 h 632262"/>
              <a:gd name="connsiteX44" fmla="*/ 598299 w 718340"/>
              <a:gd name="connsiteY44" fmla="*/ 307561 h 632262"/>
              <a:gd name="connsiteX45" fmla="*/ 596394 w 718340"/>
              <a:gd name="connsiteY45" fmla="*/ 308514 h 632262"/>
              <a:gd name="connsiteX46" fmla="*/ 593536 w 718340"/>
              <a:gd name="connsiteY46" fmla="*/ 309466 h 632262"/>
              <a:gd name="connsiteX47" fmla="*/ 590678 w 718340"/>
              <a:gd name="connsiteY47" fmla="*/ 310418 h 632262"/>
              <a:gd name="connsiteX48" fmla="*/ 588772 w 718340"/>
              <a:gd name="connsiteY48" fmla="*/ 312322 h 632262"/>
              <a:gd name="connsiteX49" fmla="*/ 586867 w 718340"/>
              <a:gd name="connsiteY49" fmla="*/ 315179 h 632262"/>
              <a:gd name="connsiteX50" fmla="*/ 584961 w 718340"/>
              <a:gd name="connsiteY50" fmla="*/ 318036 h 632262"/>
              <a:gd name="connsiteX51" fmla="*/ 582103 w 718340"/>
              <a:gd name="connsiteY51" fmla="*/ 319940 h 632262"/>
              <a:gd name="connsiteX52" fmla="*/ 575434 w 718340"/>
              <a:gd name="connsiteY52" fmla="*/ 319940 h 632262"/>
              <a:gd name="connsiteX53" fmla="*/ 570671 w 718340"/>
              <a:gd name="connsiteY53" fmla="*/ 316131 h 632262"/>
              <a:gd name="connsiteX54" fmla="*/ 566860 w 718340"/>
              <a:gd name="connsiteY54" fmla="*/ 310418 h 632262"/>
              <a:gd name="connsiteX55" fmla="*/ 563049 w 718340"/>
              <a:gd name="connsiteY55" fmla="*/ 305657 h 632262"/>
              <a:gd name="connsiteX56" fmla="*/ 562097 w 718340"/>
              <a:gd name="connsiteY56" fmla="*/ 303753 h 632262"/>
              <a:gd name="connsiteX57" fmla="*/ 560191 w 718340"/>
              <a:gd name="connsiteY57" fmla="*/ 303753 h 632262"/>
              <a:gd name="connsiteX58" fmla="*/ 554475 w 718340"/>
              <a:gd name="connsiteY58" fmla="*/ 302800 h 632262"/>
              <a:gd name="connsiteX59" fmla="*/ 548759 w 718340"/>
              <a:gd name="connsiteY59" fmla="*/ 305657 h 632262"/>
              <a:gd name="connsiteX60" fmla="*/ 543995 w 718340"/>
              <a:gd name="connsiteY60" fmla="*/ 309466 h 632262"/>
              <a:gd name="connsiteX61" fmla="*/ 539231 w 718340"/>
              <a:gd name="connsiteY61" fmla="*/ 312322 h 632262"/>
              <a:gd name="connsiteX62" fmla="*/ 533515 w 718340"/>
              <a:gd name="connsiteY62" fmla="*/ 314227 h 632262"/>
              <a:gd name="connsiteX63" fmla="*/ 527799 w 718340"/>
              <a:gd name="connsiteY63" fmla="*/ 314227 h 632262"/>
              <a:gd name="connsiteX64" fmla="*/ 522083 w 718340"/>
              <a:gd name="connsiteY64" fmla="*/ 313275 h 632262"/>
              <a:gd name="connsiteX65" fmla="*/ 515414 w 718340"/>
              <a:gd name="connsiteY65" fmla="*/ 312322 h 632262"/>
              <a:gd name="connsiteX66" fmla="*/ 506840 w 718340"/>
              <a:gd name="connsiteY66" fmla="*/ 309466 h 632262"/>
              <a:gd name="connsiteX67" fmla="*/ 503981 w 718340"/>
              <a:gd name="connsiteY67" fmla="*/ 303753 h 632262"/>
              <a:gd name="connsiteX68" fmla="*/ 503029 w 718340"/>
              <a:gd name="connsiteY68" fmla="*/ 296135 h 632262"/>
              <a:gd name="connsiteX69" fmla="*/ 498265 w 718340"/>
              <a:gd name="connsiteY69" fmla="*/ 291374 h 632262"/>
              <a:gd name="connsiteX70" fmla="*/ 492549 w 718340"/>
              <a:gd name="connsiteY70" fmla="*/ 291374 h 632262"/>
              <a:gd name="connsiteX71" fmla="*/ 487786 w 718340"/>
              <a:gd name="connsiteY71" fmla="*/ 297087 h 632262"/>
              <a:gd name="connsiteX72" fmla="*/ 484927 w 718340"/>
              <a:gd name="connsiteY72" fmla="*/ 304705 h 632262"/>
              <a:gd name="connsiteX73" fmla="*/ 482069 w 718340"/>
              <a:gd name="connsiteY73" fmla="*/ 310418 h 632262"/>
              <a:gd name="connsiteX74" fmla="*/ 477306 w 718340"/>
              <a:gd name="connsiteY74" fmla="*/ 314227 h 632262"/>
              <a:gd name="connsiteX75" fmla="*/ 475400 w 718340"/>
              <a:gd name="connsiteY75" fmla="*/ 319940 h 632262"/>
              <a:gd name="connsiteX76" fmla="*/ 475400 w 718340"/>
              <a:gd name="connsiteY76" fmla="*/ 331366 h 632262"/>
              <a:gd name="connsiteX77" fmla="*/ 474448 w 718340"/>
              <a:gd name="connsiteY77" fmla="*/ 336128 h 632262"/>
              <a:gd name="connsiteX78" fmla="*/ 472542 w 718340"/>
              <a:gd name="connsiteY78" fmla="*/ 341841 h 632262"/>
              <a:gd name="connsiteX79" fmla="*/ 469684 w 718340"/>
              <a:gd name="connsiteY79" fmla="*/ 346602 h 632262"/>
              <a:gd name="connsiteX80" fmla="*/ 466826 w 718340"/>
              <a:gd name="connsiteY80" fmla="*/ 351363 h 632262"/>
              <a:gd name="connsiteX81" fmla="*/ 461109 w 718340"/>
              <a:gd name="connsiteY81" fmla="*/ 364694 h 632262"/>
              <a:gd name="connsiteX82" fmla="*/ 460157 w 718340"/>
              <a:gd name="connsiteY82" fmla="*/ 378024 h 632262"/>
              <a:gd name="connsiteX83" fmla="*/ 463015 w 718340"/>
              <a:gd name="connsiteY83" fmla="*/ 391355 h 632262"/>
              <a:gd name="connsiteX84" fmla="*/ 468732 w 718340"/>
              <a:gd name="connsiteY84" fmla="*/ 404686 h 632262"/>
              <a:gd name="connsiteX85" fmla="*/ 472542 w 718340"/>
              <a:gd name="connsiteY85" fmla="*/ 410400 h 632262"/>
              <a:gd name="connsiteX86" fmla="*/ 476353 w 718340"/>
              <a:gd name="connsiteY86" fmla="*/ 416112 h 632262"/>
              <a:gd name="connsiteX87" fmla="*/ 480164 w 718340"/>
              <a:gd name="connsiteY87" fmla="*/ 421826 h 632262"/>
              <a:gd name="connsiteX88" fmla="*/ 483022 w 718340"/>
              <a:gd name="connsiteY88" fmla="*/ 427539 h 632262"/>
              <a:gd name="connsiteX89" fmla="*/ 483975 w 718340"/>
              <a:gd name="connsiteY89" fmla="*/ 439918 h 632262"/>
              <a:gd name="connsiteX90" fmla="*/ 483975 w 718340"/>
              <a:gd name="connsiteY90" fmla="*/ 451344 h 632262"/>
              <a:gd name="connsiteX91" fmla="*/ 484927 w 718340"/>
              <a:gd name="connsiteY91" fmla="*/ 462771 h 632262"/>
              <a:gd name="connsiteX92" fmla="*/ 489691 w 718340"/>
              <a:gd name="connsiteY92" fmla="*/ 473245 h 632262"/>
              <a:gd name="connsiteX93" fmla="*/ 494454 w 718340"/>
              <a:gd name="connsiteY93" fmla="*/ 478958 h 632262"/>
              <a:gd name="connsiteX94" fmla="*/ 500171 w 718340"/>
              <a:gd name="connsiteY94" fmla="*/ 485623 h 632262"/>
              <a:gd name="connsiteX95" fmla="*/ 506840 w 718340"/>
              <a:gd name="connsiteY95" fmla="*/ 492289 h 632262"/>
              <a:gd name="connsiteX96" fmla="*/ 511603 w 718340"/>
              <a:gd name="connsiteY96" fmla="*/ 498954 h 632262"/>
              <a:gd name="connsiteX97" fmla="*/ 514461 w 718340"/>
              <a:gd name="connsiteY97" fmla="*/ 507524 h 632262"/>
              <a:gd name="connsiteX98" fmla="*/ 518272 w 718340"/>
              <a:gd name="connsiteY98" fmla="*/ 515142 h 632262"/>
              <a:gd name="connsiteX99" fmla="*/ 523988 w 718340"/>
              <a:gd name="connsiteY99" fmla="*/ 517998 h 632262"/>
              <a:gd name="connsiteX100" fmla="*/ 528752 w 718340"/>
              <a:gd name="connsiteY100" fmla="*/ 520855 h 632262"/>
              <a:gd name="connsiteX101" fmla="*/ 532562 w 718340"/>
              <a:gd name="connsiteY101" fmla="*/ 527520 h 632262"/>
              <a:gd name="connsiteX102" fmla="*/ 535421 w 718340"/>
              <a:gd name="connsiteY102" fmla="*/ 529425 h 632262"/>
              <a:gd name="connsiteX103" fmla="*/ 539231 w 718340"/>
              <a:gd name="connsiteY103" fmla="*/ 530377 h 632262"/>
              <a:gd name="connsiteX104" fmla="*/ 542089 w 718340"/>
              <a:gd name="connsiteY104" fmla="*/ 531329 h 632262"/>
              <a:gd name="connsiteX105" fmla="*/ 544948 w 718340"/>
              <a:gd name="connsiteY105" fmla="*/ 533234 h 632262"/>
              <a:gd name="connsiteX106" fmla="*/ 540185 w 718340"/>
              <a:gd name="connsiteY106" fmla="*/ 537995 h 632262"/>
              <a:gd name="connsiteX107" fmla="*/ 537326 w 718340"/>
              <a:gd name="connsiteY107" fmla="*/ 541803 h 632262"/>
              <a:gd name="connsiteX108" fmla="*/ 535421 w 718340"/>
              <a:gd name="connsiteY108" fmla="*/ 545612 h 632262"/>
              <a:gd name="connsiteX109" fmla="*/ 532562 w 718340"/>
              <a:gd name="connsiteY109" fmla="*/ 551325 h 632262"/>
              <a:gd name="connsiteX110" fmla="*/ 531610 w 718340"/>
              <a:gd name="connsiteY110" fmla="*/ 554182 h 632262"/>
              <a:gd name="connsiteX111" fmla="*/ 528752 w 718340"/>
              <a:gd name="connsiteY111" fmla="*/ 558943 h 632262"/>
              <a:gd name="connsiteX112" fmla="*/ 525894 w 718340"/>
              <a:gd name="connsiteY112" fmla="*/ 562752 h 632262"/>
              <a:gd name="connsiteX113" fmla="*/ 523035 w 718340"/>
              <a:gd name="connsiteY113" fmla="*/ 564656 h 632262"/>
              <a:gd name="connsiteX114" fmla="*/ 518272 w 718340"/>
              <a:gd name="connsiteY114" fmla="*/ 563704 h 632262"/>
              <a:gd name="connsiteX115" fmla="*/ 516367 w 718340"/>
              <a:gd name="connsiteY115" fmla="*/ 563704 h 632262"/>
              <a:gd name="connsiteX116" fmla="*/ 514461 w 718340"/>
              <a:gd name="connsiteY116" fmla="*/ 563704 h 632262"/>
              <a:gd name="connsiteX117" fmla="*/ 513508 w 718340"/>
              <a:gd name="connsiteY117" fmla="*/ 565608 h 632262"/>
              <a:gd name="connsiteX118" fmla="*/ 513508 w 718340"/>
              <a:gd name="connsiteY118" fmla="*/ 567513 h 632262"/>
              <a:gd name="connsiteX119" fmla="*/ 514461 w 718340"/>
              <a:gd name="connsiteY119" fmla="*/ 568465 h 632262"/>
              <a:gd name="connsiteX120" fmla="*/ 514461 w 718340"/>
              <a:gd name="connsiteY120" fmla="*/ 569417 h 632262"/>
              <a:gd name="connsiteX121" fmla="*/ 511603 w 718340"/>
              <a:gd name="connsiteY121" fmla="*/ 575130 h 632262"/>
              <a:gd name="connsiteX122" fmla="*/ 510650 w 718340"/>
              <a:gd name="connsiteY122" fmla="*/ 577987 h 632262"/>
              <a:gd name="connsiteX123" fmla="*/ 510650 w 718340"/>
              <a:gd name="connsiteY123" fmla="*/ 581796 h 632262"/>
              <a:gd name="connsiteX124" fmla="*/ 514461 w 718340"/>
              <a:gd name="connsiteY124" fmla="*/ 588461 h 632262"/>
              <a:gd name="connsiteX125" fmla="*/ 516367 w 718340"/>
              <a:gd name="connsiteY125" fmla="*/ 599888 h 632262"/>
              <a:gd name="connsiteX126" fmla="*/ 516367 w 718340"/>
              <a:gd name="connsiteY126" fmla="*/ 609410 h 632262"/>
              <a:gd name="connsiteX127" fmla="*/ 511603 w 718340"/>
              <a:gd name="connsiteY127" fmla="*/ 613219 h 632262"/>
              <a:gd name="connsiteX128" fmla="*/ 497313 w 718340"/>
              <a:gd name="connsiteY128" fmla="*/ 614171 h 632262"/>
              <a:gd name="connsiteX129" fmla="*/ 489691 w 718340"/>
              <a:gd name="connsiteY129" fmla="*/ 615123 h 632262"/>
              <a:gd name="connsiteX130" fmla="*/ 483022 w 718340"/>
              <a:gd name="connsiteY130" fmla="*/ 617027 h 632262"/>
              <a:gd name="connsiteX131" fmla="*/ 479211 w 718340"/>
              <a:gd name="connsiteY131" fmla="*/ 620836 h 632262"/>
              <a:gd name="connsiteX132" fmla="*/ 477306 w 718340"/>
              <a:gd name="connsiteY132" fmla="*/ 626549 h 632262"/>
              <a:gd name="connsiteX133" fmla="*/ 475400 w 718340"/>
              <a:gd name="connsiteY133" fmla="*/ 631310 h 632262"/>
              <a:gd name="connsiteX134" fmla="*/ 470636 w 718340"/>
              <a:gd name="connsiteY134" fmla="*/ 632263 h 632262"/>
              <a:gd name="connsiteX135" fmla="*/ 467778 w 718340"/>
              <a:gd name="connsiteY135" fmla="*/ 630358 h 632262"/>
              <a:gd name="connsiteX136" fmla="*/ 466826 w 718340"/>
              <a:gd name="connsiteY136" fmla="*/ 627502 h 632262"/>
              <a:gd name="connsiteX137" fmla="*/ 467778 w 718340"/>
              <a:gd name="connsiteY137" fmla="*/ 623693 h 632262"/>
              <a:gd name="connsiteX138" fmla="*/ 466826 w 718340"/>
              <a:gd name="connsiteY138" fmla="*/ 619884 h 632262"/>
              <a:gd name="connsiteX139" fmla="*/ 462062 w 718340"/>
              <a:gd name="connsiteY139" fmla="*/ 618932 h 632262"/>
              <a:gd name="connsiteX140" fmla="*/ 455393 w 718340"/>
              <a:gd name="connsiteY140" fmla="*/ 618932 h 632262"/>
              <a:gd name="connsiteX141" fmla="*/ 443008 w 718340"/>
              <a:gd name="connsiteY141" fmla="*/ 619884 h 632262"/>
              <a:gd name="connsiteX142" fmla="*/ 426812 w 718340"/>
              <a:gd name="connsiteY142" fmla="*/ 620836 h 632262"/>
              <a:gd name="connsiteX143" fmla="*/ 421096 w 718340"/>
              <a:gd name="connsiteY143" fmla="*/ 620836 h 632262"/>
              <a:gd name="connsiteX144" fmla="*/ 415380 w 718340"/>
              <a:gd name="connsiteY144" fmla="*/ 620836 h 632262"/>
              <a:gd name="connsiteX145" fmla="*/ 412522 w 718340"/>
              <a:gd name="connsiteY145" fmla="*/ 621788 h 632262"/>
              <a:gd name="connsiteX146" fmla="*/ 410616 w 718340"/>
              <a:gd name="connsiteY146" fmla="*/ 624645 h 632262"/>
              <a:gd name="connsiteX147" fmla="*/ 410616 w 718340"/>
              <a:gd name="connsiteY147" fmla="*/ 631310 h 632262"/>
              <a:gd name="connsiteX148" fmla="*/ 402995 w 718340"/>
              <a:gd name="connsiteY148" fmla="*/ 631310 h 632262"/>
              <a:gd name="connsiteX149" fmla="*/ 398231 w 718340"/>
              <a:gd name="connsiteY149" fmla="*/ 630358 h 632262"/>
              <a:gd name="connsiteX150" fmla="*/ 394420 w 718340"/>
              <a:gd name="connsiteY150" fmla="*/ 627502 h 632262"/>
              <a:gd name="connsiteX151" fmla="*/ 391562 w 718340"/>
              <a:gd name="connsiteY151" fmla="*/ 621788 h 632262"/>
              <a:gd name="connsiteX152" fmla="*/ 389656 w 718340"/>
              <a:gd name="connsiteY152" fmla="*/ 617980 h 632262"/>
              <a:gd name="connsiteX153" fmla="*/ 383940 w 718340"/>
              <a:gd name="connsiteY153" fmla="*/ 613219 h 632262"/>
              <a:gd name="connsiteX154" fmla="*/ 381082 w 718340"/>
              <a:gd name="connsiteY154" fmla="*/ 609410 h 632262"/>
              <a:gd name="connsiteX155" fmla="*/ 377271 w 718340"/>
              <a:gd name="connsiteY155" fmla="*/ 615123 h 632262"/>
              <a:gd name="connsiteX156" fmla="*/ 372508 w 718340"/>
              <a:gd name="connsiteY156" fmla="*/ 619884 h 632262"/>
              <a:gd name="connsiteX157" fmla="*/ 367744 w 718340"/>
              <a:gd name="connsiteY157" fmla="*/ 622741 h 632262"/>
              <a:gd name="connsiteX158" fmla="*/ 361075 w 718340"/>
              <a:gd name="connsiteY158" fmla="*/ 624645 h 632262"/>
              <a:gd name="connsiteX159" fmla="*/ 356312 w 718340"/>
              <a:gd name="connsiteY159" fmla="*/ 625597 h 632262"/>
              <a:gd name="connsiteX160" fmla="*/ 350596 w 718340"/>
              <a:gd name="connsiteY160" fmla="*/ 625597 h 632262"/>
              <a:gd name="connsiteX161" fmla="*/ 345832 w 718340"/>
              <a:gd name="connsiteY161" fmla="*/ 625597 h 632262"/>
              <a:gd name="connsiteX162" fmla="*/ 341069 w 718340"/>
              <a:gd name="connsiteY162" fmla="*/ 623693 h 632262"/>
              <a:gd name="connsiteX163" fmla="*/ 333447 w 718340"/>
              <a:gd name="connsiteY163" fmla="*/ 620836 h 632262"/>
              <a:gd name="connsiteX164" fmla="*/ 324873 w 718340"/>
              <a:gd name="connsiteY164" fmla="*/ 617027 h 632262"/>
              <a:gd name="connsiteX165" fmla="*/ 318204 w 718340"/>
              <a:gd name="connsiteY165" fmla="*/ 612266 h 632262"/>
              <a:gd name="connsiteX166" fmla="*/ 316299 w 718340"/>
              <a:gd name="connsiteY166" fmla="*/ 604649 h 632262"/>
              <a:gd name="connsiteX167" fmla="*/ 322015 w 718340"/>
              <a:gd name="connsiteY167" fmla="*/ 599888 h 632262"/>
              <a:gd name="connsiteX168" fmla="*/ 328684 w 718340"/>
              <a:gd name="connsiteY168" fmla="*/ 597031 h 632262"/>
              <a:gd name="connsiteX169" fmla="*/ 334400 w 718340"/>
              <a:gd name="connsiteY169" fmla="*/ 594175 h 632262"/>
              <a:gd name="connsiteX170" fmla="*/ 335353 w 718340"/>
              <a:gd name="connsiteY170" fmla="*/ 588461 h 632262"/>
              <a:gd name="connsiteX171" fmla="*/ 331542 w 718340"/>
              <a:gd name="connsiteY171" fmla="*/ 584653 h 632262"/>
              <a:gd name="connsiteX172" fmla="*/ 330589 w 718340"/>
              <a:gd name="connsiteY172" fmla="*/ 582748 h 632262"/>
              <a:gd name="connsiteX173" fmla="*/ 331542 w 718340"/>
              <a:gd name="connsiteY173" fmla="*/ 579892 h 632262"/>
              <a:gd name="connsiteX174" fmla="*/ 331542 w 718340"/>
              <a:gd name="connsiteY174" fmla="*/ 577987 h 632262"/>
              <a:gd name="connsiteX175" fmla="*/ 331542 w 718340"/>
              <a:gd name="connsiteY175" fmla="*/ 575130 h 632262"/>
              <a:gd name="connsiteX176" fmla="*/ 330589 w 718340"/>
              <a:gd name="connsiteY176" fmla="*/ 573226 h 632262"/>
              <a:gd name="connsiteX177" fmla="*/ 323920 w 718340"/>
              <a:gd name="connsiteY177" fmla="*/ 570369 h 632262"/>
              <a:gd name="connsiteX178" fmla="*/ 316299 w 718340"/>
              <a:gd name="connsiteY178" fmla="*/ 570369 h 632262"/>
              <a:gd name="connsiteX179" fmla="*/ 309629 w 718340"/>
              <a:gd name="connsiteY179" fmla="*/ 570369 h 632262"/>
              <a:gd name="connsiteX180" fmla="*/ 302960 w 718340"/>
              <a:gd name="connsiteY180" fmla="*/ 573226 h 632262"/>
              <a:gd name="connsiteX181" fmla="*/ 298197 w 718340"/>
              <a:gd name="connsiteY181" fmla="*/ 574178 h 632262"/>
              <a:gd name="connsiteX182" fmla="*/ 294386 w 718340"/>
              <a:gd name="connsiteY182" fmla="*/ 573226 h 632262"/>
              <a:gd name="connsiteX183" fmla="*/ 291528 w 718340"/>
              <a:gd name="connsiteY183" fmla="*/ 570369 h 632262"/>
              <a:gd name="connsiteX184" fmla="*/ 288670 w 718340"/>
              <a:gd name="connsiteY184" fmla="*/ 567513 h 632262"/>
              <a:gd name="connsiteX185" fmla="*/ 281048 w 718340"/>
              <a:gd name="connsiteY185" fmla="*/ 569417 h 632262"/>
              <a:gd name="connsiteX186" fmla="*/ 278190 w 718340"/>
              <a:gd name="connsiteY186" fmla="*/ 576083 h 632262"/>
              <a:gd name="connsiteX187" fmla="*/ 276285 w 718340"/>
              <a:gd name="connsiteY187" fmla="*/ 584653 h 632262"/>
              <a:gd name="connsiteX188" fmla="*/ 271521 w 718340"/>
              <a:gd name="connsiteY188" fmla="*/ 590366 h 632262"/>
              <a:gd name="connsiteX189" fmla="*/ 265805 w 718340"/>
              <a:gd name="connsiteY189" fmla="*/ 592270 h 632262"/>
              <a:gd name="connsiteX190" fmla="*/ 260089 w 718340"/>
              <a:gd name="connsiteY190" fmla="*/ 592270 h 632262"/>
              <a:gd name="connsiteX191" fmla="*/ 253420 w 718340"/>
              <a:gd name="connsiteY191" fmla="*/ 590366 h 632262"/>
              <a:gd name="connsiteX192" fmla="*/ 248656 w 718340"/>
              <a:gd name="connsiteY192" fmla="*/ 587509 h 632262"/>
              <a:gd name="connsiteX193" fmla="*/ 243893 w 718340"/>
              <a:gd name="connsiteY193" fmla="*/ 586557 h 632262"/>
              <a:gd name="connsiteX194" fmla="*/ 241035 w 718340"/>
              <a:gd name="connsiteY194" fmla="*/ 587509 h 632262"/>
              <a:gd name="connsiteX195" fmla="*/ 237223 w 718340"/>
              <a:gd name="connsiteY195" fmla="*/ 588461 h 632262"/>
              <a:gd name="connsiteX196" fmla="*/ 232460 w 718340"/>
              <a:gd name="connsiteY196" fmla="*/ 588461 h 632262"/>
              <a:gd name="connsiteX197" fmla="*/ 230555 w 718340"/>
              <a:gd name="connsiteY197" fmla="*/ 588461 h 632262"/>
              <a:gd name="connsiteX198" fmla="*/ 225791 w 718340"/>
              <a:gd name="connsiteY198" fmla="*/ 584653 h 632262"/>
              <a:gd name="connsiteX199" fmla="*/ 223886 w 718340"/>
              <a:gd name="connsiteY199" fmla="*/ 584653 h 632262"/>
              <a:gd name="connsiteX200" fmla="*/ 221028 w 718340"/>
              <a:gd name="connsiteY200" fmla="*/ 585605 h 632262"/>
              <a:gd name="connsiteX201" fmla="*/ 218169 w 718340"/>
              <a:gd name="connsiteY201" fmla="*/ 586557 h 632262"/>
              <a:gd name="connsiteX202" fmla="*/ 215311 w 718340"/>
              <a:gd name="connsiteY202" fmla="*/ 588461 h 632262"/>
              <a:gd name="connsiteX203" fmla="*/ 212453 w 718340"/>
              <a:gd name="connsiteY203" fmla="*/ 589414 h 632262"/>
              <a:gd name="connsiteX204" fmla="*/ 203879 w 718340"/>
              <a:gd name="connsiteY204" fmla="*/ 584653 h 632262"/>
              <a:gd name="connsiteX205" fmla="*/ 203879 w 718340"/>
              <a:gd name="connsiteY205" fmla="*/ 577035 h 632262"/>
              <a:gd name="connsiteX206" fmla="*/ 206737 w 718340"/>
              <a:gd name="connsiteY206" fmla="*/ 567513 h 632262"/>
              <a:gd name="connsiteX207" fmla="*/ 207690 w 718340"/>
              <a:gd name="connsiteY207" fmla="*/ 557991 h 632262"/>
              <a:gd name="connsiteX208" fmla="*/ 206737 w 718340"/>
              <a:gd name="connsiteY208" fmla="*/ 556086 h 632262"/>
              <a:gd name="connsiteX209" fmla="*/ 206737 w 718340"/>
              <a:gd name="connsiteY209" fmla="*/ 554182 h 632262"/>
              <a:gd name="connsiteX210" fmla="*/ 204832 w 718340"/>
              <a:gd name="connsiteY210" fmla="*/ 552278 h 632262"/>
              <a:gd name="connsiteX211" fmla="*/ 202926 w 718340"/>
              <a:gd name="connsiteY211" fmla="*/ 549421 h 632262"/>
              <a:gd name="connsiteX212" fmla="*/ 202926 w 718340"/>
              <a:gd name="connsiteY212" fmla="*/ 548469 h 632262"/>
              <a:gd name="connsiteX213" fmla="*/ 203879 w 718340"/>
              <a:gd name="connsiteY213" fmla="*/ 547517 h 632262"/>
              <a:gd name="connsiteX214" fmla="*/ 204832 w 718340"/>
              <a:gd name="connsiteY214" fmla="*/ 545612 h 632262"/>
              <a:gd name="connsiteX215" fmla="*/ 205784 w 718340"/>
              <a:gd name="connsiteY215" fmla="*/ 543708 h 632262"/>
              <a:gd name="connsiteX216" fmla="*/ 205784 w 718340"/>
              <a:gd name="connsiteY216" fmla="*/ 541803 h 632262"/>
              <a:gd name="connsiteX217" fmla="*/ 206737 w 718340"/>
              <a:gd name="connsiteY217" fmla="*/ 539899 h 632262"/>
              <a:gd name="connsiteX218" fmla="*/ 206737 w 718340"/>
              <a:gd name="connsiteY218" fmla="*/ 537995 h 632262"/>
              <a:gd name="connsiteX219" fmla="*/ 204832 w 718340"/>
              <a:gd name="connsiteY219" fmla="*/ 535138 h 632262"/>
              <a:gd name="connsiteX220" fmla="*/ 202926 w 718340"/>
              <a:gd name="connsiteY220" fmla="*/ 534186 h 632262"/>
              <a:gd name="connsiteX221" fmla="*/ 201021 w 718340"/>
              <a:gd name="connsiteY221" fmla="*/ 533234 h 632262"/>
              <a:gd name="connsiteX222" fmla="*/ 200068 w 718340"/>
              <a:gd name="connsiteY222" fmla="*/ 530377 h 632262"/>
              <a:gd name="connsiteX223" fmla="*/ 202926 w 718340"/>
              <a:gd name="connsiteY223" fmla="*/ 525616 h 632262"/>
              <a:gd name="connsiteX224" fmla="*/ 214359 w 718340"/>
              <a:gd name="connsiteY224" fmla="*/ 519903 h 632262"/>
              <a:gd name="connsiteX225" fmla="*/ 217217 w 718340"/>
              <a:gd name="connsiteY225" fmla="*/ 515142 h 632262"/>
              <a:gd name="connsiteX226" fmla="*/ 215311 w 718340"/>
              <a:gd name="connsiteY226" fmla="*/ 510381 h 632262"/>
              <a:gd name="connsiteX227" fmla="*/ 209595 w 718340"/>
              <a:gd name="connsiteY227" fmla="*/ 506572 h 632262"/>
              <a:gd name="connsiteX228" fmla="*/ 202926 w 718340"/>
              <a:gd name="connsiteY228" fmla="*/ 504668 h 632262"/>
              <a:gd name="connsiteX229" fmla="*/ 197210 w 718340"/>
              <a:gd name="connsiteY229" fmla="*/ 503715 h 632262"/>
              <a:gd name="connsiteX230" fmla="*/ 193399 w 718340"/>
              <a:gd name="connsiteY230" fmla="*/ 503715 h 632262"/>
              <a:gd name="connsiteX231" fmla="*/ 191494 w 718340"/>
              <a:gd name="connsiteY231" fmla="*/ 501811 h 632262"/>
              <a:gd name="connsiteX232" fmla="*/ 190541 w 718340"/>
              <a:gd name="connsiteY232" fmla="*/ 498954 h 632262"/>
              <a:gd name="connsiteX233" fmla="*/ 191494 w 718340"/>
              <a:gd name="connsiteY233" fmla="*/ 495145 h 632262"/>
              <a:gd name="connsiteX234" fmla="*/ 185778 w 718340"/>
              <a:gd name="connsiteY234" fmla="*/ 496098 h 632262"/>
              <a:gd name="connsiteX235" fmla="*/ 175298 w 718340"/>
              <a:gd name="connsiteY235" fmla="*/ 494193 h 632262"/>
              <a:gd name="connsiteX236" fmla="*/ 169582 w 718340"/>
              <a:gd name="connsiteY236" fmla="*/ 495145 h 632262"/>
              <a:gd name="connsiteX237" fmla="*/ 166724 w 718340"/>
              <a:gd name="connsiteY237" fmla="*/ 495145 h 632262"/>
              <a:gd name="connsiteX238" fmla="*/ 160055 w 718340"/>
              <a:gd name="connsiteY238" fmla="*/ 498002 h 632262"/>
              <a:gd name="connsiteX239" fmla="*/ 158149 w 718340"/>
              <a:gd name="connsiteY239" fmla="*/ 498954 h 632262"/>
              <a:gd name="connsiteX240" fmla="*/ 147669 w 718340"/>
              <a:gd name="connsiteY240" fmla="*/ 498954 h 632262"/>
              <a:gd name="connsiteX241" fmla="*/ 145764 w 718340"/>
              <a:gd name="connsiteY241" fmla="*/ 499907 h 632262"/>
              <a:gd name="connsiteX242" fmla="*/ 144811 w 718340"/>
              <a:gd name="connsiteY242" fmla="*/ 502763 h 632262"/>
              <a:gd name="connsiteX243" fmla="*/ 143858 w 718340"/>
              <a:gd name="connsiteY243" fmla="*/ 505620 h 632262"/>
              <a:gd name="connsiteX244" fmla="*/ 144811 w 718340"/>
              <a:gd name="connsiteY244" fmla="*/ 509429 h 632262"/>
              <a:gd name="connsiteX245" fmla="*/ 144811 w 718340"/>
              <a:gd name="connsiteY245" fmla="*/ 512285 h 632262"/>
              <a:gd name="connsiteX246" fmla="*/ 143858 w 718340"/>
              <a:gd name="connsiteY246" fmla="*/ 515142 h 632262"/>
              <a:gd name="connsiteX247" fmla="*/ 141000 w 718340"/>
              <a:gd name="connsiteY247" fmla="*/ 519903 h 632262"/>
              <a:gd name="connsiteX248" fmla="*/ 140048 w 718340"/>
              <a:gd name="connsiteY248" fmla="*/ 521807 h 632262"/>
              <a:gd name="connsiteX249" fmla="*/ 138142 w 718340"/>
              <a:gd name="connsiteY249" fmla="*/ 526568 h 632262"/>
              <a:gd name="connsiteX250" fmla="*/ 130521 w 718340"/>
              <a:gd name="connsiteY250" fmla="*/ 536090 h 632262"/>
              <a:gd name="connsiteX251" fmla="*/ 127662 w 718340"/>
              <a:gd name="connsiteY251" fmla="*/ 540851 h 632262"/>
              <a:gd name="connsiteX252" fmla="*/ 122899 w 718340"/>
              <a:gd name="connsiteY252" fmla="*/ 537042 h 632262"/>
              <a:gd name="connsiteX253" fmla="*/ 118135 w 718340"/>
              <a:gd name="connsiteY253" fmla="*/ 536090 h 632262"/>
              <a:gd name="connsiteX254" fmla="*/ 107656 w 718340"/>
              <a:gd name="connsiteY254" fmla="*/ 536090 h 632262"/>
              <a:gd name="connsiteX255" fmla="*/ 99081 w 718340"/>
              <a:gd name="connsiteY255" fmla="*/ 534186 h 632262"/>
              <a:gd name="connsiteX256" fmla="*/ 96223 w 718340"/>
              <a:gd name="connsiteY256" fmla="*/ 534186 h 632262"/>
              <a:gd name="connsiteX257" fmla="*/ 93365 w 718340"/>
              <a:gd name="connsiteY257" fmla="*/ 535138 h 632262"/>
              <a:gd name="connsiteX258" fmla="*/ 90507 w 718340"/>
              <a:gd name="connsiteY258" fmla="*/ 537995 h 632262"/>
              <a:gd name="connsiteX259" fmla="*/ 87649 w 718340"/>
              <a:gd name="connsiteY259" fmla="*/ 537995 h 632262"/>
              <a:gd name="connsiteX260" fmla="*/ 86696 w 718340"/>
              <a:gd name="connsiteY260" fmla="*/ 537995 h 632262"/>
              <a:gd name="connsiteX261" fmla="*/ 81932 w 718340"/>
              <a:gd name="connsiteY261" fmla="*/ 535138 h 632262"/>
              <a:gd name="connsiteX262" fmla="*/ 79074 w 718340"/>
              <a:gd name="connsiteY262" fmla="*/ 534186 h 632262"/>
              <a:gd name="connsiteX263" fmla="*/ 76216 w 718340"/>
              <a:gd name="connsiteY263" fmla="*/ 535138 h 632262"/>
              <a:gd name="connsiteX264" fmla="*/ 72405 w 718340"/>
              <a:gd name="connsiteY264" fmla="*/ 537995 h 632262"/>
              <a:gd name="connsiteX265" fmla="*/ 69547 w 718340"/>
              <a:gd name="connsiteY265" fmla="*/ 537995 h 632262"/>
              <a:gd name="connsiteX266" fmla="*/ 61926 w 718340"/>
              <a:gd name="connsiteY266" fmla="*/ 537995 h 632262"/>
              <a:gd name="connsiteX267" fmla="*/ 58115 w 718340"/>
              <a:gd name="connsiteY267" fmla="*/ 537042 h 632262"/>
              <a:gd name="connsiteX268" fmla="*/ 56209 w 718340"/>
              <a:gd name="connsiteY268" fmla="*/ 533234 h 632262"/>
              <a:gd name="connsiteX269" fmla="*/ 54304 w 718340"/>
              <a:gd name="connsiteY269" fmla="*/ 525616 h 632262"/>
              <a:gd name="connsiteX270" fmla="*/ 53351 w 718340"/>
              <a:gd name="connsiteY270" fmla="*/ 523712 h 632262"/>
              <a:gd name="connsiteX271" fmla="*/ 51446 w 718340"/>
              <a:gd name="connsiteY271" fmla="*/ 522759 h 632262"/>
              <a:gd name="connsiteX272" fmla="*/ 50493 w 718340"/>
              <a:gd name="connsiteY272" fmla="*/ 520855 h 632262"/>
              <a:gd name="connsiteX273" fmla="*/ 47635 w 718340"/>
              <a:gd name="connsiteY273" fmla="*/ 492289 h 632262"/>
              <a:gd name="connsiteX274" fmla="*/ 44777 w 718340"/>
              <a:gd name="connsiteY274" fmla="*/ 484671 h 632262"/>
              <a:gd name="connsiteX275" fmla="*/ 40966 w 718340"/>
              <a:gd name="connsiteY275" fmla="*/ 481815 h 632262"/>
              <a:gd name="connsiteX276" fmla="*/ 35250 w 718340"/>
              <a:gd name="connsiteY276" fmla="*/ 483719 h 632262"/>
              <a:gd name="connsiteX277" fmla="*/ 32392 w 718340"/>
              <a:gd name="connsiteY277" fmla="*/ 492289 h 632262"/>
              <a:gd name="connsiteX278" fmla="*/ 28581 w 718340"/>
              <a:gd name="connsiteY278" fmla="*/ 495145 h 632262"/>
              <a:gd name="connsiteX279" fmla="*/ 24770 w 718340"/>
              <a:gd name="connsiteY279" fmla="*/ 491337 h 632262"/>
              <a:gd name="connsiteX280" fmla="*/ 26676 w 718340"/>
              <a:gd name="connsiteY280" fmla="*/ 484671 h 632262"/>
              <a:gd name="connsiteX281" fmla="*/ 31439 w 718340"/>
              <a:gd name="connsiteY281" fmla="*/ 473245 h 632262"/>
              <a:gd name="connsiteX282" fmla="*/ 0 w 718340"/>
              <a:gd name="connsiteY282" fmla="*/ 478006 h 632262"/>
              <a:gd name="connsiteX283" fmla="*/ 952 w 718340"/>
              <a:gd name="connsiteY283" fmla="*/ 473245 h 632262"/>
              <a:gd name="connsiteX284" fmla="*/ 5716 w 718340"/>
              <a:gd name="connsiteY284" fmla="*/ 461818 h 632262"/>
              <a:gd name="connsiteX285" fmla="*/ 11433 w 718340"/>
              <a:gd name="connsiteY285" fmla="*/ 452296 h 632262"/>
              <a:gd name="connsiteX286" fmla="*/ 19054 w 718340"/>
              <a:gd name="connsiteY286" fmla="*/ 441822 h 632262"/>
              <a:gd name="connsiteX287" fmla="*/ 27628 w 718340"/>
              <a:gd name="connsiteY287" fmla="*/ 433252 h 632262"/>
              <a:gd name="connsiteX288" fmla="*/ 36203 w 718340"/>
              <a:gd name="connsiteY288" fmla="*/ 423730 h 632262"/>
              <a:gd name="connsiteX289" fmla="*/ 40014 w 718340"/>
              <a:gd name="connsiteY289" fmla="*/ 414208 h 632262"/>
              <a:gd name="connsiteX290" fmla="*/ 37155 w 718340"/>
              <a:gd name="connsiteY290" fmla="*/ 400877 h 632262"/>
              <a:gd name="connsiteX291" fmla="*/ 35250 w 718340"/>
              <a:gd name="connsiteY291" fmla="*/ 397068 h 632262"/>
              <a:gd name="connsiteX292" fmla="*/ 27628 w 718340"/>
              <a:gd name="connsiteY292" fmla="*/ 389451 h 632262"/>
              <a:gd name="connsiteX293" fmla="*/ 20007 w 718340"/>
              <a:gd name="connsiteY293" fmla="*/ 382785 h 632262"/>
              <a:gd name="connsiteX294" fmla="*/ 11433 w 718340"/>
              <a:gd name="connsiteY294" fmla="*/ 376120 h 632262"/>
              <a:gd name="connsiteX295" fmla="*/ 4764 w 718340"/>
              <a:gd name="connsiteY295" fmla="*/ 368502 h 632262"/>
              <a:gd name="connsiteX296" fmla="*/ 1906 w 718340"/>
              <a:gd name="connsiteY296" fmla="*/ 358980 h 632262"/>
              <a:gd name="connsiteX297" fmla="*/ 3810 w 718340"/>
              <a:gd name="connsiteY297" fmla="*/ 348506 h 632262"/>
              <a:gd name="connsiteX298" fmla="*/ 7622 w 718340"/>
              <a:gd name="connsiteY298" fmla="*/ 338984 h 632262"/>
              <a:gd name="connsiteX299" fmla="*/ 12385 w 718340"/>
              <a:gd name="connsiteY299" fmla="*/ 329462 h 632262"/>
              <a:gd name="connsiteX300" fmla="*/ 16196 w 718340"/>
              <a:gd name="connsiteY300" fmla="*/ 321844 h 632262"/>
              <a:gd name="connsiteX301" fmla="*/ 28581 w 718340"/>
              <a:gd name="connsiteY301" fmla="*/ 300896 h 632262"/>
              <a:gd name="connsiteX302" fmla="*/ 37155 w 718340"/>
              <a:gd name="connsiteY302" fmla="*/ 287565 h 632262"/>
              <a:gd name="connsiteX303" fmla="*/ 45730 w 718340"/>
              <a:gd name="connsiteY303" fmla="*/ 274234 h 632262"/>
              <a:gd name="connsiteX304" fmla="*/ 54304 w 718340"/>
              <a:gd name="connsiteY304" fmla="*/ 261856 h 632262"/>
              <a:gd name="connsiteX305" fmla="*/ 64784 w 718340"/>
              <a:gd name="connsiteY305" fmla="*/ 249477 h 632262"/>
              <a:gd name="connsiteX306" fmla="*/ 66689 w 718340"/>
              <a:gd name="connsiteY306" fmla="*/ 246620 h 632262"/>
              <a:gd name="connsiteX307" fmla="*/ 68595 w 718340"/>
              <a:gd name="connsiteY307" fmla="*/ 243764 h 632262"/>
              <a:gd name="connsiteX308" fmla="*/ 70500 w 718340"/>
              <a:gd name="connsiteY308" fmla="*/ 238051 h 632262"/>
              <a:gd name="connsiteX309" fmla="*/ 73358 w 718340"/>
              <a:gd name="connsiteY309" fmla="*/ 233290 h 632262"/>
              <a:gd name="connsiteX310" fmla="*/ 78122 w 718340"/>
              <a:gd name="connsiteY310" fmla="*/ 230433 h 632262"/>
              <a:gd name="connsiteX311" fmla="*/ 81932 w 718340"/>
              <a:gd name="connsiteY311" fmla="*/ 227576 h 632262"/>
              <a:gd name="connsiteX312" fmla="*/ 85744 w 718340"/>
              <a:gd name="connsiteY312" fmla="*/ 224720 h 632262"/>
              <a:gd name="connsiteX313" fmla="*/ 88602 w 718340"/>
              <a:gd name="connsiteY313" fmla="*/ 220911 h 632262"/>
              <a:gd name="connsiteX314" fmla="*/ 92413 w 718340"/>
              <a:gd name="connsiteY314" fmla="*/ 213293 h 632262"/>
              <a:gd name="connsiteX315" fmla="*/ 94318 w 718340"/>
              <a:gd name="connsiteY315" fmla="*/ 209485 h 632262"/>
              <a:gd name="connsiteX316" fmla="*/ 98129 w 718340"/>
              <a:gd name="connsiteY316" fmla="*/ 207580 h 632262"/>
              <a:gd name="connsiteX317" fmla="*/ 103845 w 718340"/>
              <a:gd name="connsiteY317" fmla="*/ 206628 h 632262"/>
              <a:gd name="connsiteX318" fmla="*/ 110514 w 718340"/>
              <a:gd name="connsiteY318" fmla="*/ 206628 h 632262"/>
              <a:gd name="connsiteX319" fmla="*/ 115277 w 718340"/>
              <a:gd name="connsiteY319" fmla="*/ 206628 h 632262"/>
              <a:gd name="connsiteX320" fmla="*/ 120041 w 718340"/>
              <a:gd name="connsiteY320" fmla="*/ 206628 h 632262"/>
              <a:gd name="connsiteX321" fmla="*/ 123852 w 718340"/>
              <a:gd name="connsiteY321" fmla="*/ 205676 h 632262"/>
              <a:gd name="connsiteX322" fmla="*/ 127662 w 718340"/>
              <a:gd name="connsiteY322" fmla="*/ 202819 h 632262"/>
              <a:gd name="connsiteX323" fmla="*/ 131473 w 718340"/>
              <a:gd name="connsiteY323" fmla="*/ 199963 h 632262"/>
              <a:gd name="connsiteX324" fmla="*/ 139095 w 718340"/>
              <a:gd name="connsiteY324" fmla="*/ 193297 h 632262"/>
              <a:gd name="connsiteX325" fmla="*/ 146716 w 718340"/>
              <a:gd name="connsiteY325" fmla="*/ 186632 h 632262"/>
              <a:gd name="connsiteX326" fmla="*/ 153385 w 718340"/>
              <a:gd name="connsiteY326" fmla="*/ 179014 h 632262"/>
              <a:gd name="connsiteX327" fmla="*/ 158149 w 718340"/>
              <a:gd name="connsiteY327" fmla="*/ 169492 h 632262"/>
              <a:gd name="connsiteX328" fmla="*/ 160055 w 718340"/>
              <a:gd name="connsiteY328" fmla="*/ 162827 h 632262"/>
              <a:gd name="connsiteX329" fmla="*/ 160055 w 718340"/>
              <a:gd name="connsiteY329" fmla="*/ 157113 h 632262"/>
              <a:gd name="connsiteX330" fmla="*/ 160055 w 718340"/>
              <a:gd name="connsiteY330" fmla="*/ 150448 h 632262"/>
              <a:gd name="connsiteX331" fmla="*/ 158149 w 718340"/>
              <a:gd name="connsiteY331" fmla="*/ 144735 h 632262"/>
              <a:gd name="connsiteX332" fmla="*/ 151480 w 718340"/>
              <a:gd name="connsiteY332" fmla="*/ 134261 h 632262"/>
              <a:gd name="connsiteX333" fmla="*/ 144811 w 718340"/>
              <a:gd name="connsiteY333" fmla="*/ 124739 h 632262"/>
              <a:gd name="connsiteX334" fmla="*/ 139095 w 718340"/>
              <a:gd name="connsiteY334" fmla="*/ 115217 h 632262"/>
              <a:gd name="connsiteX335" fmla="*/ 138142 w 718340"/>
              <a:gd name="connsiteY335" fmla="*/ 102838 h 632262"/>
              <a:gd name="connsiteX336" fmla="*/ 145764 w 718340"/>
              <a:gd name="connsiteY336" fmla="*/ 92364 h 632262"/>
              <a:gd name="connsiteX337" fmla="*/ 158149 w 718340"/>
              <a:gd name="connsiteY337" fmla="*/ 84746 h 632262"/>
              <a:gd name="connsiteX338" fmla="*/ 168629 w 718340"/>
              <a:gd name="connsiteY338" fmla="*/ 76176 h 632262"/>
              <a:gd name="connsiteX339" fmla="*/ 170534 w 718340"/>
              <a:gd name="connsiteY339" fmla="*/ 65702 h 632262"/>
              <a:gd name="connsiteX340" fmla="*/ 165771 w 718340"/>
              <a:gd name="connsiteY340" fmla="*/ 59036 h 632262"/>
              <a:gd name="connsiteX341" fmla="*/ 161007 w 718340"/>
              <a:gd name="connsiteY341" fmla="*/ 52371 h 632262"/>
              <a:gd name="connsiteX342" fmla="*/ 156243 w 718340"/>
              <a:gd name="connsiteY342" fmla="*/ 45706 h 632262"/>
              <a:gd name="connsiteX343" fmla="*/ 154339 w 718340"/>
              <a:gd name="connsiteY343" fmla="*/ 38088 h 632262"/>
              <a:gd name="connsiteX344" fmla="*/ 156243 w 718340"/>
              <a:gd name="connsiteY344" fmla="*/ 30470 h 632262"/>
              <a:gd name="connsiteX345" fmla="*/ 161960 w 718340"/>
              <a:gd name="connsiteY345" fmla="*/ 22853 h 632262"/>
              <a:gd name="connsiteX346" fmla="*/ 174345 w 718340"/>
              <a:gd name="connsiteY346" fmla="*/ 9522 h 632262"/>
              <a:gd name="connsiteX347" fmla="*/ 185778 w 718340"/>
              <a:gd name="connsiteY347" fmla="*/ 16187 h 632262"/>
              <a:gd name="connsiteX348" fmla="*/ 195305 w 718340"/>
              <a:gd name="connsiteY348" fmla="*/ 16187 h 632262"/>
              <a:gd name="connsiteX349" fmla="*/ 203879 w 718340"/>
              <a:gd name="connsiteY349" fmla="*/ 12379 h 632262"/>
              <a:gd name="connsiteX350" fmla="*/ 215311 w 718340"/>
              <a:gd name="connsiteY350" fmla="*/ 4761 h 632262"/>
              <a:gd name="connsiteX351" fmla="*/ 218169 w 718340"/>
              <a:gd name="connsiteY351" fmla="*/ 3809 h 632262"/>
              <a:gd name="connsiteX352" fmla="*/ 224838 w 718340"/>
              <a:gd name="connsiteY352" fmla="*/ 952 h 632262"/>
              <a:gd name="connsiteX353" fmla="*/ 232460 w 718340"/>
              <a:gd name="connsiteY353" fmla="*/ 0 h 632262"/>
              <a:gd name="connsiteX354" fmla="*/ 239129 w 718340"/>
              <a:gd name="connsiteY354" fmla="*/ 1904 h 632262"/>
              <a:gd name="connsiteX355" fmla="*/ 243893 w 718340"/>
              <a:gd name="connsiteY355" fmla="*/ 7618 h 632262"/>
              <a:gd name="connsiteX356" fmla="*/ 244846 w 718340"/>
              <a:gd name="connsiteY356" fmla="*/ 12379 h 632262"/>
              <a:gd name="connsiteX357" fmla="*/ 243893 w 718340"/>
              <a:gd name="connsiteY357" fmla="*/ 17140 h 632262"/>
              <a:gd name="connsiteX358" fmla="*/ 244846 w 718340"/>
              <a:gd name="connsiteY358" fmla="*/ 21901 h 632262"/>
              <a:gd name="connsiteX359" fmla="*/ 246751 w 718340"/>
              <a:gd name="connsiteY359" fmla="*/ 26662 h 632262"/>
              <a:gd name="connsiteX360" fmla="*/ 248656 w 718340"/>
              <a:gd name="connsiteY360" fmla="*/ 29518 h 632262"/>
              <a:gd name="connsiteX361" fmla="*/ 252467 w 718340"/>
              <a:gd name="connsiteY361" fmla="*/ 32375 h 632262"/>
              <a:gd name="connsiteX362" fmla="*/ 255325 w 718340"/>
              <a:gd name="connsiteY362" fmla="*/ 35231 h 632262"/>
              <a:gd name="connsiteX363" fmla="*/ 259136 w 718340"/>
              <a:gd name="connsiteY363" fmla="*/ 37136 h 632262"/>
              <a:gd name="connsiteX364" fmla="*/ 269616 w 718340"/>
              <a:gd name="connsiteY364" fmla="*/ 38088 h 632262"/>
              <a:gd name="connsiteX365" fmla="*/ 281048 w 718340"/>
              <a:gd name="connsiteY365" fmla="*/ 36184 h 632262"/>
              <a:gd name="connsiteX366" fmla="*/ 292481 w 718340"/>
              <a:gd name="connsiteY366" fmla="*/ 33327 h 632262"/>
              <a:gd name="connsiteX367" fmla="*/ 302960 w 718340"/>
              <a:gd name="connsiteY367" fmla="*/ 32375 h 632262"/>
              <a:gd name="connsiteX368" fmla="*/ 312488 w 718340"/>
              <a:gd name="connsiteY368" fmla="*/ 32375 h 632262"/>
              <a:gd name="connsiteX369" fmla="*/ 322967 w 718340"/>
              <a:gd name="connsiteY369" fmla="*/ 33327 h 632262"/>
              <a:gd name="connsiteX370" fmla="*/ 332494 w 718340"/>
              <a:gd name="connsiteY370" fmla="*/ 36184 h 632262"/>
              <a:gd name="connsiteX371" fmla="*/ 342021 w 718340"/>
              <a:gd name="connsiteY371" fmla="*/ 39040 h 632262"/>
              <a:gd name="connsiteX372" fmla="*/ 346785 w 718340"/>
              <a:gd name="connsiteY372" fmla="*/ 42849 h 632262"/>
              <a:gd name="connsiteX373" fmla="*/ 351548 w 718340"/>
              <a:gd name="connsiteY373" fmla="*/ 47610 h 632262"/>
              <a:gd name="connsiteX374" fmla="*/ 361075 w 718340"/>
              <a:gd name="connsiteY374" fmla="*/ 57132 h 632262"/>
              <a:gd name="connsiteX375" fmla="*/ 374413 w 718340"/>
              <a:gd name="connsiteY375" fmla="*/ 68558 h 632262"/>
              <a:gd name="connsiteX376" fmla="*/ 388704 w 718340"/>
              <a:gd name="connsiteY376" fmla="*/ 79985 h 632262"/>
              <a:gd name="connsiteX377" fmla="*/ 402995 w 718340"/>
              <a:gd name="connsiteY377" fmla="*/ 91412 h 632262"/>
              <a:gd name="connsiteX378" fmla="*/ 417285 w 718340"/>
              <a:gd name="connsiteY378" fmla="*/ 101886 h 632262"/>
              <a:gd name="connsiteX379" fmla="*/ 423001 w 718340"/>
              <a:gd name="connsiteY379" fmla="*/ 107599 h 632262"/>
              <a:gd name="connsiteX380" fmla="*/ 429670 w 718340"/>
              <a:gd name="connsiteY380" fmla="*/ 113312 h 632262"/>
              <a:gd name="connsiteX381" fmla="*/ 435387 w 718340"/>
              <a:gd name="connsiteY381" fmla="*/ 118073 h 632262"/>
              <a:gd name="connsiteX382" fmla="*/ 442055 w 718340"/>
              <a:gd name="connsiteY382" fmla="*/ 122834 h 632262"/>
              <a:gd name="connsiteX383" fmla="*/ 452535 w 718340"/>
              <a:gd name="connsiteY383" fmla="*/ 122834 h 632262"/>
              <a:gd name="connsiteX384" fmla="*/ 463015 w 718340"/>
              <a:gd name="connsiteY384" fmla="*/ 122834 h 632262"/>
              <a:gd name="connsiteX385" fmla="*/ 473495 w 718340"/>
              <a:gd name="connsiteY385" fmla="*/ 120930 h 632262"/>
              <a:gd name="connsiteX386" fmla="*/ 480164 w 718340"/>
              <a:gd name="connsiteY386" fmla="*/ 116169 h 632262"/>
              <a:gd name="connsiteX387" fmla="*/ 483022 w 718340"/>
              <a:gd name="connsiteY387" fmla="*/ 109503 h 632262"/>
              <a:gd name="connsiteX388" fmla="*/ 483975 w 718340"/>
              <a:gd name="connsiteY388" fmla="*/ 102838 h 632262"/>
              <a:gd name="connsiteX389" fmla="*/ 484927 w 718340"/>
              <a:gd name="connsiteY389" fmla="*/ 95220 h 632262"/>
              <a:gd name="connsiteX390" fmla="*/ 486833 w 718340"/>
              <a:gd name="connsiteY390" fmla="*/ 88555 h 632262"/>
              <a:gd name="connsiteX391" fmla="*/ 487786 w 718340"/>
              <a:gd name="connsiteY391" fmla="*/ 84746 h 632262"/>
              <a:gd name="connsiteX392" fmla="*/ 489691 w 718340"/>
              <a:gd name="connsiteY392" fmla="*/ 79985 h 632262"/>
              <a:gd name="connsiteX393" fmla="*/ 491596 w 718340"/>
              <a:gd name="connsiteY393" fmla="*/ 76176 h 632262"/>
              <a:gd name="connsiteX394" fmla="*/ 493502 w 718340"/>
              <a:gd name="connsiteY394" fmla="*/ 72367 h 632262"/>
              <a:gd name="connsiteX395" fmla="*/ 495407 w 718340"/>
              <a:gd name="connsiteY395" fmla="*/ 69511 h 632262"/>
              <a:gd name="connsiteX396" fmla="*/ 498265 w 718340"/>
              <a:gd name="connsiteY396" fmla="*/ 66654 h 632262"/>
              <a:gd name="connsiteX397" fmla="*/ 502076 w 718340"/>
              <a:gd name="connsiteY397" fmla="*/ 64750 h 632262"/>
              <a:gd name="connsiteX398" fmla="*/ 504934 w 718340"/>
              <a:gd name="connsiteY398" fmla="*/ 62845 h 632262"/>
              <a:gd name="connsiteX399" fmla="*/ 508745 w 718340"/>
              <a:gd name="connsiteY399" fmla="*/ 62845 h 632262"/>
              <a:gd name="connsiteX400" fmla="*/ 511603 w 718340"/>
              <a:gd name="connsiteY400" fmla="*/ 63797 h 632262"/>
              <a:gd name="connsiteX401" fmla="*/ 513508 w 718340"/>
              <a:gd name="connsiteY401" fmla="*/ 65702 h 632262"/>
              <a:gd name="connsiteX402" fmla="*/ 515414 w 718340"/>
              <a:gd name="connsiteY402" fmla="*/ 67606 h 632262"/>
              <a:gd name="connsiteX403" fmla="*/ 519225 w 718340"/>
              <a:gd name="connsiteY403" fmla="*/ 68558 h 632262"/>
              <a:gd name="connsiteX404" fmla="*/ 522083 w 718340"/>
              <a:gd name="connsiteY404" fmla="*/ 69511 h 632262"/>
              <a:gd name="connsiteX405" fmla="*/ 524941 w 718340"/>
              <a:gd name="connsiteY405" fmla="*/ 70463 h 632262"/>
              <a:gd name="connsiteX406" fmla="*/ 528752 w 718340"/>
              <a:gd name="connsiteY406" fmla="*/ 72367 h 632262"/>
              <a:gd name="connsiteX407" fmla="*/ 533515 w 718340"/>
              <a:gd name="connsiteY407" fmla="*/ 75224 h 632262"/>
              <a:gd name="connsiteX408" fmla="*/ 539231 w 718340"/>
              <a:gd name="connsiteY408" fmla="*/ 78080 h 632262"/>
              <a:gd name="connsiteX409" fmla="*/ 544948 w 718340"/>
              <a:gd name="connsiteY409" fmla="*/ 79985 h 632262"/>
              <a:gd name="connsiteX410" fmla="*/ 550664 w 718340"/>
              <a:gd name="connsiteY410" fmla="*/ 82841 h 632262"/>
              <a:gd name="connsiteX411" fmla="*/ 554475 w 718340"/>
              <a:gd name="connsiteY411" fmla="*/ 84746 h 632262"/>
              <a:gd name="connsiteX412" fmla="*/ 557333 w 718340"/>
              <a:gd name="connsiteY412" fmla="*/ 86651 h 632262"/>
              <a:gd name="connsiteX413" fmla="*/ 561144 w 718340"/>
              <a:gd name="connsiteY413" fmla="*/ 87602 h 632262"/>
              <a:gd name="connsiteX414" fmla="*/ 564955 w 718340"/>
              <a:gd name="connsiteY414" fmla="*/ 88555 h 632262"/>
              <a:gd name="connsiteX415" fmla="*/ 575434 w 718340"/>
              <a:gd name="connsiteY415" fmla="*/ 91412 h 632262"/>
              <a:gd name="connsiteX416" fmla="*/ 584961 w 718340"/>
              <a:gd name="connsiteY416" fmla="*/ 94268 h 632262"/>
              <a:gd name="connsiteX417" fmla="*/ 594488 w 718340"/>
              <a:gd name="connsiteY417" fmla="*/ 98077 h 632262"/>
              <a:gd name="connsiteX418" fmla="*/ 604968 w 718340"/>
              <a:gd name="connsiteY418" fmla="*/ 100934 h 632262"/>
              <a:gd name="connsiteX419" fmla="*/ 607826 w 718340"/>
              <a:gd name="connsiteY419" fmla="*/ 102838 h 632262"/>
              <a:gd name="connsiteX420" fmla="*/ 619259 w 718340"/>
              <a:gd name="connsiteY420" fmla="*/ 111408 h 632262"/>
              <a:gd name="connsiteX421" fmla="*/ 630692 w 718340"/>
              <a:gd name="connsiteY421" fmla="*/ 123786 h 632262"/>
              <a:gd name="connsiteX422" fmla="*/ 643077 w 718340"/>
              <a:gd name="connsiteY422" fmla="*/ 133308 h 632262"/>
              <a:gd name="connsiteX423" fmla="*/ 655462 w 718340"/>
              <a:gd name="connsiteY423" fmla="*/ 134261 h 632262"/>
              <a:gd name="connsiteX424" fmla="*/ 666894 w 718340"/>
              <a:gd name="connsiteY424" fmla="*/ 134261 h 632262"/>
              <a:gd name="connsiteX425" fmla="*/ 676421 w 718340"/>
              <a:gd name="connsiteY425" fmla="*/ 137117 h 632262"/>
              <a:gd name="connsiteX426" fmla="*/ 684043 w 718340"/>
              <a:gd name="connsiteY426" fmla="*/ 141878 h 632262"/>
              <a:gd name="connsiteX427" fmla="*/ 693570 w 718340"/>
              <a:gd name="connsiteY427" fmla="*/ 146639 h 6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</a:cxnLst>
            <a:rect l="l" t="t" r="r" b="b"/>
            <a:pathLst>
              <a:path w="718340" h="632262">
                <a:moveTo>
                  <a:pt x="693570" y="146639"/>
                </a:moveTo>
                <a:lnTo>
                  <a:pt x="693570" y="150448"/>
                </a:lnTo>
                <a:lnTo>
                  <a:pt x="691664" y="155209"/>
                </a:lnTo>
                <a:lnTo>
                  <a:pt x="690712" y="159018"/>
                </a:lnTo>
                <a:lnTo>
                  <a:pt x="692617" y="162827"/>
                </a:lnTo>
                <a:lnTo>
                  <a:pt x="693570" y="167588"/>
                </a:lnTo>
                <a:lnTo>
                  <a:pt x="693570" y="170444"/>
                </a:lnTo>
                <a:lnTo>
                  <a:pt x="692617" y="173301"/>
                </a:lnTo>
                <a:lnTo>
                  <a:pt x="691664" y="177110"/>
                </a:lnTo>
                <a:lnTo>
                  <a:pt x="692617" y="187584"/>
                </a:lnTo>
                <a:lnTo>
                  <a:pt x="698333" y="192345"/>
                </a:lnTo>
                <a:lnTo>
                  <a:pt x="705955" y="193297"/>
                </a:lnTo>
                <a:lnTo>
                  <a:pt x="714530" y="194249"/>
                </a:lnTo>
                <a:lnTo>
                  <a:pt x="718340" y="197106"/>
                </a:lnTo>
                <a:lnTo>
                  <a:pt x="718340" y="201867"/>
                </a:lnTo>
                <a:lnTo>
                  <a:pt x="716435" y="205676"/>
                </a:lnTo>
                <a:lnTo>
                  <a:pt x="712624" y="209485"/>
                </a:lnTo>
                <a:lnTo>
                  <a:pt x="705003" y="212341"/>
                </a:lnTo>
                <a:lnTo>
                  <a:pt x="702145" y="213293"/>
                </a:lnTo>
                <a:lnTo>
                  <a:pt x="699286" y="216150"/>
                </a:lnTo>
                <a:lnTo>
                  <a:pt x="697381" y="219959"/>
                </a:lnTo>
                <a:lnTo>
                  <a:pt x="695475" y="222815"/>
                </a:lnTo>
                <a:lnTo>
                  <a:pt x="694522" y="225672"/>
                </a:lnTo>
                <a:lnTo>
                  <a:pt x="689759" y="227576"/>
                </a:lnTo>
                <a:lnTo>
                  <a:pt x="682137" y="230433"/>
                </a:lnTo>
                <a:lnTo>
                  <a:pt x="673563" y="231385"/>
                </a:lnTo>
                <a:lnTo>
                  <a:pt x="664989" y="229481"/>
                </a:lnTo>
                <a:lnTo>
                  <a:pt x="660225" y="223768"/>
                </a:lnTo>
                <a:lnTo>
                  <a:pt x="656414" y="220911"/>
                </a:lnTo>
                <a:lnTo>
                  <a:pt x="651651" y="219007"/>
                </a:lnTo>
                <a:lnTo>
                  <a:pt x="646887" y="217102"/>
                </a:lnTo>
                <a:lnTo>
                  <a:pt x="642124" y="216150"/>
                </a:lnTo>
                <a:lnTo>
                  <a:pt x="634502" y="217102"/>
                </a:lnTo>
                <a:lnTo>
                  <a:pt x="626881" y="219007"/>
                </a:lnTo>
                <a:lnTo>
                  <a:pt x="619259" y="223768"/>
                </a:lnTo>
                <a:lnTo>
                  <a:pt x="614495" y="230433"/>
                </a:lnTo>
                <a:lnTo>
                  <a:pt x="610684" y="240907"/>
                </a:lnTo>
                <a:lnTo>
                  <a:pt x="608779" y="252334"/>
                </a:lnTo>
                <a:lnTo>
                  <a:pt x="607826" y="264712"/>
                </a:lnTo>
                <a:lnTo>
                  <a:pt x="606874" y="276139"/>
                </a:lnTo>
                <a:lnTo>
                  <a:pt x="606874" y="283756"/>
                </a:lnTo>
                <a:lnTo>
                  <a:pt x="605921" y="291374"/>
                </a:lnTo>
                <a:lnTo>
                  <a:pt x="604015" y="298992"/>
                </a:lnTo>
                <a:lnTo>
                  <a:pt x="601157" y="305657"/>
                </a:lnTo>
                <a:lnTo>
                  <a:pt x="598299" y="307561"/>
                </a:lnTo>
                <a:lnTo>
                  <a:pt x="596394" y="308514"/>
                </a:lnTo>
                <a:lnTo>
                  <a:pt x="593536" y="309466"/>
                </a:lnTo>
                <a:lnTo>
                  <a:pt x="590678" y="310418"/>
                </a:lnTo>
                <a:lnTo>
                  <a:pt x="588772" y="312322"/>
                </a:lnTo>
                <a:lnTo>
                  <a:pt x="586867" y="315179"/>
                </a:lnTo>
                <a:lnTo>
                  <a:pt x="584961" y="318036"/>
                </a:lnTo>
                <a:lnTo>
                  <a:pt x="582103" y="319940"/>
                </a:lnTo>
                <a:lnTo>
                  <a:pt x="575434" y="319940"/>
                </a:lnTo>
                <a:lnTo>
                  <a:pt x="570671" y="316131"/>
                </a:lnTo>
                <a:lnTo>
                  <a:pt x="566860" y="310418"/>
                </a:lnTo>
                <a:lnTo>
                  <a:pt x="563049" y="305657"/>
                </a:lnTo>
                <a:lnTo>
                  <a:pt x="562097" y="303753"/>
                </a:lnTo>
                <a:lnTo>
                  <a:pt x="560191" y="303753"/>
                </a:lnTo>
                <a:lnTo>
                  <a:pt x="554475" y="302800"/>
                </a:lnTo>
                <a:lnTo>
                  <a:pt x="548759" y="305657"/>
                </a:lnTo>
                <a:lnTo>
                  <a:pt x="543995" y="309466"/>
                </a:lnTo>
                <a:lnTo>
                  <a:pt x="539231" y="312322"/>
                </a:lnTo>
                <a:lnTo>
                  <a:pt x="533515" y="314227"/>
                </a:lnTo>
                <a:lnTo>
                  <a:pt x="527799" y="314227"/>
                </a:lnTo>
                <a:lnTo>
                  <a:pt x="522083" y="313275"/>
                </a:lnTo>
                <a:lnTo>
                  <a:pt x="515414" y="312322"/>
                </a:lnTo>
                <a:lnTo>
                  <a:pt x="506840" y="309466"/>
                </a:lnTo>
                <a:lnTo>
                  <a:pt x="503981" y="303753"/>
                </a:lnTo>
                <a:lnTo>
                  <a:pt x="503029" y="296135"/>
                </a:lnTo>
                <a:lnTo>
                  <a:pt x="498265" y="291374"/>
                </a:lnTo>
                <a:lnTo>
                  <a:pt x="492549" y="291374"/>
                </a:lnTo>
                <a:lnTo>
                  <a:pt x="487786" y="297087"/>
                </a:lnTo>
                <a:lnTo>
                  <a:pt x="484927" y="304705"/>
                </a:lnTo>
                <a:lnTo>
                  <a:pt x="482069" y="310418"/>
                </a:lnTo>
                <a:lnTo>
                  <a:pt x="477306" y="314227"/>
                </a:lnTo>
                <a:lnTo>
                  <a:pt x="475400" y="319940"/>
                </a:lnTo>
                <a:lnTo>
                  <a:pt x="475400" y="331366"/>
                </a:lnTo>
                <a:lnTo>
                  <a:pt x="474448" y="336128"/>
                </a:lnTo>
                <a:lnTo>
                  <a:pt x="472542" y="341841"/>
                </a:lnTo>
                <a:lnTo>
                  <a:pt x="469684" y="346602"/>
                </a:lnTo>
                <a:lnTo>
                  <a:pt x="466826" y="351363"/>
                </a:lnTo>
                <a:lnTo>
                  <a:pt x="461109" y="364694"/>
                </a:lnTo>
                <a:lnTo>
                  <a:pt x="460157" y="378024"/>
                </a:lnTo>
                <a:lnTo>
                  <a:pt x="463015" y="391355"/>
                </a:lnTo>
                <a:lnTo>
                  <a:pt x="468732" y="404686"/>
                </a:lnTo>
                <a:lnTo>
                  <a:pt x="472542" y="410400"/>
                </a:lnTo>
                <a:lnTo>
                  <a:pt x="476353" y="416112"/>
                </a:lnTo>
                <a:lnTo>
                  <a:pt x="480164" y="421826"/>
                </a:lnTo>
                <a:lnTo>
                  <a:pt x="483022" y="427539"/>
                </a:lnTo>
                <a:lnTo>
                  <a:pt x="483975" y="439918"/>
                </a:lnTo>
                <a:lnTo>
                  <a:pt x="483975" y="451344"/>
                </a:lnTo>
                <a:lnTo>
                  <a:pt x="484927" y="462771"/>
                </a:lnTo>
                <a:lnTo>
                  <a:pt x="489691" y="473245"/>
                </a:lnTo>
                <a:lnTo>
                  <a:pt x="494454" y="478958"/>
                </a:lnTo>
                <a:lnTo>
                  <a:pt x="500171" y="485623"/>
                </a:lnTo>
                <a:lnTo>
                  <a:pt x="506840" y="492289"/>
                </a:lnTo>
                <a:lnTo>
                  <a:pt x="511603" y="498954"/>
                </a:lnTo>
                <a:lnTo>
                  <a:pt x="514461" y="507524"/>
                </a:lnTo>
                <a:lnTo>
                  <a:pt x="518272" y="515142"/>
                </a:lnTo>
                <a:lnTo>
                  <a:pt x="523988" y="517998"/>
                </a:lnTo>
                <a:lnTo>
                  <a:pt x="528752" y="520855"/>
                </a:lnTo>
                <a:lnTo>
                  <a:pt x="532562" y="527520"/>
                </a:lnTo>
                <a:lnTo>
                  <a:pt x="535421" y="529425"/>
                </a:lnTo>
                <a:lnTo>
                  <a:pt x="539231" y="530377"/>
                </a:lnTo>
                <a:lnTo>
                  <a:pt x="542089" y="531329"/>
                </a:lnTo>
                <a:lnTo>
                  <a:pt x="544948" y="533234"/>
                </a:lnTo>
                <a:lnTo>
                  <a:pt x="540185" y="537995"/>
                </a:lnTo>
                <a:lnTo>
                  <a:pt x="537326" y="541803"/>
                </a:lnTo>
                <a:lnTo>
                  <a:pt x="535421" y="545612"/>
                </a:lnTo>
                <a:lnTo>
                  <a:pt x="532562" y="551325"/>
                </a:lnTo>
                <a:lnTo>
                  <a:pt x="531610" y="554182"/>
                </a:lnTo>
                <a:lnTo>
                  <a:pt x="528752" y="558943"/>
                </a:lnTo>
                <a:lnTo>
                  <a:pt x="525894" y="562752"/>
                </a:lnTo>
                <a:lnTo>
                  <a:pt x="523035" y="564656"/>
                </a:lnTo>
                <a:lnTo>
                  <a:pt x="518272" y="563704"/>
                </a:lnTo>
                <a:lnTo>
                  <a:pt x="516367" y="563704"/>
                </a:lnTo>
                <a:lnTo>
                  <a:pt x="514461" y="563704"/>
                </a:lnTo>
                <a:lnTo>
                  <a:pt x="513508" y="565608"/>
                </a:lnTo>
                <a:lnTo>
                  <a:pt x="513508" y="567513"/>
                </a:lnTo>
                <a:lnTo>
                  <a:pt x="514461" y="568465"/>
                </a:lnTo>
                <a:lnTo>
                  <a:pt x="514461" y="569417"/>
                </a:lnTo>
                <a:lnTo>
                  <a:pt x="511603" y="575130"/>
                </a:lnTo>
                <a:lnTo>
                  <a:pt x="510650" y="577987"/>
                </a:lnTo>
                <a:lnTo>
                  <a:pt x="510650" y="581796"/>
                </a:lnTo>
                <a:lnTo>
                  <a:pt x="514461" y="588461"/>
                </a:lnTo>
                <a:lnTo>
                  <a:pt x="516367" y="599888"/>
                </a:lnTo>
                <a:lnTo>
                  <a:pt x="516367" y="609410"/>
                </a:lnTo>
                <a:lnTo>
                  <a:pt x="511603" y="613219"/>
                </a:lnTo>
                <a:lnTo>
                  <a:pt x="497313" y="614171"/>
                </a:lnTo>
                <a:lnTo>
                  <a:pt x="489691" y="615123"/>
                </a:lnTo>
                <a:lnTo>
                  <a:pt x="483022" y="617027"/>
                </a:lnTo>
                <a:lnTo>
                  <a:pt x="479211" y="620836"/>
                </a:lnTo>
                <a:lnTo>
                  <a:pt x="477306" y="626549"/>
                </a:lnTo>
                <a:lnTo>
                  <a:pt x="475400" y="631310"/>
                </a:lnTo>
                <a:lnTo>
                  <a:pt x="470636" y="632263"/>
                </a:lnTo>
                <a:lnTo>
                  <a:pt x="467778" y="630358"/>
                </a:lnTo>
                <a:lnTo>
                  <a:pt x="466826" y="627502"/>
                </a:lnTo>
                <a:lnTo>
                  <a:pt x="467778" y="623693"/>
                </a:lnTo>
                <a:lnTo>
                  <a:pt x="466826" y="619884"/>
                </a:lnTo>
                <a:lnTo>
                  <a:pt x="462062" y="618932"/>
                </a:lnTo>
                <a:lnTo>
                  <a:pt x="455393" y="618932"/>
                </a:lnTo>
                <a:lnTo>
                  <a:pt x="443008" y="619884"/>
                </a:lnTo>
                <a:lnTo>
                  <a:pt x="426812" y="620836"/>
                </a:lnTo>
                <a:lnTo>
                  <a:pt x="421096" y="620836"/>
                </a:lnTo>
                <a:lnTo>
                  <a:pt x="415380" y="620836"/>
                </a:lnTo>
                <a:lnTo>
                  <a:pt x="412522" y="621788"/>
                </a:lnTo>
                <a:lnTo>
                  <a:pt x="410616" y="624645"/>
                </a:lnTo>
                <a:lnTo>
                  <a:pt x="410616" y="631310"/>
                </a:lnTo>
                <a:lnTo>
                  <a:pt x="402995" y="631310"/>
                </a:lnTo>
                <a:lnTo>
                  <a:pt x="398231" y="630358"/>
                </a:lnTo>
                <a:lnTo>
                  <a:pt x="394420" y="627502"/>
                </a:lnTo>
                <a:lnTo>
                  <a:pt x="391562" y="621788"/>
                </a:lnTo>
                <a:lnTo>
                  <a:pt x="389656" y="617980"/>
                </a:lnTo>
                <a:lnTo>
                  <a:pt x="383940" y="613219"/>
                </a:lnTo>
                <a:lnTo>
                  <a:pt x="381082" y="609410"/>
                </a:lnTo>
                <a:lnTo>
                  <a:pt x="377271" y="615123"/>
                </a:lnTo>
                <a:lnTo>
                  <a:pt x="372508" y="619884"/>
                </a:lnTo>
                <a:lnTo>
                  <a:pt x="367744" y="622741"/>
                </a:lnTo>
                <a:lnTo>
                  <a:pt x="361075" y="624645"/>
                </a:lnTo>
                <a:lnTo>
                  <a:pt x="356312" y="625597"/>
                </a:lnTo>
                <a:lnTo>
                  <a:pt x="350596" y="625597"/>
                </a:lnTo>
                <a:lnTo>
                  <a:pt x="345832" y="625597"/>
                </a:lnTo>
                <a:lnTo>
                  <a:pt x="341069" y="623693"/>
                </a:lnTo>
                <a:lnTo>
                  <a:pt x="333447" y="620836"/>
                </a:lnTo>
                <a:lnTo>
                  <a:pt x="324873" y="617027"/>
                </a:lnTo>
                <a:lnTo>
                  <a:pt x="318204" y="612266"/>
                </a:lnTo>
                <a:lnTo>
                  <a:pt x="316299" y="604649"/>
                </a:lnTo>
                <a:lnTo>
                  <a:pt x="322015" y="599888"/>
                </a:lnTo>
                <a:lnTo>
                  <a:pt x="328684" y="597031"/>
                </a:lnTo>
                <a:lnTo>
                  <a:pt x="334400" y="594175"/>
                </a:lnTo>
                <a:lnTo>
                  <a:pt x="335353" y="588461"/>
                </a:lnTo>
                <a:lnTo>
                  <a:pt x="331542" y="584653"/>
                </a:lnTo>
                <a:lnTo>
                  <a:pt x="330589" y="582748"/>
                </a:lnTo>
                <a:lnTo>
                  <a:pt x="331542" y="579892"/>
                </a:lnTo>
                <a:lnTo>
                  <a:pt x="331542" y="577987"/>
                </a:lnTo>
                <a:lnTo>
                  <a:pt x="331542" y="575130"/>
                </a:lnTo>
                <a:lnTo>
                  <a:pt x="330589" y="573226"/>
                </a:lnTo>
                <a:lnTo>
                  <a:pt x="323920" y="570369"/>
                </a:lnTo>
                <a:lnTo>
                  <a:pt x="316299" y="570369"/>
                </a:lnTo>
                <a:lnTo>
                  <a:pt x="309629" y="570369"/>
                </a:lnTo>
                <a:lnTo>
                  <a:pt x="302960" y="573226"/>
                </a:lnTo>
                <a:lnTo>
                  <a:pt x="298197" y="574178"/>
                </a:lnTo>
                <a:lnTo>
                  <a:pt x="294386" y="573226"/>
                </a:lnTo>
                <a:lnTo>
                  <a:pt x="291528" y="570369"/>
                </a:lnTo>
                <a:lnTo>
                  <a:pt x="288670" y="567513"/>
                </a:lnTo>
                <a:lnTo>
                  <a:pt x="281048" y="569417"/>
                </a:lnTo>
                <a:lnTo>
                  <a:pt x="278190" y="576083"/>
                </a:lnTo>
                <a:lnTo>
                  <a:pt x="276285" y="584653"/>
                </a:lnTo>
                <a:lnTo>
                  <a:pt x="271521" y="590366"/>
                </a:lnTo>
                <a:lnTo>
                  <a:pt x="265805" y="592270"/>
                </a:lnTo>
                <a:lnTo>
                  <a:pt x="260089" y="592270"/>
                </a:lnTo>
                <a:lnTo>
                  <a:pt x="253420" y="590366"/>
                </a:lnTo>
                <a:lnTo>
                  <a:pt x="248656" y="587509"/>
                </a:lnTo>
                <a:lnTo>
                  <a:pt x="243893" y="586557"/>
                </a:lnTo>
                <a:lnTo>
                  <a:pt x="241035" y="587509"/>
                </a:lnTo>
                <a:lnTo>
                  <a:pt x="237223" y="588461"/>
                </a:lnTo>
                <a:lnTo>
                  <a:pt x="232460" y="588461"/>
                </a:lnTo>
                <a:lnTo>
                  <a:pt x="230555" y="588461"/>
                </a:lnTo>
                <a:lnTo>
                  <a:pt x="225791" y="584653"/>
                </a:lnTo>
                <a:lnTo>
                  <a:pt x="223886" y="584653"/>
                </a:lnTo>
                <a:lnTo>
                  <a:pt x="221028" y="585605"/>
                </a:lnTo>
                <a:lnTo>
                  <a:pt x="218169" y="586557"/>
                </a:lnTo>
                <a:lnTo>
                  <a:pt x="215311" y="588461"/>
                </a:lnTo>
                <a:lnTo>
                  <a:pt x="212453" y="589414"/>
                </a:lnTo>
                <a:lnTo>
                  <a:pt x="203879" y="584653"/>
                </a:lnTo>
                <a:lnTo>
                  <a:pt x="203879" y="577035"/>
                </a:lnTo>
                <a:lnTo>
                  <a:pt x="206737" y="567513"/>
                </a:lnTo>
                <a:lnTo>
                  <a:pt x="207690" y="557991"/>
                </a:lnTo>
                <a:lnTo>
                  <a:pt x="206737" y="556086"/>
                </a:lnTo>
                <a:lnTo>
                  <a:pt x="206737" y="554182"/>
                </a:lnTo>
                <a:lnTo>
                  <a:pt x="204832" y="552278"/>
                </a:lnTo>
                <a:lnTo>
                  <a:pt x="202926" y="549421"/>
                </a:lnTo>
                <a:lnTo>
                  <a:pt x="202926" y="548469"/>
                </a:lnTo>
                <a:lnTo>
                  <a:pt x="203879" y="547517"/>
                </a:lnTo>
                <a:lnTo>
                  <a:pt x="204832" y="545612"/>
                </a:lnTo>
                <a:lnTo>
                  <a:pt x="205784" y="543708"/>
                </a:lnTo>
                <a:lnTo>
                  <a:pt x="205784" y="541803"/>
                </a:lnTo>
                <a:lnTo>
                  <a:pt x="206737" y="539899"/>
                </a:lnTo>
                <a:lnTo>
                  <a:pt x="206737" y="537995"/>
                </a:lnTo>
                <a:lnTo>
                  <a:pt x="204832" y="535138"/>
                </a:lnTo>
                <a:lnTo>
                  <a:pt x="202926" y="534186"/>
                </a:lnTo>
                <a:lnTo>
                  <a:pt x="201021" y="533234"/>
                </a:lnTo>
                <a:lnTo>
                  <a:pt x="200068" y="530377"/>
                </a:lnTo>
                <a:lnTo>
                  <a:pt x="202926" y="525616"/>
                </a:lnTo>
                <a:lnTo>
                  <a:pt x="214359" y="519903"/>
                </a:lnTo>
                <a:lnTo>
                  <a:pt x="217217" y="515142"/>
                </a:lnTo>
                <a:lnTo>
                  <a:pt x="215311" y="510381"/>
                </a:lnTo>
                <a:lnTo>
                  <a:pt x="209595" y="506572"/>
                </a:lnTo>
                <a:lnTo>
                  <a:pt x="202926" y="504668"/>
                </a:lnTo>
                <a:lnTo>
                  <a:pt x="197210" y="503715"/>
                </a:lnTo>
                <a:lnTo>
                  <a:pt x="193399" y="503715"/>
                </a:lnTo>
                <a:lnTo>
                  <a:pt x="191494" y="501811"/>
                </a:lnTo>
                <a:lnTo>
                  <a:pt x="190541" y="498954"/>
                </a:lnTo>
                <a:lnTo>
                  <a:pt x="191494" y="495145"/>
                </a:lnTo>
                <a:lnTo>
                  <a:pt x="185778" y="496098"/>
                </a:lnTo>
                <a:lnTo>
                  <a:pt x="175298" y="494193"/>
                </a:lnTo>
                <a:lnTo>
                  <a:pt x="169582" y="495145"/>
                </a:lnTo>
                <a:lnTo>
                  <a:pt x="166724" y="495145"/>
                </a:lnTo>
                <a:lnTo>
                  <a:pt x="160055" y="498002"/>
                </a:lnTo>
                <a:lnTo>
                  <a:pt x="158149" y="498954"/>
                </a:lnTo>
                <a:lnTo>
                  <a:pt x="147669" y="498954"/>
                </a:lnTo>
                <a:lnTo>
                  <a:pt x="145764" y="499907"/>
                </a:lnTo>
                <a:lnTo>
                  <a:pt x="144811" y="502763"/>
                </a:lnTo>
                <a:lnTo>
                  <a:pt x="143858" y="505620"/>
                </a:lnTo>
                <a:lnTo>
                  <a:pt x="144811" y="509429"/>
                </a:lnTo>
                <a:lnTo>
                  <a:pt x="144811" y="512285"/>
                </a:lnTo>
                <a:lnTo>
                  <a:pt x="143858" y="515142"/>
                </a:lnTo>
                <a:lnTo>
                  <a:pt x="141000" y="519903"/>
                </a:lnTo>
                <a:lnTo>
                  <a:pt x="140048" y="521807"/>
                </a:lnTo>
                <a:lnTo>
                  <a:pt x="138142" y="526568"/>
                </a:lnTo>
                <a:lnTo>
                  <a:pt x="130521" y="536090"/>
                </a:lnTo>
                <a:lnTo>
                  <a:pt x="127662" y="540851"/>
                </a:lnTo>
                <a:lnTo>
                  <a:pt x="122899" y="537042"/>
                </a:lnTo>
                <a:lnTo>
                  <a:pt x="118135" y="536090"/>
                </a:lnTo>
                <a:lnTo>
                  <a:pt x="107656" y="536090"/>
                </a:lnTo>
                <a:lnTo>
                  <a:pt x="99081" y="534186"/>
                </a:lnTo>
                <a:lnTo>
                  <a:pt x="96223" y="534186"/>
                </a:lnTo>
                <a:lnTo>
                  <a:pt x="93365" y="535138"/>
                </a:lnTo>
                <a:lnTo>
                  <a:pt x="90507" y="537995"/>
                </a:lnTo>
                <a:lnTo>
                  <a:pt x="87649" y="537995"/>
                </a:lnTo>
                <a:lnTo>
                  <a:pt x="86696" y="537995"/>
                </a:lnTo>
                <a:lnTo>
                  <a:pt x="81932" y="535138"/>
                </a:lnTo>
                <a:lnTo>
                  <a:pt x="79074" y="534186"/>
                </a:lnTo>
                <a:lnTo>
                  <a:pt x="76216" y="535138"/>
                </a:lnTo>
                <a:lnTo>
                  <a:pt x="72405" y="537995"/>
                </a:lnTo>
                <a:lnTo>
                  <a:pt x="69547" y="537995"/>
                </a:lnTo>
                <a:lnTo>
                  <a:pt x="61926" y="537995"/>
                </a:lnTo>
                <a:lnTo>
                  <a:pt x="58115" y="537042"/>
                </a:lnTo>
                <a:lnTo>
                  <a:pt x="56209" y="533234"/>
                </a:lnTo>
                <a:lnTo>
                  <a:pt x="54304" y="525616"/>
                </a:lnTo>
                <a:lnTo>
                  <a:pt x="53351" y="523712"/>
                </a:lnTo>
                <a:lnTo>
                  <a:pt x="51446" y="522759"/>
                </a:lnTo>
                <a:lnTo>
                  <a:pt x="50493" y="520855"/>
                </a:lnTo>
                <a:lnTo>
                  <a:pt x="47635" y="492289"/>
                </a:lnTo>
                <a:lnTo>
                  <a:pt x="44777" y="484671"/>
                </a:lnTo>
                <a:lnTo>
                  <a:pt x="40966" y="481815"/>
                </a:lnTo>
                <a:lnTo>
                  <a:pt x="35250" y="483719"/>
                </a:lnTo>
                <a:lnTo>
                  <a:pt x="32392" y="492289"/>
                </a:lnTo>
                <a:lnTo>
                  <a:pt x="28581" y="495145"/>
                </a:lnTo>
                <a:lnTo>
                  <a:pt x="24770" y="491337"/>
                </a:lnTo>
                <a:lnTo>
                  <a:pt x="26676" y="484671"/>
                </a:lnTo>
                <a:lnTo>
                  <a:pt x="31439" y="473245"/>
                </a:lnTo>
                <a:lnTo>
                  <a:pt x="0" y="478006"/>
                </a:lnTo>
                <a:lnTo>
                  <a:pt x="952" y="473245"/>
                </a:lnTo>
                <a:lnTo>
                  <a:pt x="5716" y="461818"/>
                </a:lnTo>
                <a:lnTo>
                  <a:pt x="11433" y="452296"/>
                </a:lnTo>
                <a:lnTo>
                  <a:pt x="19054" y="441822"/>
                </a:lnTo>
                <a:lnTo>
                  <a:pt x="27628" y="433252"/>
                </a:lnTo>
                <a:lnTo>
                  <a:pt x="36203" y="423730"/>
                </a:lnTo>
                <a:lnTo>
                  <a:pt x="40014" y="414208"/>
                </a:lnTo>
                <a:lnTo>
                  <a:pt x="37155" y="400877"/>
                </a:lnTo>
                <a:lnTo>
                  <a:pt x="35250" y="397068"/>
                </a:lnTo>
                <a:lnTo>
                  <a:pt x="27628" y="389451"/>
                </a:lnTo>
                <a:lnTo>
                  <a:pt x="20007" y="382785"/>
                </a:lnTo>
                <a:lnTo>
                  <a:pt x="11433" y="376120"/>
                </a:lnTo>
                <a:lnTo>
                  <a:pt x="4764" y="368502"/>
                </a:lnTo>
                <a:lnTo>
                  <a:pt x="1906" y="358980"/>
                </a:lnTo>
                <a:lnTo>
                  <a:pt x="3810" y="348506"/>
                </a:lnTo>
                <a:lnTo>
                  <a:pt x="7622" y="338984"/>
                </a:lnTo>
                <a:lnTo>
                  <a:pt x="12385" y="329462"/>
                </a:lnTo>
                <a:lnTo>
                  <a:pt x="16196" y="321844"/>
                </a:lnTo>
                <a:lnTo>
                  <a:pt x="28581" y="300896"/>
                </a:lnTo>
                <a:lnTo>
                  <a:pt x="37155" y="287565"/>
                </a:lnTo>
                <a:lnTo>
                  <a:pt x="45730" y="274234"/>
                </a:lnTo>
                <a:lnTo>
                  <a:pt x="54304" y="261856"/>
                </a:lnTo>
                <a:lnTo>
                  <a:pt x="64784" y="249477"/>
                </a:lnTo>
                <a:lnTo>
                  <a:pt x="66689" y="246620"/>
                </a:lnTo>
                <a:lnTo>
                  <a:pt x="68595" y="243764"/>
                </a:lnTo>
                <a:lnTo>
                  <a:pt x="70500" y="238051"/>
                </a:lnTo>
                <a:lnTo>
                  <a:pt x="73358" y="233290"/>
                </a:lnTo>
                <a:lnTo>
                  <a:pt x="78122" y="230433"/>
                </a:lnTo>
                <a:lnTo>
                  <a:pt x="81932" y="227576"/>
                </a:lnTo>
                <a:lnTo>
                  <a:pt x="85744" y="224720"/>
                </a:lnTo>
                <a:lnTo>
                  <a:pt x="88602" y="220911"/>
                </a:lnTo>
                <a:lnTo>
                  <a:pt x="92413" y="213293"/>
                </a:lnTo>
                <a:lnTo>
                  <a:pt x="94318" y="209485"/>
                </a:lnTo>
                <a:lnTo>
                  <a:pt x="98129" y="207580"/>
                </a:lnTo>
                <a:lnTo>
                  <a:pt x="103845" y="206628"/>
                </a:lnTo>
                <a:lnTo>
                  <a:pt x="110514" y="206628"/>
                </a:lnTo>
                <a:lnTo>
                  <a:pt x="115277" y="206628"/>
                </a:lnTo>
                <a:lnTo>
                  <a:pt x="120041" y="206628"/>
                </a:lnTo>
                <a:lnTo>
                  <a:pt x="123852" y="205676"/>
                </a:lnTo>
                <a:lnTo>
                  <a:pt x="127662" y="202819"/>
                </a:lnTo>
                <a:lnTo>
                  <a:pt x="131473" y="199963"/>
                </a:lnTo>
                <a:lnTo>
                  <a:pt x="139095" y="193297"/>
                </a:lnTo>
                <a:lnTo>
                  <a:pt x="146716" y="186632"/>
                </a:lnTo>
                <a:lnTo>
                  <a:pt x="153385" y="179014"/>
                </a:lnTo>
                <a:lnTo>
                  <a:pt x="158149" y="169492"/>
                </a:lnTo>
                <a:lnTo>
                  <a:pt x="160055" y="162827"/>
                </a:lnTo>
                <a:lnTo>
                  <a:pt x="160055" y="157113"/>
                </a:lnTo>
                <a:lnTo>
                  <a:pt x="160055" y="150448"/>
                </a:lnTo>
                <a:lnTo>
                  <a:pt x="158149" y="144735"/>
                </a:lnTo>
                <a:lnTo>
                  <a:pt x="151480" y="134261"/>
                </a:lnTo>
                <a:lnTo>
                  <a:pt x="144811" y="124739"/>
                </a:lnTo>
                <a:lnTo>
                  <a:pt x="139095" y="115217"/>
                </a:lnTo>
                <a:lnTo>
                  <a:pt x="138142" y="102838"/>
                </a:lnTo>
                <a:lnTo>
                  <a:pt x="145764" y="92364"/>
                </a:lnTo>
                <a:lnTo>
                  <a:pt x="158149" y="84746"/>
                </a:lnTo>
                <a:lnTo>
                  <a:pt x="168629" y="76176"/>
                </a:lnTo>
                <a:lnTo>
                  <a:pt x="170534" y="65702"/>
                </a:lnTo>
                <a:lnTo>
                  <a:pt x="165771" y="59036"/>
                </a:lnTo>
                <a:lnTo>
                  <a:pt x="161007" y="52371"/>
                </a:lnTo>
                <a:lnTo>
                  <a:pt x="156243" y="45706"/>
                </a:lnTo>
                <a:lnTo>
                  <a:pt x="154339" y="38088"/>
                </a:lnTo>
                <a:lnTo>
                  <a:pt x="156243" y="30470"/>
                </a:lnTo>
                <a:lnTo>
                  <a:pt x="161960" y="22853"/>
                </a:lnTo>
                <a:lnTo>
                  <a:pt x="174345" y="9522"/>
                </a:lnTo>
                <a:lnTo>
                  <a:pt x="185778" y="16187"/>
                </a:lnTo>
                <a:lnTo>
                  <a:pt x="195305" y="16187"/>
                </a:lnTo>
                <a:lnTo>
                  <a:pt x="203879" y="12379"/>
                </a:lnTo>
                <a:lnTo>
                  <a:pt x="215311" y="4761"/>
                </a:lnTo>
                <a:lnTo>
                  <a:pt x="218169" y="3809"/>
                </a:lnTo>
                <a:lnTo>
                  <a:pt x="224838" y="952"/>
                </a:lnTo>
                <a:lnTo>
                  <a:pt x="232460" y="0"/>
                </a:lnTo>
                <a:lnTo>
                  <a:pt x="239129" y="1904"/>
                </a:lnTo>
                <a:lnTo>
                  <a:pt x="243893" y="7618"/>
                </a:lnTo>
                <a:lnTo>
                  <a:pt x="244846" y="12379"/>
                </a:lnTo>
                <a:lnTo>
                  <a:pt x="243893" y="17140"/>
                </a:lnTo>
                <a:lnTo>
                  <a:pt x="244846" y="21901"/>
                </a:lnTo>
                <a:lnTo>
                  <a:pt x="246751" y="26662"/>
                </a:lnTo>
                <a:lnTo>
                  <a:pt x="248656" y="29518"/>
                </a:lnTo>
                <a:lnTo>
                  <a:pt x="252467" y="32375"/>
                </a:lnTo>
                <a:lnTo>
                  <a:pt x="255325" y="35231"/>
                </a:lnTo>
                <a:lnTo>
                  <a:pt x="259136" y="37136"/>
                </a:lnTo>
                <a:lnTo>
                  <a:pt x="269616" y="38088"/>
                </a:lnTo>
                <a:lnTo>
                  <a:pt x="281048" y="36184"/>
                </a:lnTo>
                <a:lnTo>
                  <a:pt x="292481" y="33327"/>
                </a:lnTo>
                <a:lnTo>
                  <a:pt x="302960" y="32375"/>
                </a:lnTo>
                <a:lnTo>
                  <a:pt x="312488" y="32375"/>
                </a:lnTo>
                <a:lnTo>
                  <a:pt x="322967" y="33327"/>
                </a:lnTo>
                <a:lnTo>
                  <a:pt x="332494" y="36184"/>
                </a:lnTo>
                <a:lnTo>
                  <a:pt x="342021" y="39040"/>
                </a:lnTo>
                <a:lnTo>
                  <a:pt x="346785" y="42849"/>
                </a:lnTo>
                <a:lnTo>
                  <a:pt x="351548" y="47610"/>
                </a:lnTo>
                <a:lnTo>
                  <a:pt x="361075" y="57132"/>
                </a:lnTo>
                <a:lnTo>
                  <a:pt x="374413" y="68558"/>
                </a:lnTo>
                <a:lnTo>
                  <a:pt x="388704" y="79985"/>
                </a:lnTo>
                <a:lnTo>
                  <a:pt x="402995" y="91412"/>
                </a:lnTo>
                <a:lnTo>
                  <a:pt x="417285" y="101886"/>
                </a:lnTo>
                <a:lnTo>
                  <a:pt x="423001" y="107599"/>
                </a:lnTo>
                <a:lnTo>
                  <a:pt x="429670" y="113312"/>
                </a:lnTo>
                <a:lnTo>
                  <a:pt x="435387" y="118073"/>
                </a:lnTo>
                <a:lnTo>
                  <a:pt x="442055" y="122834"/>
                </a:lnTo>
                <a:lnTo>
                  <a:pt x="452535" y="122834"/>
                </a:lnTo>
                <a:lnTo>
                  <a:pt x="463015" y="122834"/>
                </a:lnTo>
                <a:lnTo>
                  <a:pt x="473495" y="120930"/>
                </a:lnTo>
                <a:lnTo>
                  <a:pt x="480164" y="116169"/>
                </a:lnTo>
                <a:lnTo>
                  <a:pt x="483022" y="109503"/>
                </a:lnTo>
                <a:lnTo>
                  <a:pt x="483975" y="102838"/>
                </a:lnTo>
                <a:lnTo>
                  <a:pt x="484927" y="95220"/>
                </a:lnTo>
                <a:lnTo>
                  <a:pt x="486833" y="88555"/>
                </a:lnTo>
                <a:lnTo>
                  <a:pt x="487786" y="84746"/>
                </a:lnTo>
                <a:lnTo>
                  <a:pt x="489691" y="79985"/>
                </a:lnTo>
                <a:lnTo>
                  <a:pt x="491596" y="76176"/>
                </a:lnTo>
                <a:lnTo>
                  <a:pt x="493502" y="72367"/>
                </a:lnTo>
                <a:lnTo>
                  <a:pt x="495407" y="69511"/>
                </a:lnTo>
                <a:lnTo>
                  <a:pt x="498265" y="66654"/>
                </a:lnTo>
                <a:lnTo>
                  <a:pt x="502076" y="64750"/>
                </a:lnTo>
                <a:lnTo>
                  <a:pt x="504934" y="62845"/>
                </a:lnTo>
                <a:lnTo>
                  <a:pt x="508745" y="62845"/>
                </a:lnTo>
                <a:lnTo>
                  <a:pt x="511603" y="63797"/>
                </a:lnTo>
                <a:lnTo>
                  <a:pt x="513508" y="65702"/>
                </a:lnTo>
                <a:lnTo>
                  <a:pt x="515414" y="67606"/>
                </a:lnTo>
                <a:lnTo>
                  <a:pt x="519225" y="68558"/>
                </a:lnTo>
                <a:lnTo>
                  <a:pt x="522083" y="69511"/>
                </a:lnTo>
                <a:lnTo>
                  <a:pt x="524941" y="70463"/>
                </a:lnTo>
                <a:lnTo>
                  <a:pt x="528752" y="72367"/>
                </a:lnTo>
                <a:lnTo>
                  <a:pt x="533515" y="75224"/>
                </a:lnTo>
                <a:lnTo>
                  <a:pt x="539231" y="78080"/>
                </a:lnTo>
                <a:lnTo>
                  <a:pt x="544948" y="79985"/>
                </a:lnTo>
                <a:lnTo>
                  <a:pt x="550664" y="82841"/>
                </a:lnTo>
                <a:lnTo>
                  <a:pt x="554475" y="84746"/>
                </a:lnTo>
                <a:lnTo>
                  <a:pt x="557333" y="86651"/>
                </a:lnTo>
                <a:lnTo>
                  <a:pt x="561144" y="87602"/>
                </a:lnTo>
                <a:lnTo>
                  <a:pt x="564955" y="88555"/>
                </a:lnTo>
                <a:lnTo>
                  <a:pt x="575434" y="91412"/>
                </a:lnTo>
                <a:lnTo>
                  <a:pt x="584961" y="94268"/>
                </a:lnTo>
                <a:lnTo>
                  <a:pt x="594488" y="98077"/>
                </a:lnTo>
                <a:lnTo>
                  <a:pt x="604968" y="100934"/>
                </a:lnTo>
                <a:lnTo>
                  <a:pt x="607826" y="102838"/>
                </a:lnTo>
                <a:lnTo>
                  <a:pt x="619259" y="111408"/>
                </a:lnTo>
                <a:lnTo>
                  <a:pt x="630692" y="123786"/>
                </a:lnTo>
                <a:lnTo>
                  <a:pt x="643077" y="133308"/>
                </a:lnTo>
                <a:lnTo>
                  <a:pt x="655462" y="134261"/>
                </a:lnTo>
                <a:lnTo>
                  <a:pt x="666894" y="134261"/>
                </a:lnTo>
                <a:lnTo>
                  <a:pt x="676421" y="137117"/>
                </a:lnTo>
                <a:lnTo>
                  <a:pt x="684043" y="141878"/>
                </a:lnTo>
                <a:lnTo>
                  <a:pt x="693570" y="146639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4" name="Forma libre 31">
            <a:extLst>
              <a:ext uri="{FF2B5EF4-FFF2-40B4-BE49-F238E27FC236}">
                <a16:creationId xmlns:a16="http://schemas.microsoft.com/office/drawing/2014/main" id="{F821DB57-A969-BFDE-B380-481720FE42EB}"/>
              </a:ext>
            </a:extLst>
          </p:cNvPr>
          <p:cNvSpPr/>
          <p:nvPr/>
        </p:nvSpPr>
        <p:spPr>
          <a:xfrm>
            <a:off x="8540187" y="4490235"/>
            <a:ext cx="941071" cy="602767"/>
          </a:xfrm>
          <a:custGeom>
            <a:avLst/>
            <a:gdLst>
              <a:gd name="connsiteX0" fmla="*/ 805989 w 1254714"/>
              <a:gd name="connsiteY0" fmla="*/ 61893 h 803659"/>
              <a:gd name="connsiteX1" fmla="*/ 803131 w 1254714"/>
              <a:gd name="connsiteY1" fmla="*/ 67606 h 803659"/>
              <a:gd name="connsiteX2" fmla="*/ 801226 w 1254714"/>
              <a:gd name="connsiteY2" fmla="*/ 73319 h 803659"/>
              <a:gd name="connsiteX3" fmla="*/ 802179 w 1254714"/>
              <a:gd name="connsiteY3" fmla="*/ 78080 h 803659"/>
              <a:gd name="connsiteX4" fmla="*/ 808847 w 1254714"/>
              <a:gd name="connsiteY4" fmla="*/ 79985 h 803659"/>
              <a:gd name="connsiteX5" fmla="*/ 814564 w 1254714"/>
              <a:gd name="connsiteY5" fmla="*/ 80937 h 803659"/>
              <a:gd name="connsiteX6" fmla="*/ 815516 w 1254714"/>
              <a:gd name="connsiteY6" fmla="*/ 85698 h 803659"/>
              <a:gd name="connsiteX7" fmla="*/ 817422 w 1254714"/>
              <a:gd name="connsiteY7" fmla="*/ 91412 h 803659"/>
              <a:gd name="connsiteX8" fmla="*/ 823138 w 1254714"/>
              <a:gd name="connsiteY8" fmla="*/ 93316 h 803659"/>
              <a:gd name="connsiteX9" fmla="*/ 825043 w 1254714"/>
              <a:gd name="connsiteY9" fmla="*/ 97125 h 803659"/>
              <a:gd name="connsiteX10" fmla="*/ 829807 w 1254714"/>
              <a:gd name="connsiteY10" fmla="*/ 104742 h 803659"/>
              <a:gd name="connsiteX11" fmla="*/ 831712 w 1254714"/>
              <a:gd name="connsiteY11" fmla="*/ 108551 h 803659"/>
              <a:gd name="connsiteX12" fmla="*/ 834570 w 1254714"/>
              <a:gd name="connsiteY12" fmla="*/ 112360 h 803659"/>
              <a:gd name="connsiteX13" fmla="*/ 837428 w 1254714"/>
              <a:gd name="connsiteY13" fmla="*/ 115217 h 803659"/>
              <a:gd name="connsiteX14" fmla="*/ 841239 w 1254714"/>
              <a:gd name="connsiteY14" fmla="*/ 117121 h 803659"/>
              <a:gd name="connsiteX15" fmla="*/ 845050 w 1254714"/>
              <a:gd name="connsiteY15" fmla="*/ 117121 h 803659"/>
              <a:gd name="connsiteX16" fmla="*/ 850766 w 1254714"/>
              <a:gd name="connsiteY16" fmla="*/ 118073 h 803659"/>
              <a:gd name="connsiteX17" fmla="*/ 852672 w 1254714"/>
              <a:gd name="connsiteY17" fmla="*/ 122834 h 803659"/>
              <a:gd name="connsiteX18" fmla="*/ 852672 w 1254714"/>
              <a:gd name="connsiteY18" fmla="*/ 129500 h 803659"/>
              <a:gd name="connsiteX19" fmla="*/ 855530 w 1254714"/>
              <a:gd name="connsiteY19" fmla="*/ 132356 h 803659"/>
              <a:gd name="connsiteX20" fmla="*/ 861246 w 1254714"/>
              <a:gd name="connsiteY20" fmla="*/ 132356 h 803659"/>
              <a:gd name="connsiteX21" fmla="*/ 867915 w 1254714"/>
              <a:gd name="connsiteY21" fmla="*/ 132356 h 803659"/>
              <a:gd name="connsiteX22" fmla="*/ 874584 w 1254714"/>
              <a:gd name="connsiteY22" fmla="*/ 132356 h 803659"/>
              <a:gd name="connsiteX23" fmla="*/ 881253 w 1254714"/>
              <a:gd name="connsiteY23" fmla="*/ 131404 h 803659"/>
              <a:gd name="connsiteX24" fmla="*/ 882206 w 1254714"/>
              <a:gd name="connsiteY24" fmla="*/ 128547 h 803659"/>
              <a:gd name="connsiteX25" fmla="*/ 883159 w 1254714"/>
              <a:gd name="connsiteY25" fmla="*/ 124739 h 803659"/>
              <a:gd name="connsiteX26" fmla="*/ 884111 w 1254714"/>
              <a:gd name="connsiteY26" fmla="*/ 116169 h 803659"/>
              <a:gd name="connsiteX27" fmla="*/ 886017 w 1254714"/>
              <a:gd name="connsiteY27" fmla="*/ 108551 h 803659"/>
              <a:gd name="connsiteX28" fmla="*/ 889827 w 1254714"/>
              <a:gd name="connsiteY28" fmla="*/ 102838 h 803659"/>
              <a:gd name="connsiteX29" fmla="*/ 895544 w 1254714"/>
              <a:gd name="connsiteY29" fmla="*/ 99029 h 803659"/>
              <a:gd name="connsiteX30" fmla="*/ 903165 w 1254714"/>
              <a:gd name="connsiteY30" fmla="*/ 99981 h 803659"/>
              <a:gd name="connsiteX31" fmla="*/ 906023 w 1254714"/>
              <a:gd name="connsiteY31" fmla="*/ 100934 h 803659"/>
              <a:gd name="connsiteX32" fmla="*/ 907929 w 1254714"/>
              <a:gd name="connsiteY32" fmla="*/ 101886 h 803659"/>
              <a:gd name="connsiteX33" fmla="*/ 909834 w 1254714"/>
              <a:gd name="connsiteY33" fmla="*/ 103790 h 803659"/>
              <a:gd name="connsiteX34" fmla="*/ 909834 w 1254714"/>
              <a:gd name="connsiteY34" fmla="*/ 106647 h 803659"/>
              <a:gd name="connsiteX35" fmla="*/ 910787 w 1254714"/>
              <a:gd name="connsiteY35" fmla="*/ 110456 h 803659"/>
              <a:gd name="connsiteX36" fmla="*/ 910787 w 1254714"/>
              <a:gd name="connsiteY36" fmla="*/ 115217 h 803659"/>
              <a:gd name="connsiteX37" fmla="*/ 911740 w 1254714"/>
              <a:gd name="connsiteY37" fmla="*/ 118073 h 803659"/>
              <a:gd name="connsiteX38" fmla="*/ 914598 w 1254714"/>
              <a:gd name="connsiteY38" fmla="*/ 120930 h 803659"/>
              <a:gd name="connsiteX39" fmla="*/ 916503 w 1254714"/>
              <a:gd name="connsiteY39" fmla="*/ 123786 h 803659"/>
              <a:gd name="connsiteX40" fmla="*/ 918408 w 1254714"/>
              <a:gd name="connsiteY40" fmla="*/ 125691 h 803659"/>
              <a:gd name="connsiteX41" fmla="*/ 919361 w 1254714"/>
              <a:gd name="connsiteY41" fmla="*/ 127595 h 803659"/>
              <a:gd name="connsiteX42" fmla="*/ 920314 w 1254714"/>
              <a:gd name="connsiteY42" fmla="*/ 131404 h 803659"/>
              <a:gd name="connsiteX43" fmla="*/ 924125 w 1254714"/>
              <a:gd name="connsiteY43" fmla="*/ 139974 h 803659"/>
              <a:gd name="connsiteX44" fmla="*/ 930794 w 1254714"/>
              <a:gd name="connsiteY44" fmla="*/ 146639 h 803659"/>
              <a:gd name="connsiteX45" fmla="*/ 936510 w 1254714"/>
              <a:gd name="connsiteY45" fmla="*/ 153305 h 803659"/>
              <a:gd name="connsiteX46" fmla="*/ 939368 w 1254714"/>
              <a:gd name="connsiteY46" fmla="*/ 164731 h 803659"/>
              <a:gd name="connsiteX47" fmla="*/ 940321 w 1254714"/>
              <a:gd name="connsiteY47" fmla="*/ 169492 h 803659"/>
              <a:gd name="connsiteX48" fmla="*/ 940321 w 1254714"/>
              <a:gd name="connsiteY48" fmla="*/ 174253 h 803659"/>
              <a:gd name="connsiteX49" fmla="*/ 940321 w 1254714"/>
              <a:gd name="connsiteY49" fmla="*/ 179014 h 803659"/>
              <a:gd name="connsiteX50" fmla="*/ 940321 w 1254714"/>
              <a:gd name="connsiteY50" fmla="*/ 183775 h 803659"/>
              <a:gd name="connsiteX51" fmla="*/ 942226 w 1254714"/>
              <a:gd name="connsiteY51" fmla="*/ 188536 h 803659"/>
              <a:gd name="connsiteX52" fmla="*/ 944132 w 1254714"/>
              <a:gd name="connsiteY52" fmla="*/ 191393 h 803659"/>
              <a:gd name="connsiteX53" fmla="*/ 945085 w 1254714"/>
              <a:gd name="connsiteY53" fmla="*/ 195202 h 803659"/>
              <a:gd name="connsiteX54" fmla="*/ 945085 w 1254714"/>
              <a:gd name="connsiteY54" fmla="*/ 199963 h 803659"/>
              <a:gd name="connsiteX55" fmla="*/ 953659 w 1254714"/>
              <a:gd name="connsiteY55" fmla="*/ 199010 h 803659"/>
              <a:gd name="connsiteX56" fmla="*/ 953659 w 1254714"/>
              <a:gd name="connsiteY56" fmla="*/ 202819 h 803659"/>
              <a:gd name="connsiteX57" fmla="*/ 954612 w 1254714"/>
              <a:gd name="connsiteY57" fmla="*/ 206628 h 803659"/>
              <a:gd name="connsiteX58" fmla="*/ 955564 w 1254714"/>
              <a:gd name="connsiteY58" fmla="*/ 210437 h 803659"/>
              <a:gd name="connsiteX59" fmla="*/ 958422 w 1254714"/>
              <a:gd name="connsiteY59" fmla="*/ 213293 h 803659"/>
              <a:gd name="connsiteX60" fmla="*/ 964139 w 1254714"/>
              <a:gd name="connsiteY60" fmla="*/ 217102 h 803659"/>
              <a:gd name="connsiteX61" fmla="*/ 967949 w 1254714"/>
              <a:gd name="connsiteY61" fmla="*/ 214246 h 803659"/>
              <a:gd name="connsiteX62" fmla="*/ 971760 w 1254714"/>
              <a:gd name="connsiteY62" fmla="*/ 212341 h 803659"/>
              <a:gd name="connsiteX63" fmla="*/ 975571 w 1254714"/>
              <a:gd name="connsiteY63" fmla="*/ 213293 h 803659"/>
              <a:gd name="connsiteX64" fmla="*/ 976524 w 1254714"/>
              <a:gd name="connsiteY64" fmla="*/ 225672 h 803659"/>
              <a:gd name="connsiteX65" fmla="*/ 978429 w 1254714"/>
              <a:gd name="connsiteY65" fmla="*/ 231385 h 803659"/>
              <a:gd name="connsiteX66" fmla="*/ 983193 w 1254714"/>
              <a:gd name="connsiteY66" fmla="*/ 234242 h 803659"/>
              <a:gd name="connsiteX67" fmla="*/ 987956 w 1254714"/>
              <a:gd name="connsiteY67" fmla="*/ 234242 h 803659"/>
              <a:gd name="connsiteX68" fmla="*/ 995578 w 1254714"/>
              <a:gd name="connsiteY68" fmla="*/ 235194 h 803659"/>
              <a:gd name="connsiteX69" fmla="*/ 1002247 w 1254714"/>
              <a:gd name="connsiteY69" fmla="*/ 237098 h 803659"/>
              <a:gd name="connsiteX70" fmla="*/ 1006057 w 1254714"/>
              <a:gd name="connsiteY70" fmla="*/ 239003 h 803659"/>
              <a:gd name="connsiteX71" fmla="*/ 1009868 w 1254714"/>
              <a:gd name="connsiteY71" fmla="*/ 253286 h 803659"/>
              <a:gd name="connsiteX72" fmla="*/ 1018443 w 1254714"/>
              <a:gd name="connsiteY72" fmla="*/ 264713 h 803659"/>
              <a:gd name="connsiteX73" fmla="*/ 1029875 w 1254714"/>
              <a:gd name="connsiteY73" fmla="*/ 272330 h 803659"/>
              <a:gd name="connsiteX74" fmla="*/ 1043213 w 1254714"/>
              <a:gd name="connsiteY74" fmla="*/ 278043 h 803659"/>
              <a:gd name="connsiteX75" fmla="*/ 1048929 w 1254714"/>
              <a:gd name="connsiteY75" fmla="*/ 279948 h 803659"/>
              <a:gd name="connsiteX76" fmla="*/ 1055598 w 1254714"/>
              <a:gd name="connsiteY76" fmla="*/ 280900 h 803659"/>
              <a:gd name="connsiteX77" fmla="*/ 1061314 w 1254714"/>
              <a:gd name="connsiteY77" fmla="*/ 282804 h 803659"/>
              <a:gd name="connsiteX78" fmla="*/ 1067031 w 1254714"/>
              <a:gd name="connsiteY78" fmla="*/ 283757 h 803659"/>
              <a:gd name="connsiteX79" fmla="*/ 1069889 w 1254714"/>
              <a:gd name="connsiteY79" fmla="*/ 285661 h 803659"/>
              <a:gd name="connsiteX80" fmla="*/ 1072747 w 1254714"/>
              <a:gd name="connsiteY80" fmla="*/ 286613 h 803659"/>
              <a:gd name="connsiteX81" fmla="*/ 1075605 w 1254714"/>
              <a:gd name="connsiteY81" fmla="*/ 287565 h 803659"/>
              <a:gd name="connsiteX82" fmla="*/ 1078463 w 1254714"/>
              <a:gd name="connsiteY82" fmla="*/ 288518 h 803659"/>
              <a:gd name="connsiteX83" fmla="*/ 1087991 w 1254714"/>
              <a:gd name="connsiteY83" fmla="*/ 290422 h 803659"/>
              <a:gd name="connsiteX84" fmla="*/ 1098470 w 1254714"/>
              <a:gd name="connsiteY84" fmla="*/ 291374 h 803659"/>
              <a:gd name="connsiteX85" fmla="*/ 1107997 w 1254714"/>
              <a:gd name="connsiteY85" fmla="*/ 290422 h 803659"/>
              <a:gd name="connsiteX86" fmla="*/ 1117524 w 1254714"/>
              <a:gd name="connsiteY86" fmla="*/ 288518 h 803659"/>
              <a:gd name="connsiteX87" fmla="*/ 1123240 w 1254714"/>
              <a:gd name="connsiteY87" fmla="*/ 286613 h 803659"/>
              <a:gd name="connsiteX88" fmla="*/ 1126099 w 1254714"/>
              <a:gd name="connsiteY88" fmla="*/ 286613 h 803659"/>
              <a:gd name="connsiteX89" fmla="*/ 1129909 w 1254714"/>
              <a:gd name="connsiteY89" fmla="*/ 287565 h 803659"/>
              <a:gd name="connsiteX90" fmla="*/ 1133720 w 1254714"/>
              <a:gd name="connsiteY90" fmla="*/ 291374 h 803659"/>
              <a:gd name="connsiteX91" fmla="*/ 1149916 w 1254714"/>
              <a:gd name="connsiteY91" fmla="*/ 309466 h 803659"/>
              <a:gd name="connsiteX92" fmla="*/ 1155632 w 1254714"/>
              <a:gd name="connsiteY92" fmla="*/ 315179 h 803659"/>
              <a:gd name="connsiteX93" fmla="*/ 1156585 w 1254714"/>
              <a:gd name="connsiteY93" fmla="*/ 319940 h 803659"/>
              <a:gd name="connsiteX94" fmla="*/ 1154680 w 1254714"/>
              <a:gd name="connsiteY94" fmla="*/ 325653 h 803659"/>
              <a:gd name="connsiteX95" fmla="*/ 1150869 w 1254714"/>
              <a:gd name="connsiteY95" fmla="*/ 332319 h 803659"/>
              <a:gd name="connsiteX96" fmla="*/ 1148963 w 1254714"/>
              <a:gd name="connsiteY96" fmla="*/ 338032 h 803659"/>
              <a:gd name="connsiteX97" fmla="*/ 1148011 w 1254714"/>
              <a:gd name="connsiteY97" fmla="*/ 344697 h 803659"/>
              <a:gd name="connsiteX98" fmla="*/ 1146105 w 1254714"/>
              <a:gd name="connsiteY98" fmla="*/ 350411 h 803659"/>
              <a:gd name="connsiteX99" fmla="*/ 1145153 w 1254714"/>
              <a:gd name="connsiteY99" fmla="*/ 356124 h 803659"/>
              <a:gd name="connsiteX100" fmla="*/ 1144200 w 1254714"/>
              <a:gd name="connsiteY100" fmla="*/ 360885 h 803659"/>
              <a:gd name="connsiteX101" fmla="*/ 1141342 w 1254714"/>
              <a:gd name="connsiteY101" fmla="*/ 368502 h 803659"/>
              <a:gd name="connsiteX102" fmla="*/ 1139436 w 1254714"/>
              <a:gd name="connsiteY102" fmla="*/ 380881 h 803659"/>
              <a:gd name="connsiteX103" fmla="*/ 1138484 w 1254714"/>
              <a:gd name="connsiteY103" fmla="*/ 388499 h 803659"/>
              <a:gd name="connsiteX104" fmla="*/ 1138484 w 1254714"/>
              <a:gd name="connsiteY104" fmla="*/ 396116 h 803659"/>
              <a:gd name="connsiteX105" fmla="*/ 1143247 w 1254714"/>
              <a:gd name="connsiteY105" fmla="*/ 401829 h 803659"/>
              <a:gd name="connsiteX106" fmla="*/ 1145153 w 1254714"/>
              <a:gd name="connsiteY106" fmla="*/ 402782 h 803659"/>
              <a:gd name="connsiteX107" fmla="*/ 1146105 w 1254714"/>
              <a:gd name="connsiteY107" fmla="*/ 404686 h 803659"/>
              <a:gd name="connsiteX108" fmla="*/ 1146105 w 1254714"/>
              <a:gd name="connsiteY108" fmla="*/ 406590 h 803659"/>
              <a:gd name="connsiteX109" fmla="*/ 1144200 w 1254714"/>
              <a:gd name="connsiteY109" fmla="*/ 408495 h 803659"/>
              <a:gd name="connsiteX110" fmla="*/ 1141342 w 1254714"/>
              <a:gd name="connsiteY110" fmla="*/ 411351 h 803659"/>
              <a:gd name="connsiteX111" fmla="*/ 1140389 w 1254714"/>
              <a:gd name="connsiteY111" fmla="*/ 415161 h 803659"/>
              <a:gd name="connsiteX112" fmla="*/ 1141342 w 1254714"/>
              <a:gd name="connsiteY112" fmla="*/ 419922 h 803659"/>
              <a:gd name="connsiteX113" fmla="*/ 1142294 w 1254714"/>
              <a:gd name="connsiteY113" fmla="*/ 424683 h 803659"/>
              <a:gd name="connsiteX114" fmla="*/ 1148963 w 1254714"/>
              <a:gd name="connsiteY114" fmla="*/ 430396 h 803659"/>
              <a:gd name="connsiteX115" fmla="*/ 1152774 w 1254714"/>
              <a:gd name="connsiteY115" fmla="*/ 435157 h 803659"/>
              <a:gd name="connsiteX116" fmla="*/ 1156585 w 1254714"/>
              <a:gd name="connsiteY116" fmla="*/ 439918 h 803659"/>
              <a:gd name="connsiteX117" fmla="*/ 1157538 w 1254714"/>
              <a:gd name="connsiteY117" fmla="*/ 443727 h 803659"/>
              <a:gd name="connsiteX118" fmla="*/ 1157538 w 1254714"/>
              <a:gd name="connsiteY118" fmla="*/ 448488 h 803659"/>
              <a:gd name="connsiteX119" fmla="*/ 1154680 w 1254714"/>
              <a:gd name="connsiteY119" fmla="*/ 457057 h 803659"/>
              <a:gd name="connsiteX120" fmla="*/ 1156585 w 1254714"/>
              <a:gd name="connsiteY120" fmla="*/ 458962 h 803659"/>
              <a:gd name="connsiteX121" fmla="*/ 1159444 w 1254714"/>
              <a:gd name="connsiteY121" fmla="*/ 465627 h 803659"/>
              <a:gd name="connsiteX122" fmla="*/ 1158490 w 1254714"/>
              <a:gd name="connsiteY122" fmla="*/ 471340 h 803659"/>
              <a:gd name="connsiteX123" fmla="*/ 1156585 w 1254714"/>
              <a:gd name="connsiteY123" fmla="*/ 478006 h 803659"/>
              <a:gd name="connsiteX124" fmla="*/ 1155632 w 1254714"/>
              <a:gd name="connsiteY124" fmla="*/ 484671 h 803659"/>
              <a:gd name="connsiteX125" fmla="*/ 1157538 w 1254714"/>
              <a:gd name="connsiteY125" fmla="*/ 490384 h 803659"/>
              <a:gd name="connsiteX126" fmla="*/ 1161348 w 1254714"/>
              <a:gd name="connsiteY126" fmla="*/ 493241 h 803659"/>
              <a:gd name="connsiteX127" fmla="*/ 1172781 w 1254714"/>
              <a:gd name="connsiteY127" fmla="*/ 498002 h 803659"/>
              <a:gd name="connsiteX128" fmla="*/ 1177545 w 1254714"/>
              <a:gd name="connsiteY128" fmla="*/ 504667 h 803659"/>
              <a:gd name="connsiteX129" fmla="*/ 1181356 w 1254714"/>
              <a:gd name="connsiteY129" fmla="*/ 513237 h 803659"/>
              <a:gd name="connsiteX130" fmla="*/ 1186119 w 1254714"/>
              <a:gd name="connsiteY130" fmla="*/ 519903 h 803659"/>
              <a:gd name="connsiteX131" fmla="*/ 1193741 w 1254714"/>
              <a:gd name="connsiteY131" fmla="*/ 521807 h 803659"/>
              <a:gd name="connsiteX132" fmla="*/ 1202315 w 1254714"/>
              <a:gd name="connsiteY132" fmla="*/ 520855 h 803659"/>
              <a:gd name="connsiteX133" fmla="*/ 1206126 w 1254714"/>
              <a:gd name="connsiteY133" fmla="*/ 521807 h 803659"/>
              <a:gd name="connsiteX134" fmla="*/ 1209937 w 1254714"/>
              <a:gd name="connsiteY134" fmla="*/ 522759 h 803659"/>
              <a:gd name="connsiteX135" fmla="*/ 1213747 w 1254714"/>
              <a:gd name="connsiteY135" fmla="*/ 527520 h 803659"/>
              <a:gd name="connsiteX136" fmla="*/ 1224227 w 1254714"/>
              <a:gd name="connsiteY136" fmla="*/ 538947 h 803659"/>
              <a:gd name="connsiteX137" fmla="*/ 1232801 w 1254714"/>
              <a:gd name="connsiteY137" fmla="*/ 551325 h 803659"/>
              <a:gd name="connsiteX138" fmla="*/ 1242328 w 1254714"/>
              <a:gd name="connsiteY138" fmla="*/ 563704 h 803659"/>
              <a:gd name="connsiteX139" fmla="*/ 1250903 w 1254714"/>
              <a:gd name="connsiteY139" fmla="*/ 576082 h 803659"/>
              <a:gd name="connsiteX140" fmla="*/ 1252809 w 1254714"/>
              <a:gd name="connsiteY140" fmla="*/ 578940 h 803659"/>
              <a:gd name="connsiteX141" fmla="*/ 1253761 w 1254714"/>
              <a:gd name="connsiteY141" fmla="*/ 581796 h 803659"/>
              <a:gd name="connsiteX142" fmla="*/ 1254714 w 1254714"/>
              <a:gd name="connsiteY142" fmla="*/ 585604 h 803659"/>
              <a:gd name="connsiteX143" fmla="*/ 1253761 w 1254714"/>
              <a:gd name="connsiteY143" fmla="*/ 589414 h 803659"/>
              <a:gd name="connsiteX144" fmla="*/ 1252809 w 1254714"/>
              <a:gd name="connsiteY144" fmla="*/ 592270 h 803659"/>
              <a:gd name="connsiteX145" fmla="*/ 1251856 w 1254714"/>
              <a:gd name="connsiteY145" fmla="*/ 596079 h 803659"/>
              <a:gd name="connsiteX146" fmla="*/ 1250903 w 1254714"/>
              <a:gd name="connsiteY146" fmla="*/ 598936 h 803659"/>
              <a:gd name="connsiteX147" fmla="*/ 1248998 w 1254714"/>
              <a:gd name="connsiteY147" fmla="*/ 601792 h 803659"/>
              <a:gd name="connsiteX148" fmla="*/ 1247092 w 1254714"/>
              <a:gd name="connsiteY148" fmla="*/ 606553 h 803659"/>
              <a:gd name="connsiteX149" fmla="*/ 1244234 w 1254714"/>
              <a:gd name="connsiteY149" fmla="*/ 610362 h 803659"/>
              <a:gd name="connsiteX150" fmla="*/ 1241376 w 1254714"/>
              <a:gd name="connsiteY150" fmla="*/ 614171 h 803659"/>
              <a:gd name="connsiteX151" fmla="*/ 1238518 w 1254714"/>
              <a:gd name="connsiteY151" fmla="*/ 617980 h 803659"/>
              <a:gd name="connsiteX152" fmla="*/ 1236612 w 1254714"/>
              <a:gd name="connsiteY152" fmla="*/ 621789 h 803659"/>
              <a:gd name="connsiteX153" fmla="*/ 1237565 w 1254714"/>
              <a:gd name="connsiteY153" fmla="*/ 624645 h 803659"/>
              <a:gd name="connsiteX154" fmla="*/ 1237565 w 1254714"/>
              <a:gd name="connsiteY154" fmla="*/ 627502 h 803659"/>
              <a:gd name="connsiteX155" fmla="*/ 1236612 w 1254714"/>
              <a:gd name="connsiteY155" fmla="*/ 631311 h 803659"/>
              <a:gd name="connsiteX156" fmla="*/ 1236612 w 1254714"/>
              <a:gd name="connsiteY156" fmla="*/ 637024 h 803659"/>
              <a:gd name="connsiteX157" fmla="*/ 1234707 w 1254714"/>
              <a:gd name="connsiteY157" fmla="*/ 648450 h 803659"/>
              <a:gd name="connsiteX158" fmla="*/ 1233754 w 1254714"/>
              <a:gd name="connsiteY158" fmla="*/ 654163 h 803659"/>
              <a:gd name="connsiteX159" fmla="*/ 1232801 w 1254714"/>
              <a:gd name="connsiteY159" fmla="*/ 659877 h 803659"/>
              <a:gd name="connsiteX160" fmla="*/ 1230896 w 1254714"/>
              <a:gd name="connsiteY160" fmla="*/ 663685 h 803659"/>
              <a:gd name="connsiteX161" fmla="*/ 1228038 w 1254714"/>
              <a:gd name="connsiteY161" fmla="*/ 666542 h 803659"/>
              <a:gd name="connsiteX162" fmla="*/ 1224227 w 1254714"/>
              <a:gd name="connsiteY162" fmla="*/ 669399 h 803659"/>
              <a:gd name="connsiteX163" fmla="*/ 1222322 w 1254714"/>
              <a:gd name="connsiteY163" fmla="*/ 672255 h 803659"/>
              <a:gd name="connsiteX164" fmla="*/ 1221369 w 1254714"/>
              <a:gd name="connsiteY164" fmla="*/ 674160 h 803659"/>
              <a:gd name="connsiteX165" fmla="*/ 1218511 w 1254714"/>
              <a:gd name="connsiteY165" fmla="*/ 677016 h 803659"/>
              <a:gd name="connsiteX166" fmla="*/ 1216606 w 1254714"/>
              <a:gd name="connsiteY166" fmla="*/ 677968 h 803659"/>
              <a:gd name="connsiteX167" fmla="*/ 1214700 w 1254714"/>
              <a:gd name="connsiteY167" fmla="*/ 678921 h 803659"/>
              <a:gd name="connsiteX168" fmla="*/ 1209937 w 1254714"/>
              <a:gd name="connsiteY168" fmla="*/ 680825 h 803659"/>
              <a:gd name="connsiteX169" fmla="*/ 1206126 w 1254714"/>
              <a:gd name="connsiteY169" fmla="*/ 682729 h 803659"/>
              <a:gd name="connsiteX170" fmla="*/ 1202315 w 1254714"/>
              <a:gd name="connsiteY170" fmla="*/ 683682 h 803659"/>
              <a:gd name="connsiteX171" fmla="*/ 1197552 w 1254714"/>
              <a:gd name="connsiteY171" fmla="*/ 682729 h 803659"/>
              <a:gd name="connsiteX172" fmla="*/ 1193741 w 1254714"/>
              <a:gd name="connsiteY172" fmla="*/ 681777 h 803659"/>
              <a:gd name="connsiteX173" fmla="*/ 1189930 w 1254714"/>
              <a:gd name="connsiteY173" fmla="*/ 681777 h 803659"/>
              <a:gd name="connsiteX174" fmla="*/ 1186119 w 1254714"/>
              <a:gd name="connsiteY174" fmla="*/ 681777 h 803659"/>
              <a:gd name="connsiteX175" fmla="*/ 1182308 w 1254714"/>
              <a:gd name="connsiteY175" fmla="*/ 683682 h 803659"/>
              <a:gd name="connsiteX176" fmla="*/ 1185166 w 1254714"/>
              <a:gd name="connsiteY176" fmla="*/ 692251 h 803659"/>
              <a:gd name="connsiteX177" fmla="*/ 1188025 w 1254714"/>
              <a:gd name="connsiteY177" fmla="*/ 700821 h 803659"/>
              <a:gd name="connsiteX178" fmla="*/ 1188977 w 1254714"/>
              <a:gd name="connsiteY178" fmla="*/ 710343 h 803659"/>
              <a:gd name="connsiteX179" fmla="*/ 1186119 w 1254714"/>
              <a:gd name="connsiteY179" fmla="*/ 718913 h 803659"/>
              <a:gd name="connsiteX180" fmla="*/ 1184214 w 1254714"/>
              <a:gd name="connsiteY180" fmla="*/ 722722 h 803659"/>
              <a:gd name="connsiteX181" fmla="*/ 1177545 w 1254714"/>
              <a:gd name="connsiteY181" fmla="*/ 724626 h 803659"/>
              <a:gd name="connsiteX182" fmla="*/ 1172781 w 1254714"/>
              <a:gd name="connsiteY182" fmla="*/ 724626 h 803659"/>
              <a:gd name="connsiteX183" fmla="*/ 1168018 w 1254714"/>
              <a:gd name="connsiteY183" fmla="*/ 722722 h 803659"/>
              <a:gd name="connsiteX184" fmla="*/ 1162302 w 1254714"/>
              <a:gd name="connsiteY184" fmla="*/ 722722 h 803659"/>
              <a:gd name="connsiteX185" fmla="*/ 1154680 w 1254714"/>
              <a:gd name="connsiteY185" fmla="*/ 726531 h 803659"/>
              <a:gd name="connsiteX186" fmla="*/ 1150869 w 1254714"/>
              <a:gd name="connsiteY186" fmla="*/ 732244 h 803659"/>
              <a:gd name="connsiteX187" fmla="*/ 1150869 w 1254714"/>
              <a:gd name="connsiteY187" fmla="*/ 738910 h 803659"/>
              <a:gd name="connsiteX188" fmla="*/ 1155632 w 1254714"/>
              <a:gd name="connsiteY188" fmla="*/ 746527 h 803659"/>
              <a:gd name="connsiteX189" fmla="*/ 1160396 w 1254714"/>
              <a:gd name="connsiteY189" fmla="*/ 757001 h 803659"/>
              <a:gd name="connsiteX190" fmla="*/ 1158490 w 1254714"/>
              <a:gd name="connsiteY190" fmla="*/ 766523 h 803659"/>
              <a:gd name="connsiteX191" fmla="*/ 1151821 w 1254714"/>
              <a:gd name="connsiteY191" fmla="*/ 775093 h 803659"/>
              <a:gd name="connsiteX192" fmla="*/ 1144200 w 1254714"/>
              <a:gd name="connsiteY192" fmla="*/ 782711 h 803659"/>
              <a:gd name="connsiteX193" fmla="*/ 1136578 w 1254714"/>
              <a:gd name="connsiteY193" fmla="*/ 787472 h 803659"/>
              <a:gd name="connsiteX194" fmla="*/ 1128957 w 1254714"/>
              <a:gd name="connsiteY194" fmla="*/ 788424 h 803659"/>
              <a:gd name="connsiteX195" fmla="*/ 1121335 w 1254714"/>
              <a:gd name="connsiteY195" fmla="*/ 788424 h 803659"/>
              <a:gd name="connsiteX196" fmla="*/ 1112761 w 1254714"/>
              <a:gd name="connsiteY196" fmla="*/ 789376 h 803659"/>
              <a:gd name="connsiteX197" fmla="*/ 1105139 w 1254714"/>
              <a:gd name="connsiteY197" fmla="*/ 791281 h 803659"/>
              <a:gd name="connsiteX198" fmla="*/ 1098470 w 1254714"/>
              <a:gd name="connsiteY198" fmla="*/ 794137 h 803659"/>
              <a:gd name="connsiteX199" fmla="*/ 1093707 w 1254714"/>
              <a:gd name="connsiteY199" fmla="*/ 797946 h 803659"/>
              <a:gd name="connsiteX200" fmla="*/ 1088943 w 1254714"/>
              <a:gd name="connsiteY200" fmla="*/ 802707 h 803659"/>
              <a:gd name="connsiteX201" fmla="*/ 1087991 w 1254714"/>
              <a:gd name="connsiteY201" fmla="*/ 803659 h 803659"/>
              <a:gd name="connsiteX202" fmla="*/ 1084179 w 1254714"/>
              <a:gd name="connsiteY202" fmla="*/ 801755 h 803659"/>
              <a:gd name="connsiteX203" fmla="*/ 1084179 w 1254714"/>
              <a:gd name="connsiteY203" fmla="*/ 800803 h 803659"/>
              <a:gd name="connsiteX204" fmla="*/ 1085132 w 1254714"/>
              <a:gd name="connsiteY204" fmla="*/ 799850 h 803659"/>
              <a:gd name="connsiteX205" fmla="*/ 1085132 w 1254714"/>
              <a:gd name="connsiteY205" fmla="*/ 796994 h 803659"/>
              <a:gd name="connsiteX206" fmla="*/ 1080368 w 1254714"/>
              <a:gd name="connsiteY206" fmla="*/ 790328 h 803659"/>
              <a:gd name="connsiteX207" fmla="*/ 1068936 w 1254714"/>
              <a:gd name="connsiteY207" fmla="*/ 780806 h 803659"/>
              <a:gd name="connsiteX208" fmla="*/ 1045119 w 1254714"/>
              <a:gd name="connsiteY208" fmla="*/ 758906 h 803659"/>
              <a:gd name="connsiteX209" fmla="*/ 1033686 w 1254714"/>
              <a:gd name="connsiteY209" fmla="*/ 742718 h 803659"/>
              <a:gd name="connsiteX210" fmla="*/ 1025112 w 1254714"/>
              <a:gd name="connsiteY210" fmla="*/ 733196 h 803659"/>
              <a:gd name="connsiteX211" fmla="*/ 1024159 w 1254714"/>
              <a:gd name="connsiteY211" fmla="*/ 731292 h 803659"/>
              <a:gd name="connsiteX212" fmla="*/ 1021301 w 1254714"/>
              <a:gd name="connsiteY212" fmla="*/ 729387 h 803659"/>
              <a:gd name="connsiteX213" fmla="*/ 1017490 w 1254714"/>
              <a:gd name="connsiteY213" fmla="*/ 730339 h 803659"/>
              <a:gd name="connsiteX214" fmla="*/ 1012726 w 1254714"/>
              <a:gd name="connsiteY214" fmla="*/ 728435 h 803659"/>
              <a:gd name="connsiteX215" fmla="*/ 1010821 w 1254714"/>
              <a:gd name="connsiteY215" fmla="*/ 730339 h 803659"/>
              <a:gd name="connsiteX216" fmla="*/ 1007963 w 1254714"/>
              <a:gd name="connsiteY216" fmla="*/ 730339 h 803659"/>
              <a:gd name="connsiteX217" fmla="*/ 1005105 w 1254714"/>
              <a:gd name="connsiteY217" fmla="*/ 731292 h 803659"/>
              <a:gd name="connsiteX218" fmla="*/ 1000341 w 1254714"/>
              <a:gd name="connsiteY218" fmla="*/ 732244 h 803659"/>
              <a:gd name="connsiteX219" fmla="*/ 999388 w 1254714"/>
              <a:gd name="connsiteY219" fmla="*/ 734148 h 803659"/>
              <a:gd name="connsiteX220" fmla="*/ 997483 w 1254714"/>
              <a:gd name="connsiteY220" fmla="*/ 737957 h 803659"/>
              <a:gd name="connsiteX221" fmla="*/ 987956 w 1254714"/>
              <a:gd name="connsiteY221" fmla="*/ 736053 h 803659"/>
              <a:gd name="connsiteX222" fmla="*/ 982240 w 1254714"/>
              <a:gd name="connsiteY222" fmla="*/ 736053 h 803659"/>
              <a:gd name="connsiteX223" fmla="*/ 970807 w 1254714"/>
              <a:gd name="connsiteY223" fmla="*/ 731292 h 803659"/>
              <a:gd name="connsiteX224" fmla="*/ 911740 w 1254714"/>
              <a:gd name="connsiteY224" fmla="*/ 712248 h 803659"/>
              <a:gd name="connsiteX225" fmla="*/ 862199 w 1254714"/>
              <a:gd name="connsiteY225" fmla="*/ 698917 h 803659"/>
              <a:gd name="connsiteX226" fmla="*/ 842192 w 1254714"/>
              <a:gd name="connsiteY226" fmla="*/ 694156 h 803659"/>
              <a:gd name="connsiteX227" fmla="*/ 805989 w 1254714"/>
              <a:gd name="connsiteY227" fmla="*/ 688443 h 803659"/>
              <a:gd name="connsiteX228" fmla="*/ 786935 w 1254714"/>
              <a:gd name="connsiteY228" fmla="*/ 688443 h 803659"/>
              <a:gd name="connsiteX229" fmla="*/ 772644 w 1254714"/>
              <a:gd name="connsiteY229" fmla="*/ 689395 h 803659"/>
              <a:gd name="connsiteX230" fmla="*/ 763117 w 1254714"/>
              <a:gd name="connsiteY230" fmla="*/ 687490 h 803659"/>
              <a:gd name="connsiteX231" fmla="*/ 755496 w 1254714"/>
              <a:gd name="connsiteY231" fmla="*/ 684634 h 803659"/>
              <a:gd name="connsiteX232" fmla="*/ 747874 w 1254714"/>
              <a:gd name="connsiteY232" fmla="*/ 681777 h 803659"/>
              <a:gd name="connsiteX233" fmla="*/ 731678 w 1254714"/>
              <a:gd name="connsiteY233" fmla="*/ 675112 h 803659"/>
              <a:gd name="connsiteX234" fmla="*/ 715482 w 1254714"/>
              <a:gd name="connsiteY234" fmla="*/ 661781 h 803659"/>
              <a:gd name="connsiteX235" fmla="*/ 707861 w 1254714"/>
              <a:gd name="connsiteY235" fmla="*/ 656068 h 803659"/>
              <a:gd name="connsiteX236" fmla="*/ 705955 w 1254714"/>
              <a:gd name="connsiteY236" fmla="*/ 656068 h 803659"/>
              <a:gd name="connsiteX237" fmla="*/ 704049 w 1254714"/>
              <a:gd name="connsiteY237" fmla="*/ 658924 h 803659"/>
              <a:gd name="connsiteX238" fmla="*/ 701191 w 1254714"/>
              <a:gd name="connsiteY238" fmla="*/ 657020 h 803659"/>
              <a:gd name="connsiteX239" fmla="*/ 700239 w 1254714"/>
              <a:gd name="connsiteY239" fmla="*/ 655116 h 803659"/>
              <a:gd name="connsiteX240" fmla="*/ 697381 w 1254714"/>
              <a:gd name="connsiteY240" fmla="*/ 654163 h 803659"/>
              <a:gd name="connsiteX241" fmla="*/ 699286 w 1254714"/>
              <a:gd name="connsiteY241" fmla="*/ 653211 h 803659"/>
              <a:gd name="connsiteX242" fmla="*/ 703097 w 1254714"/>
              <a:gd name="connsiteY242" fmla="*/ 655116 h 803659"/>
              <a:gd name="connsiteX243" fmla="*/ 704049 w 1254714"/>
              <a:gd name="connsiteY243" fmla="*/ 652259 h 803659"/>
              <a:gd name="connsiteX244" fmla="*/ 702145 w 1254714"/>
              <a:gd name="connsiteY244" fmla="*/ 650355 h 803659"/>
              <a:gd name="connsiteX245" fmla="*/ 700239 w 1254714"/>
              <a:gd name="connsiteY245" fmla="*/ 649402 h 803659"/>
              <a:gd name="connsiteX246" fmla="*/ 698333 w 1254714"/>
              <a:gd name="connsiteY246" fmla="*/ 651307 h 803659"/>
              <a:gd name="connsiteX247" fmla="*/ 695475 w 1254714"/>
              <a:gd name="connsiteY247" fmla="*/ 650355 h 803659"/>
              <a:gd name="connsiteX248" fmla="*/ 693570 w 1254714"/>
              <a:gd name="connsiteY248" fmla="*/ 650355 h 803659"/>
              <a:gd name="connsiteX249" fmla="*/ 691664 w 1254714"/>
              <a:gd name="connsiteY249" fmla="*/ 648450 h 803659"/>
              <a:gd name="connsiteX250" fmla="*/ 693570 w 1254714"/>
              <a:gd name="connsiteY250" fmla="*/ 647498 h 803659"/>
              <a:gd name="connsiteX251" fmla="*/ 693570 w 1254714"/>
              <a:gd name="connsiteY251" fmla="*/ 644641 h 803659"/>
              <a:gd name="connsiteX252" fmla="*/ 695475 w 1254714"/>
              <a:gd name="connsiteY252" fmla="*/ 641785 h 803659"/>
              <a:gd name="connsiteX253" fmla="*/ 697381 w 1254714"/>
              <a:gd name="connsiteY253" fmla="*/ 642737 h 803659"/>
              <a:gd name="connsiteX254" fmla="*/ 699286 w 1254714"/>
              <a:gd name="connsiteY254" fmla="*/ 641785 h 803659"/>
              <a:gd name="connsiteX255" fmla="*/ 699286 w 1254714"/>
              <a:gd name="connsiteY255" fmla="*/ 639880 h 803659"/>
              <a:gd name="connsiteX256" fmla="*/ 696428 w 1254714"/>
              <a:gd name="connsiteY256" fmla="*/ 637024 h 803659"/>
              <a:gd name="connsiteX257" fmla="*/ 694522 w 1254714"/>
              <a:gd name="connsiteY257" fmla="*/ 635119 h 803659"/>
              <a:gd name="connsiteX258" fmla="*/ 689759 w 1254714"/>
              <a:gd name="connsiteY258" fmla="*/ 634167 h 803659"/>
              <a:gd name="connsiteX259" fmla="*/ 684995 w 1254714"/>
              <a:gd name="connsiteY259" fmla="*/ 636072 h 803659"/>
              <a:gd name="connsiteX260" fmla="*/ 682137 w 1254714"/>
              <a:gd name="connsiteY260" fmla="*/ 638928 h 803659"/>
              <a:gd name="connsiteX261" fmla="*/ 682137 w 1254714"/>
              <a:gd name="connsiteY261" fmla="*/ 640833 h 803659"/>
              <a:gd name="connsiteX262" fmla="*/ 684995 w 1254714"/>
              <a:gd name="connsiteY262" fmla="*/ 639880 h 803659"/>
              <a:gd name="connsiteX263" fmla="*/ 686901 w 1254714"/>
              <a:gd name="connsiteY263" fmla="*/ 640833 h 803659"/>
              <a:gd name="connsiteX264" fmla="*/ 684043 w 1254714"/>
              <a:gd name="connsiteY264" fmla="*/ 643689 h 803659"/>
              <a:gd name="connsiteX265" fmla="*/ 680232 w 1254714"/>
              <a:gd name="connsiteY265" fmla="*/ 644641 h 803659"/>
              <a:gd name="connsiteX266" fmla="*/ 678327 w 1254714"/>
              <a:gd name="connsiteY266" fmla="*/ 642737 h 803659"/>
              <a:gd name="connsiteX267" fmla="*/ 676421 w 1254714"/>
              <a:gd name="connsiteY267" fmla="*/ 635119 h 803659"/>
              <a:gd name="connsiteX268" fmla="*/ 674516 w 1254714"/>
              <a:gd name="connsiteY268" fmla="*/ 634167 h 803659"/>
              <a:gd name="connsiteX269" fmla="*/ 667847 w 1254714"/>
              <a:gd name="connsiteY269" fmla="*/ 626550 h 803659"/>
              <a:gd name="connsiteX270" fmla="*/ 666894 w 1254714"/>
              <a:gd name="connsiteY270" fmla="*/ 623693 h 803659"/>
              <a:gd name="connsiteX271" fmla="*/ 656414 w 1254714"/>
              <a:gd name="connsiteY271" fmla="*/ 618932 h 803659"/>
              <a:gd name="connsiteX272" fmla="*/ 634502 w 1254714"/>
              <a:gd name="connsiteY272" fmla="*/ 610362 h 803659"/>
              <a:gd name="connsiteX273" fmla="*/ 619259 w 1254714"/>
              <a:gd name="connsiteY273" fmla="*/ 606553 h 803659"/>
              <a:gd name="connsiteX274" fmla="*/ 604015 w 1254714"/>
              <a:gd name="connsiteY274" fmla="*/ 600840 h 803659"/>
              <a:gd name="connsiteX275" fmla="*/ 584009 w 1254714"/>
              <a:gd name="connsiteY275" fmla="*/ 593223 h 803659"/>
              <a:gd name="connsiteX276" fmla="*/ 558286 w 1254714"/>
              <a:gd name="connsiteY276" fmla="*/ 582748 h 803659"/>
              <a:gd name="connsiteX277" fmla="*/ 484927 w 1254714"/>
              <a:gd name="connsiteY277" fmla="*/ 557038 h 803659"/>
              <a:gd name="connsiteX278" fmla="*/ 458251 w 1254714"/>
              <a:gd name="connsiteY278" fmla="*/ 548469 h 803659"/>
              <a:gd name="connsiteX279" fmla="*/ 440150 w 1254714"/>
              <a:gd name="connsiteY279" fmla="*/ 542755 h 803659"/>
              <a:gd name="connsiteX280" fmla="*/ 420143 w 1254714"/>
              <a:gd name="connsiteY280" fmla="*/ 533233 h 803659"/>
              <a:gd name="connsiteX281" fmla="*/ 403947 w 1254714"/>
              <a:gd name="connsiteY281" fmla="*/ 527520 h 803659"/>
              <a:gd name="connsiteX282" fmla="*/ 383940 w 1254714"/>
              <a:gd name="connsiteY282" fmla="*/ 521807 h 803659"/>
              <a:gd name="connsiteX283" fmla="*/ 367744 w 1254714"/>
              <a:gd name="connsiteY283" fmla="*/ 516094 h 803659"/>
              <a:gd name="connsiteX284" fmla="*/ 351548 w 1254714"/>
              <a:gd name="connsiteY284" fmla="*/ 510381 h 803659"/>
              <a:gd name="connsiteX285" fmla="*/ 341069 w 1254714"/>
              <a:gd name="connsiteY285" fmla="*/ 505620 h 803659"/>
              <a:gd name="connsiteX286" fmla="*/ 336305 w 1254714"/>
              <a:gd name="connsiteY286" fmla="*/ 507524 h 803659"/>
              <a:gd name="connsiteX287" fmla="*/ 334400 w 1254714"/>
              <a:gd name="connsiteY287" fmla="*/ 503715 h 803659"/>
              <a:gd name="connsiteX288" fmla="*/ 338211 w 1254714"/>
              <a:gd name="connsiteY288" fmla="*/ 501811 h 803659"/>
              <a:gd name="connsiteX289" fmla="*/ 337258 w 1254714"/>
              <a:gd name="connsiteY289" fmla="*/ 495145 h 803659"/>
              <a:gd name="connsiteX290" fmla="*/ 332494 w 1254714"/>
              <a:gd name="connsiteY290" fmla="*/ 489432 h 803659"/>
              <a:gd name="connsiteX291" fmla="*/ 322967 w 1254714"/>
              <a:gd name="connsiteY291" fmla="*/ 479910 h 803659"/>
              <a:gd name="connsiteX292" fmla="*/ 302960 w 1254714"/>
              <a:gd name="connsiteY292" fmla="*/ 467532 h 803659"/>
              <a:gd name="connsiteX293" fmla="*/ 299149 w 1254714"/>
              <a:gd name="connsiteY293" fmla="*/ 460866 h 803659"/>
              <a:gd name="connsiteX294" fmla="*/ 275332 w 1254714"/>
              <a:gd name="connsiteY294" fmla="*/ 446583 h 803659"/>
              <a:gd name="connsiteX295" fmla="*/ 249609 w 1254714"/>
              <a:gd name="connsiteY295" fmla="*/ 438013 h 803659"/>
              <a:gd name="connsiteX296" fmla="*/ 236271 w 1254714"/>
              <a:gd name="connsiteY296" fmla="*/ 431348 h 803659"/>
              <a:gd name="connsiteX297" fmla="*/ 217217 w 1254714"/>
              <a:gd name="connsiteY297" fmla="*/ 424683 h 803659"/>
              <a:gd name="connsiteX298" fmla="*/ 217217 w 1254714"/>
              <a:gd name="connsiteY298" fmla="*/ 420874 h 803659"/>
              <a:gd name="connsiteX299" fmla="*/ 221028 w 1254714"/>
              <a:gd name="connsiteY299" fmla="*/ 420874 h 803659"/>
              <a:gd name="connsiteX300" fmla="*/ 221980 w 1254714"/>
              <a:gd name="connsiteY300" fmla="*/ 415161 h 803659"/>
              <a:gd name="connsiteX301" fmla="*/ 219122 w 1254714"/>
              <a:gd name="connsiteY301" fmla="*/ 410400 h 803659"/>
              <a:gd name="connsiteX302" fmla="*/ 216264 w 1254714"/>
              <a:gd name="connsiteY302" fmla="*/ 406590 h 803659"/>
              <a:gd name="connsiteX303" fmla="*/ 204832 w 1254714"/>
              <a:gd name="connsiteY303" fmla="*/ 397068 h 803659"/>
              <a:gd name="connsiteX304" fmla="*/ 196257 w 1254714"/>
              <a:gd name="connsiteY304" fmla="*/ 396116 h 803659"/>
              <a:gd name="connsiteX305" fmla="*/ 187683 w 1254714"/>
              <a:gd name="connsiteY305" fmla="*/ 398021 h 803659"/>
              <a:gd name="connsiteX306" fmla="*/ 186730 w 1254714"/>
              <a:gd name="connsiteY306" fmla="*/ 393260 h 803659"/>
              <a:gd name="connsiteX307" fmla="*/ 182920 w 1254714"/>
              <a:gd name="connsiteY307" fmla="*/ 393260 h 803659"/>
              <a:gd name="connsiteX308" fmla="*/ 180061 w 1254714"/>
              <a:gd name="connsiteY308" fmla="*/ 390403 h 803659"/>
              <a:gd name="connsiteX309" fmla="*/ 175298 w 1254714"/>
              <a:gd name="connsiteY309" fmla="*/ 390403 h 803659"/>
              <a:gd name="connsiteX310" fmla="*/ 174345 w 1254714"/>
              <a:gd name="connsiteY310" fmla="*/ 384690 h 803659"/>
              <a:gd name="connsiteX311" fmla="*/ 169582 w 1254714"/>
              <a:gd name="connsiteY311" fmla="*/ 382785 h 803659"/>
              <a:gd name="connsiteX312" fmla="*/ 161007 w 1254714"/>
              <a:gd name="connsiteY312" fmla="*/ 379929 h 803659"/>
              <a:gd name="connsiteX313" fmla="*/ 160055 w 1254714"/>
              <a:gd name="connsiteY313" fmla="*/ 368502 h 803659"/>
              <a:gd name="connsiteX314" fmla="*/ 152433 w 1254714"/>
              <a:gd name="connsiteY314" fmla="*/ 357076 h 803659"/>
              <a:gd name="connsiteX315" fmla="*/ 144811 w 1254714"/>
              <a:gd name="connsiteY315" fmla="*/ 352315 h 803659"/>
              <a:gd name="connsiteX316" fmla="*/ 130521 w 1254714"/>
              <a:gd name="connsiteY316" fmla="*/ 340889 h 803659"/>
              <a:gd name="connsiteX317" fmla="*/ 126710 w 1254714"/>
              <a:gd name="connsiteY317" fmla="*/ 333271 h 803659"/>
              <a:gd name="connsiteX318" fmla="*/ 122899 w 1254714"/>
              <a:gd name="connsiteY318" fmla="*/ 329462 h 803659"/>
              <a:gd name="connsiteX319" fmla="*/ 121946 w 1254714"/>
              <a:gd name="connsiteY319" fmla="*/ 322797 h 803659"/>
              <a:gd name="connsiteX320" fmla="*/ 110514 w 1254714"/>
              <a:gd name="connsiteY320" fmla="*/ 310418 h 803659"/>
              <a:gd name="connsiteX321" fmla="*/ 97176 w 1254714"/>
              <a:gd name="connsiteY321" fmla="*/ 303753 h 803659"/>
              <a:gd name="connsiteX322" fmla="*/ 92413 w 1254714"/>
              <a:gd name="connsiteY322" fmla="*/ 301848 h 803659"/>
              <a:gd name="connsiteX323" fmla="*/ 74311 w 1254714"/>
              <a:gd name="connsiteY323" fmla="*/ 291374 h 803659"/>
              <a:gd name="connsiteX324" fmla="*/ 57162 w 1254714"/>
              <a:gd name="connsiteY324" fmla="*/ 283757 h 803659"/>
              <a:gd name="connsiteX325" fmla="*/ 42872 w 1254714"/>
              <a:gd name="connsiteY325" fmla="*/ 278043 h 803659"/>
              <a:gd name="connsiteX326" fmla="*/ 23818 w 1254714"/>
              <a:gd name="connsiteY326" fmla="*/ 280900 h 803659"/>
              <a:gd name="connsiteX327" fmla="*/ 20960 w 1254714"/>
              <a:gd name="connsiteY327" fmla="*/ 286613 h 803659"/>
              <a:gd name="connsiteX328" fmla="*/ 15243 w 1254714"/>
              <a:gd name="connsiteY328" fmla="*/ 290422 h 803659"/>
              <a:gd name="connsiteX329" fmla="*/ 10480 w 1254714"/>
              <a:gd name="connsiteY329" fmla="*/ 296135 h 803659"/>
              <a:gd name="connsiteX330" fmla="*/ 4764 w 1254714"/>
              <a:gd name="connsiteY330" fmla="*/ 298992 h 803659"/>
              <a:gd name="connsiteX331" fmla="*/ 2858 w 1254714"/>
              <a:gd name="connsiteY331" fmla="*/ 299944 h 803659"/>
              <a:gd name="connsiteX332" fmla="*/ 5716 w 1254714"/>
              <a:gd name="connsiteY332" fmla="*/ 294231 h 803659"/>
              <a:gd name="connsiteX333" fmla="*/ 7622 w 1254714"/>
              <a:gd name="connsiteY333" fmla="*/ 291374 h 803659"/>
              <a:gd name="connsiteX334" fmla="*/ 8574 w 1254714"/>
              <a:gd name="connsiteY334" fmla="*/ 288518 h 803659"/>
              <a:gd name="connsiteX335" fmla="*/ 7622 w 1254714"/>
              <a:gd name="connsiteY335" fmla="*/ 283757 h 803659"/>
              <a:gd name="connsiteX336" fmla="*/ 1905 w 1254714"/>
              <a:gd name="connsiteY336" fmla="*/ 274235 h 803659"/>
              <a:gd name="connsiteX337" fmla="*/ 0 w 1254714"/>
              <a:gd name="connsiteY337" fmla="*/ 268521 h 803659"/>
              <a:gd name="connsiteX338" fmla="*/ 0 w 1254714"/>
              <a:gd name="connsiteY338" fmla="*/ 259952 h 803659"/>
              <a:gd name="connsiteX339" fmla="*/ 0 w 1254714"/>
              <a:gd name="connsiteY339" fmla="*/ 250430 h 803659"/>
              <a:gd name="connsiteX340" fmla="*/ 952 w 1254714"/>
              <a:gd name="connsiteY340" fmla="*/ 240908 h 803659"/>
              <a:gd name="connsiteX341" fmla="*/ 2858 w 1254714"/>
              <a:gd name="connsiteY341" fmla="*/ 232337 h 803659"/>
              <a:gd name="connsiteX342" fmla="*/ 4764 w 1254714"/>
              <a:gd name="connsiteY342" fmla="*/ 226624 h 803659"/>
              <a:gd name="connsiteX343" fmla="*/ 5716 w 1254714"/>
              <a:gd name="connsiteY343" fmla="*/ 223768 h 803659"/>
              <a:gd name="connsiteX344" fmla="*/ 8574 w 1254714"/>
              <a:gd name="connsiteY344" fmla="*/ 220911 h 803659"/>
              <a:gd name="connsiteX345" fmla="*/ 11433 w 1254714"/>
              <a:gd name="connsiteY345" fmla="*/ 218054 h 803659"/>
              <a:gd name="connsiteX346" fmla="*/ 14291 w 1254714"/>
              <a:gd name="connsiteY346" fmla="*/ 216150 h 803659"/>
              <a:gd name="connsiteX347" fmla="*/ 17149 w 1254714"/>
              <a:gd name="connsiteY347" fmla="*/ 216150 h 803659"/>
              <a:gd name="connsiteX348" fmla="*/ 21912 w 1254714"/>
              <a:gd name="connsiteY348" fmla="*/ 216150 h 803659"/>
              <a:gd name="connsiteX349" fmla="*/ 27628 w 1254714"/>
              <a:gd name="connsiteY349" fmla="*/ 216150 h 803659"/>
              <a:gd name="connsiteX350" fmla="*/ 32392 w 1254714"/>
              <a:gd name="connsiteY350" fmla="*/ 215198 h 803659"/>
              <a:gd name="connsiteX351" fmla="*/ 37155 w 1254714"/>
              <a:gd name="connsiteY351" fmla="*/ 213293 h 803659"/>
              <a:gd name="connsiteX352" fmla="*/ 41919 w 1254714"/>
              <a:gd name="connsiteY352" fmla="*/ 212341 h 803659"/>
              <a:gd name="connsiteX353" fmla="*/ 46682 w 1254714"/>
              <a:gd name="connsiteY353" fmla="*/ 212341 h 803659"/>
              <a:gd name="connsiteX354" fmla="*/ 51446 w 1254714"/>
              <a:gd name="connsiteY354" fmla="*/ 213293 h 803659"/>
              <a:gd name="connsiteX355" fmla="*/ 55257 w 1254714"/>
              <a:gd name="connsiteY355" fmla="*/ 212341 h 803659"/>
              <a:gd name="connsiteX356" fmla="*/ 60020 w 1254714"/>
              <a:gd name="connsiteY356" fmla="*/ 209485 h 803659"/>
              <a:gd name="connsiteX357" fmla="*/ 62878 w 1254714"/>
              <a:gd name="connsiteY357" fmla="*/ 209485 h 803659"/>
              <a:gd name="connsiteX358" fmla="*/ 68595 w 1254714"/>
              <a:gd name="connsiteY358" fmla="*/ 210437 h 803659"/>
              <a:gd name="connsiteX359" fmla="*/ 71453 w 1254714"/>
              <a:gd name="connsiteY359" fmla="*/ 210437 h 803659"/>
              <a:gd name="connsiteX360" fmla="*/ 74311 w 1254714"/>
              <a:gd name="connsiteY360" fmla="*/ 209485 h 803659"/>
              <a:gd name="connsiteX361" fmla="*/ 76216 w 1254714"/>
              <a:gd name="connsiteY361" fmla="*/ 207580 h 803659"/>
              <a:gd name="connsiteX362" fmla="*/ 76216 w 1254714"/>
              <a:gd name="connsiteY362" fmla="*/ 204724 h 803659"/>
              <a:gd name="connsiteX363" fmla="*/ 78122 w 1254714"/>
              <a:gd name="connsiteY363" fmla="*/ 201867 h 803659"/>
              <a:gd name="connsiteX364" fmla="*/ 81932 w 1254714"/>
              <a:gd name="connsiteY364" fmla="*/ 196154 h 803659"/>
              <a:gd name="connsiteX365" fmla="*/ 87649 w 1254714"/>
              <a:gd name="connsiteY365" fmla="*/ 189488 h 803659"/>
              <a:gd name="connsiteX366" fmla="*/ 90507 w 1254714"/>
              <a:gd name="connsiteY366" fmla="*/ 181871 h 803659"/>
              <a:gd name="connsiteX367" fmla="*/ 91460 w 1254714"/>
              <a:gd name="connsiteY367" fmla="*/ 174253 h 803659"/>
              <a:gd name="connsiteX368" fmla="*/ 87649 w 1254714"/>
              <a:gd name="connsiteY368" fmla="*/ 152352 h 803659"/>
              <a:gd name="connsiteX369" fmla="*/ 85744 w 1254714"/>
              <a:gd name="connsiteY369" fmla="*/ 130452 h 803659"/>
              <a:gd name="connsiteX370" fmla="*/ 89554 w 1254714"/>
              <a:gd name="connsiteY370" fmla="*/ 110456 h 803659"/>
              <a:gd name="connsiteX371" fmla="*/ 101940 w 1254714"/>
              <a:gd name="connsiteY371" fmla="*/ 93316 h 803659"/>
              <a:gd name="connsiteX372" fmla="*/ 113372 w 1254714"/>
              <a:gd name="connsiteY372" fmla="*/ 89507 h 803659"/>
              <a:gd name="connsiteX373" fmla="*/ 125757 w 1254714"/>
              <a:gd name="connsiteY373" fmla="*/ 88555 h 803659"/>
              <a:gd name="connsiteX374" fmla="*/ 150527 w 1254714"/>
              <a:gd name="connsiteY374" fmla="*/ 90459 h 803659"/>
              <a:gd name="connsiteX375" fmla="*/ 155291 w 1254714"/>
              <a:gd name="connsiteY375" fmla="*/ 91412 h 803659"/>
              <a:gd name="connsiteX376" fmla="*/ 160055 w 1254714"/>
              <a:gd name="connsiteY376" fmla="*/ 92364 h 803659"/>
              <a:gd name="connsiteX377" fmla="*/ 164818 w 1254714"/>
              <a:gd name="connsiteY377" fmla="*/ 94268 h 803659"/>
              <a:gd name="connsiteX378" fmla="*/ 168629 w 1254714"/>
              <a:gd name="connsiteY378" fmla="*/ 98077 h 803659"/>
              <a:gd name="connsiteX379" fmla="*/ 171487 w 1254714"/>
              <a:gd name="connsiteY379" fmla="*/ 102838 h 803659"/>
              <a:gd name="connsiteX380" fmla="*/ 173393 w 1254714"/>
              <a:gd name="connsiteY380" fmla="*/ 106647 h 803659"/>
              <a:gd name="connsiteX381" fmla="*/ 176251 w 1254714"/>
              <a:gd name="connsiteY381" fmla="*/ 111408 h 803659"/>
              <a:gd name="connsiteX382" fmla="*/ 181014 w 1254714"/>
              <a:gd name="connsiteY382" fmla="*/ 115217 h 803659"/>
              <a:gd name="connsiteX383" fmla="*/ 186730 w 1254714"/>
              <a:gd name="connsiteY383" fmla="*/ 119025 h 803659"/>
              <a:gd name="connsiteX384" fmla="*/ 192447 w 1254714"/>
              <a:gd name="connsiteY384" fmla="*/ 121882 h 803659"/>
              <a:gd name="connsiteX385" fmla="*/ 199115 w 1254714"/>
              <a:gd name="connsiteY385" fmla="*/ 123786 h 803659"/>
              <a:gd name="connsiteX386" fmla="*/ 206737 w 1254714"/>
              <a:gd name="connsiteY386" fmla="*/ 124739 h 803659"/>
              <a:gd name="connsiteX387" fmla="*/ 222933 w 1254714"/>
              <a:gd name="connsiteY387" fmla="*/ 121882 h 803659"/>
              <a:gd name="connsiteX388" fmla="*/ 238177 w 1254714"/>
              <a:gd name="connsiteY388" fmla="*/ 117121 h 803659"/>
              <a:gd name="connsiteX389" fmla="*/ 254373 w 1254714"/>
              <a:gd name="connsiteY389" fmla="*/ 113312 h 803659"/>
              <a:gd name="connsiteX390" fmla="*/ 269616 w 1254714"/>
              <a:gd name="connsiteY390" fmla="*/ 108551 h 803659"/>
              <a:gd name="connsiteX391" fmla="*/ 277237 w 1254714"/>
              <a:gd name="connsiteY391" fmla="*/ 105695 h 803659"/>
              <a:gd name="connsiteX392" fmla="*/ 324873 w 1254714"/>
              <a:gd name="connsiteY392" fmla="*/ 108551 h 803659"/>
              <a:gd name="connsiteX393" fmla="*/ 340116 w 1254714"/>
              <a:gd name="connsiteY393" fmla="*/ 104742 h 803659"/>
              <a:gd name="connsiteX394" fmla="*/ 346785 w 1254714"/>
              <a:gd name="connsiteY394" fmla="*/ 104742 h 803659"/>
              <a:gd name="connsiteX395" fmla="*/ 353454 w 1254714"/>
              <a:gd name="connsiteY395" fmla="*/ 108551 h 803659"/>
              <a:gd name="connsiteX396" fmla="*/ 354407 w 1254714"/>
              <a:gd name="connsiteY396" fmla="*/ 109503 h 803659"/>
              <a:gd name="connsiteX397" fmla="*/ 354407 w 1254714"/>
              <a:gd name="connsiteY397" fmla="*/ 115217 h 803659"/>
              <a:gd name="connsiteX398" fmla="*/ 356312 w 1254714"/>
              <a:gd name="connsiteY398" fmla="*/ 117121 h 803659"/>
              <a:gd name="connsiteX399" fmla="*/ 356312 w 1254714"/>
              <a:gd name="connsiteY399" fmla="*/ 116169 h 803659"/>
              <a:gd name="connsiteX400" fmla="*/ 359170 w 1254714"/>
              <a:gd name="connsiteY400" fmla="*/ 115217 h 803659"/>
              <a:gd name="connsiteX401" fmla="*/ 362981 w 1254714"/>
              <a:gd name="connsiteY401" fmla="*/ 115217 h 803659"/>
              <a:gd name="connsiteX402" fmla="*/ 364886 w 1254714"/>
              <a:gd name="connsiteY402" fmla="*/ 116169 h 803659"/>
              <a:gd name="connsiteX403" fmla="*/ 365839 w 1254714"/>
              <a:gd name="connsiteY403" fmla="*/ 119978 h 803659"/>
              <a:gd name="connsiteX404" fmla="*/ 367744 w 1254714"/>
              <a:gd name="connsiteY404" fmla="*/ 127595 h 803659"/>
              <a:gd name="connsiteX405" fmla="*/ 378224 w 1254714"/>
              <a:gd name="connsiteY405" fmla="*/ 124739 h 803659"/>
              <a:gd name="connsiteX406" fmla="*/ 380129 w 1254714"/>
              <a:gd name="connsiteY406" fmla="*/ 121882 h 803659"/>
              <a:gd name="connsiteX407" fmla="*/ 376319 w 1254714"/>
              <a:gd name="connsiteY407" fmla="*/ 117121 h 803659"/>
              <a:gd name="connsiteX408" fmla="*/ 408711 w 1254714"/>
              <a:gd name="connsiteY408" fmla="*/ 118073 h 803659"/>
              <a:gd name="connsiteX409" fmla="*/ 412522 w 1254714"/>
              <a:gd name="connsiteY409" fmla="*/ 119978 h 803659"/>
              <a:gd name="connsiteX410" fmla="*/ 423001 w 1254714"/>
              <a:gd name="connsiteY410" fmla="*/ 131404 h 803659"/>
              <a:gd name="connsiteX411" fmla="*/ 426812 w 1254714"/>
              <a:gd name="connsiteY411" fmla="*/ 134261 h 803659"/>
              <a:gd name="connsiteX412" fmla="*/ 431576 w 1254714"/>
              <a:gd name="connsiteY412" fmla="*/ 137117 h 803659"/>
              <a:gd name="connsiteX413" fmla="*/ 436339 w 1254714"/>
              <a:gd name="connsiteY413" fmla="*/ 139022 h 803659"/>
              <a:gd name="connsiteX414" fmla="*/ 436339 w 1254714"/>
              <a:gd name="connsiteY414" fmla="*/ 138069 h 803659"/>
              <a:gd name="connsiteX415" fmla="*/ 438245 w 1254714"/>
              <a:gd name="connsiteY415" fmla="*/ 133308 h 803659"/>
              <a:gd name="connsiteX416" fmla="*/ 438245 w 1254714"/>
              <a:gd name="connsiteY416" fmla="*/ 132356 h 803659"/>
              <a:gd name="connsiteX417" fmla="*/ 439197 w 1254714"/>
              <a:gd name="connsiteY417" fmla="*/ 133308 h 803659"/>
              <a:gd name="connsiteX418" fmla="*/ 442055 w 1254714"/>
              <a:gd name="connsiteY418" fmla="*/ 134261 h 803659"/>
              <a:gd name="connsiteX419" fmla="*/ 443008 w 1254714"/>
              <a:gd name="connsiteY419" fmla="*/ 134261 h 803659"/>
              <a:gd name="connsiteX420" fmla="*/ 443961 w 1254714"/>
              <a:gd name="connsiteY420" fmla="*/ 136165 h 803659"/>
              <a:gd name="connsiteX421" fmla="*/ 444914 w 1254714"/>
              <a:gd name="connsiteY421" fmla="*/ 139022 h 803659"/>
              <a:gd name="connsiteX422" fmla="*/ 445866 w 1254714"/>
              <a:gd name="connsiteY422" fmla="*/ 143783 h 803659"/>
              <a:gd name="connsiteX423" fmla="*/ 445866 w 1254714"/>
              <a:gd name="connsiteY423" fmla="*/ 146639 h 803659"/>
              <a:gd name="connsiteX424" fmla="*/ 443008 w 1254714"/>
              <a:gd name="connsiteY424" fmla="*/ 149496 h 803659"/>
              <a:gd name="connsiteX425" fmla="*/ 440150 w 1254714"/>
              <a:gd name="connsiteY425" fmla="*/ 152352 h 803659"/>
              <a:gd name="connsiteX426" fmla="*/ 438245 w 1254714"/>
              <a:gd name="connsiteY426" fmla="*/ 156161 h 803659"/>
              <a:gd name="connsiteX427" fmla="*/ 438245 w 1254714"/>
              <a:gd name="connsiteY427" fmla="*/ 160922 h 803659"/>
              <a:gd name="connsiteX428" fmla="*/ 441103 w 1254714"/>
              <a:gd name="connsiteY428" fmla="*/ 165683 h 803659"/>
              <a:gd name="connsiteX429" fmla="*/ 447772 w 1254714"/>
              <a:gd name="connsiteY429" fmla="*/ 172349 h 803659"/>
              <a:gd name="connsiteX430" fmla="*/ 457299 w 1254714"/>
              <a:gd name="connsiteY430" fmla="*/ 162827 h 803659"/>
              <a:gd name="connsiteX431" fmla="*/ 458251 w 1254714"/>
              <a:gd name="connsiteY431" fmla="*/ 161874 h 803659"/>
              <a:gd name="connsiteX432" fmla="*/ 462062 w 1254714"/>
              <a:gd name="connsiteY432" fmla="*/ 163779 h 803659"/>
              <a:gd name="connsiteX433" fmla="*/ 463968 w 1254714"/>
              <a:gd name="connsiteY433" fmla="*/ 168540 h 803659"/>
              <a:gd name="connsiteX434" fmla="*/ 468732 w 1254714"/>
              <a:gd name="connsiteY434" fmla="*/ 161874 h 803659"/>
              <a:gd name="connsiteX435" fmla="*/ 472542 w 1254714"/>
              <a:gd name="connsiteY435" fmla="*/ 155209 h 803659"/>
              <a:gd name="connsiteX436" fmla="*/ 474448 w 1254714"/>
              <a:gd name="connsiteY436" fmla="*/ 148544 h 803659"/>
              <a:gd name="connsiteX437" fmla="*/ 471590 w 1254714"/>
              <a:gd name="connsiteY437" fmla="*/ 142830 h 803659"/>
              <a:gd name="connsiteX438" fmla="*/ 463968 w 1254714"/>
              <a:gd name="connsiteY438" fmla="*/ 137117 h 803659"/>
              <a:gd name="connsiteX439" fmla="*/ 456346 w 1254714"/>
              <a:gd name="connsiteY439" fmla="*/ 131404 h 803659"/>
              <a:gd name="connsiteX440" fmla="*/ 448724 w 1254714"/>
              <a:gd name="connsiteY440" fmla="*/ 125691 h 803659"/>
              <a:gd name="connsiteX441" fmla="*/ 440150 w 1254714"/>
              <a:gd name="connsiteY441" fmla="*/ 119978 h 803659"/>
              <a:gd name="connsiteX442" fmla="*/ 434434 w 1254714"/>
              <a:gd name="connsiteY442" fmla="*/ 115217 h 803659"/>
              <a:gd name="connsiteX443" fmla="*/ 431576 w 1254714"/>
              <a:gd name="connsiteY443" fmla="*/ 109503 h 803659"/>
              <a:gd name="connsiteX444" fmla="*/ 430623 w 1254714"/>
              <a:gd name="connsiteY444" fmla="*/ 102838 h 803659"/>
              <a:gd name="connsiteX445" fmla="*/ 430623 w 1254714"/>
              <a:gd name="connsiteY445" fmla="*/ 94268 h 803659"/>
              <a:gd name="connsiteX446" fmla="*/ 430623 w 1254714"/>
              <a:gd name="connsiteY446" fmla="*/ 86651 h 803659"/>
              <a:gd name="connsiteX447" fmla="*/ 428718 w 1254714"/>
              <a:gd name="connsiteY447" fmla="*/ 79985 h 803659"/>
              <a:gd name="connsiteX448" fmla="*/ 426812 w 1254714"/>
              <a:gd name="connsiteY448" fmla="*/ 73319 h 803659"/>
              <a:gd name="connsiteX449" fmla="*/ 423954 w 1254714"/>
              <a:gd name="connsiteY449" fmla="*/ 66654 h 803659"/>
              <a:gd name="connsiteX450" fmla="*/ 423001 w 1254714"/>
              <a:gd name="connsiteY450" fmla="*/ 59036 h 803659"/>
              <a:gd name="connsiteX451" fmla="*/ 424907 w 1254714"/>
              <a:gd name="connsiteY451" fmla="*/ 54275 h 803659"/>
              <a:gd name="connsiteX452" fmla="*/ 428718 w 1254714"/>
              <a:gd name="connsiteY452" fmla="*/ 49514 h 803659"/>
              <a:gd name="connsiteX453" fmla="*/ 430623 w 1254714"/>
              <a:gd name="connsiteY453" fmla="*/ 42849 h 803659"/>
              <a:gd name="connsiteX454" fmla="*/ 427765 w 1254714"/>
              <a:gd name="connsiteY454" fmla="*/ 38088 h 803659"/>
              <a:gd name="connsiteX455" fmla="*/ 422049 w 1254714"/>
              <a:gd name="connsiteY455" fmla="*/ 32375 h 803659"/>
              <a:gd name="connsiteX456" fmla="*/ 417285 w 1254714"/>
              <a:gd name="connsiteY456" fmla="*/ 27614 h 803659"/>
              <a:gd name="connsiteX457" fmla="*/ 417285 w 1254714"/>
              <a:gd name="connsiteY457" fmla="*/ 21901 h 803659"/>
              <a:gd name="connsiteX458" fmla="*/ 421096 w 1254714"/>
              <a:gd name="connsiteY458" fmla="*/ 17140 h 803659"/>
              <a:gd name="connsiteX459" fmla="*/ 424907 w 1254714"/>
              <a:gd name="connsiteY459" fmla="*/ 12379 h 803659"/>
              <a:gd name="connsiteX460" fmla="*/ 428718 w 1254714"/>
              <a:gd name="connsiteY460" fmla="*/ 6665 h 803659"/>
              <a:gd name="connsiteX461" fmla="*/ 433481 w 1254714"/>
              <a:gd name="connsiteY461" fmla="*/ 3809 h 803659"/>
              <a:gd name="connsiteX462" fmla="*/ 440150 w 1254714"/>
              <a:gd name="connsiteY462" fmla="*/ 4761 h 803659"/>
              <a:gd name="connsiteX463" fmla="*/ 444914 w 1254714"/>
              <a:gd name="connsiteY463" fmla="*/ 9522 h 803659"/>
              <a:gd name="connsiteX464" fmla="*/ 446819 w 1254714"/>
              <a:gd name="connsiteY464" fmla="*/ 17140 h 803659"/>
              <a:gd name="connsiteX465" fmla="*/ 448724 w 1254714"/>
              <a:gd name="connsiteY465" fmla="*/ 23805 h 803659"/>
              <a:gd name="connsiteX466" fmla="*/ 451582 w 1254714"/>
              <a:gd name="connsiteY466" fmla="*/ 21901 h 803659"/>
              <a:gd name="connsiteX467" fmla="*/ 455393 w 1254714"/>
              <a:gd name="connsiteY467" fmla="*/ 18092 h 803659"/>
              <a:gd name="connsiteX468" fmla="*/ 458251 w 1254714"/>
              <a:gd name="connsiteY468" fmla="*/ 14283 h 803659"/>
              <a:gd name="connsiteX469" fmla="*/ 459204 w 1254714"/>
              <a:gd name="connsiteY469" fmla="*/ 8570 h 803659"/>
              <a:gd name="connsiteX470" fmla="*/ 461109 w 1254714"/>
              <a:gd name="connsiteY470" fmla="*/ 5713 h 803659"/>
              <a:gd name="connsiteX471" fmla="*/ 466826 w 1254714"/>
              <a:gd name="connsiteY471" fmla="*/ 0 h 803659"/>
              <a:gd name="connsiteX472" fmla="*/ 478259 w 1254714"/>
              <a:gd name="connsiteY472" fmla="*/ 3809 h 803659"/>
              <a:gd name="connsiteX473" fmla="*/ 489691 w 1254714"/>
              <a:gd name="connsiteY473" fmla="*/ 6665 h 803659"/>
              <a:gd name="connsiteX474" fmla="*/ 501123 w 1254714"/>
              <a:gd name="connsiteY474" fmla="*/ 8570 h 803659"/>
              <a:gd name="connsiteX475" fmla="*/ 513508 w 1254714"/>
              <a:gd name="connsiteY475" fmla="*/ 8570 h 803659"/>
              <a:gd name="connsiteX476" fmla="*/ 517319 w 1254714"/>
              <a:gd name="connsiteY476" fmla="*/ 8570 h 803659"/>
              <a:gd name="connsiteX477" fmla="*/ 520177 w 1254714"/>
              <a:gd name="connsiteY477" fmla="*/ 9522 h 803659"/>
              <a:gd name="connsiteX478" fmla="*/ 521130 w 1254714"/>
              <a:gd name="connsiteY478" fmla="*/ 13331 h 803659"/>
              <a:gd name="connsiteX479" fmla="*/ 521130 w 1254714"/>
              <a:gd name="connsiteY479" fmla="*/ 18092 h 803659"/>
              <a:gd name="connsiteX480" fmla="*/ 522083 w 1254714"/>
              <a:gd name="connsiteY480" fmla="*/ 21901 h 803659"/>
              <a:gd name="connsiteX481" fmla="*/ 523988 w 1254714"/>
              <a:gd name="connsiteY481" fmla="*/ 23805 h 803659"/>
              <a:gd name="connsiteX482" fmla="*/ 525894 w 1254714"/>
              <a:gd name="connsiteY482" fmla="*/ 26662 h 803659"/>
              <a:gd name="connsiteX483" fmla="*/ 525894 w 1254714"/>
              <a:gd name="connsiteY483" fmla="*/ 30470 h 803659"/>
              <a:gd name="connsiteX484" fmla="*/ 523035 w 1254714"/>
              <a:gd name="connsiteY484" fmla="*/ 36184 h 803659"/>
              <a:gd name="connsiteX485" fmla="*/ 520177 w 1254714"/>
              <a:gd name="connsiteY485" fmla="*/ 41897 h 803659"/>
              <a:gd name="connsiteX486" fmla="*/ 520177 w 1254714"/>
              <a:gd name="connsiteY486" fmla="*/ 48562 h 803659"/>
              <a:gd name="connsiteX487" fmla="*/ 523035 w 1254714"/>
              <a:gd name="connsiteY487" fmla="*/ 55228 h 803659"/>
              <a:gd name="connsiteX488" fmla="*/ 524941 w 1254714"/>
              <a:gd name="connsiteY488" fmla="*/ 59036 h 803659"/>
              <a:gd name="connsiteX489" fmla="*/ 524941 w 1254714"/>
              <a:gd name="connsiteY489" fmla="*/ 62845 h 803659"/>
              <a:gd name="connsiteX490" fmla="*/ 524941 w 1254714"/>
              <a:gd name="connsiteY490" fmla="*/ 66654 h 803659"/>
              <a:gd name="connsiteX491" fmla="*/ 523988 w 1254714"/>
              <a:gd name="connsiteY491" fmla="*/ 70463 h 803659"/>
              <a:gd name="connsiteX492" fmla="*/ 524941 w 1254714"/>
              <a:gd name="connsiteY492" fmla="*/ 74272 h 803659"/>
              <a:gd name="connsiteX493" fmla="*/ 526846 w 1254714"/>
              <a:gd name="connsiteY493" fmla="*/ 77128 h 803659"/>
              <a:gd name="connsiteX494" fmla="*/ 529704 w 1254714"/>
              <a:gd name="connsiteY494" fmla="*/ 79985 h 803659"/>
              <a:gd name="connsiteX495" fmla="*/ 531610 w 1254714"/>
              <a:gd name="connsiteY495" fmla="*/ 82841 h 803659"/>
              <a:gd name="connsiteX496" fmla="*/ 543043 w 1254714"/>
              <a:gd name="connsiteY496" fmla="*/ 93316 h 803659"/>
              <a:gd name="connsiteX497" fmla="*/ 547806 w 1254714"/>
              <a:gd name="connsiteY497" fmla="*/ 99981 h 803659"/>
              <a:gd name="connsiteX498" fmla="*/ 549712 w 1254714"/>
              <a:gd name="connsiteY498" fmla="*/ 106647 h 803659"/>
              <a:gd name="connsiteX499" fmla="*/ 548759 w 1254714"/>
              <a:gd name="connsiteY499" fmla="*/ 115217 h 803659"/>
              <a:gd name="connsiteX500" fmla="*/ 545901 w 1254714"/>
              <a:gd name="connsiteY500" fmla="*/ 123786 h 803659"/>
              <a:gd name="connsiteX501" fmla="*/ 543995 w 1254714"/>
              <a:gd name="connsiteY501" fmla="*/ 131404 h 803659"/>
              <a:gd name="connsiteX502" fmla="*/ 546853 w 1254714"/>
              <a:gd name="connsiteY502" fmla="*/ 137117 h 803659"/>
              <a:gd name="connsiteX503" fmla="*/ 549712 w 1254714"/>
              <a:gd name="connsiteY503" fmla="*/ 139974 h 803659"/>
              <a:gd name="connsiteX504" fmla="*/ 551617 w 1254714"/>
              <a:gd name="connsiteY504" fmla="*/ 142830 h 803659"/>
              <a:gd name="connsiteX505" fmla="*/ 556380 w 1254714"/>
              <a:gd name="connsiteY505" fmla="*/ 147591 h 803659"/>
              <a:gd name="connsiteX506" fmla="*/ 559239 w 1254714"/>
              <a:gd name="connsiteY506" fmla="*/ 150448 h 803659"/>
              <a:gd name="connsiteX507" fmla="*/ 563049 w 1254714"/>
              <a:gd name="connsiteY507" fmla="*/ 152352 h 803659"/>
              <a:gd name="connsiteX508" fmla="*/ 567813 w 1254714"/>
              <a:gd name="connsiteY508" fmla="*/ 152352 h 803659"/>
              <a:gd name="connsiteX509" fmla="*/ 571624 w 1254714"/>
              <a:gd name="connsiteY509" fmla="*/ 151400 h 803659"/>
              <a:gd name="connsiteX510" fmla="*/ 575434 w 1254714"/>
              <a:gd name="connsiteY510" fmla="*/ 148544 h 803659"/>
              <a:gd name="connsiteX511" fmla="*/ 577340 w 1254714"/>
              <a:gd name="connsiteY511" fmla="*/ 145687 h 803659"/>
              <a:gd name="connsiteX512" fmla="*/ 579245 w 1254714"/>
              <a:gd name="connsiteY512" fmla="*/ 142830 h 803659"/>
              <a:gd name="connsiteX513" fmla="*/ 583056 w 1254714"/>
              <a:gd name="connsiteY513" fmla="*/ 141878 h 803659"/>
              <a:gd name="connsiteX514" fmla="*/ 589725 w 1254714"/>
              <a:gd name="connsiteY514" fmla="*/ 136165 h 803659"/>
              <a:gd name="connsiteX515" fmla="*/ 596394 w 1254714"/>
              <a:gd name="connsiteY515" fmla="*/ 131404 h 803659"/>
              <a:gd name="connsiteX516" fmla="*/ 603063 w 1254714"/>
              <a:gd name="connsiteY516" fmla="*/ 125691 h 803659"/>
              <a:gd name="connsiteX517" fmla="*/ 609732 w 1254714"/>
              <a:gd name="connsiteY517" fmla="*/ 119978 h 803659"/>
              <a:gd name="connsiteX518" fmla="*/ 616401 w 1254714"/>
              <a:gd name="connsiteY518" fmla="*/ 112360 h 803659"/>
              <a:gd name="connsiteX519" fmla="*/ 622117 w 1254714"/>
              <a:gd name="connsiteY519" fmla="*/ 104742 h 803659"/>
              <a:gd name="connsiteX520" fmla="*/ 625928 w 1254714"/>
              <a:gd name="connsiteY520" fmla="*/ 96173 h 803659"/>
              <a:gd name="connsiteX521" fmla="*/ 631644 w 1254714"/>
              <a:gd name="connsiteY521" fmla="*/ 84746 h 803659"/>
              <a:gd name="connsiteX522" fmla="*/ 632597 w 1254714"/>
              <a:gd name="connsiteY522" fmla="*/ 82841 h 803659"/>
              <a:gd name="connsiteX523" fmla="*/ 639266 w 1254714"/>
              <a:gd name="connsiteY523" fmla="*/ 81890 h 803659"/>
              <a:gd name="connsiteX524" fmla="*/ 644982 w 1254714"/>
              <a:gd name="connsiteY524" fmla="*/ 80937 h 803659"/>
              <a:gd name="connsiteX525" fmla="*/ 650698 w 1254714"/>
              <a:gd name="connsiteY525" fmla="*/ 79033 h 803659"/>
              <a:gd name="connsiteX526" fmla="*/ 657367 w 1254714"/>
              <a:gd name="connsiteY526" fmla="*/ 77128 h 803659"/>
              <a:gd name="connsiteX527" fmla="*/ 663083 w 1254714"/>
              <a:gd name="connsiteY527" fmla="*/ 75224 h 803659"/>
              <a:gd name="connsiteX528" fmla="*/ 668800 w 1254714"/>
              <a:gd name="connsiteY528" fmla="*/ 73319 h 803659"/>
              <a:gd name="connsiteX529" fmla="*/ 675468 w 1254714"/>
              <a:gd name="connsiteY529" fmla="*/ 71415 h 803659"/>
              <a:gd name="connsiteX530" fmla="*/ 681185 w 1254714"/>
              <a:gd name="connsiteY530" fmla="*/ 69511 h 803659"/>
              <a:gd name="connsiteX531" fmla="*/ 684995 w 1254714"/>
              <a:gd name="connsiteY531" fmla="*/ 68558 h 803659"/>
              <a:gd name="connsiteX532" fmla="*/ 687854 w 1254714"/>
              <a:gd name="connsiteY532" fmla="*/ 67606 h 803659"/>
              <a:gd name="connsiteX533" fmla="*/ 694522 w 1254714"/>
              <a:gd name="connsiteY533" fmla="*/ 65702 h 803659"/>
              <a:gd name="connsiteX534" fmla="*/ 699286 w 1254714"/>
              <a:gd name="connsiteY534" fmla="*/ 65702 h 803659"/>
              <a:gd name="connsiteX535" fmla="*/ 704049 w 1254714"/>
              <a:gd name="connsiteY535" fmla="*/ 66654 h 803659"/>
              <a:gd name="connsiteX536" fmla="*/ 708813 w 1254714"/>
              <a:gd name="connsiteY536" fmla="*/ 70463 h 803659"/>
              <a:gd name="connsiteX537" fmla="*/ 712624 w 1254714"/>
              <a:gd name="connsiteY537" fmla="*/ 75224 h 803659"/>
              <a:gd name="connsiteX538" fmla="*/ 715482 w 1254714"/>
              <a:gd name="connsiteY538" fmla="*/ 78080 h 803659"/>
              <a:gd name="connsiteX539" fmla="*/ 719293 w 1254714"/>
              <a:gd name="connsiteY539" fmla="*/ 79033 h 803659"/>
              <a:gd name="connsiteX540" fmla="*/ 724057 w 1254714"/>
              <a:gd name="connsiteY540" fmla="*/ 74272 h 803659"/>
              <a:gd name="connsiteX541" fmla="*/ 726915 w 1254714"/>
              <a:gd name="connsiteY541" fmla="*/ 70463 h 803659"/>
              <a:gd name="connsiteX542" fmla="*/ 727867 w 1254714"/>
              <a:gd name="connsiteY542" fmla="*/ 67606 h 803659"/>
              <a:gd name="connsiteX543" fmla="*/ 727867 w 1254714"/>
              <a:gd name="connsiteY543" fmla="*/ 63797 h 803659"/>
              <a:gd name="connsiteX544" fmla="*/ 727867 w 1254714"/>
              <a:gd name="connsiteY544" fmla="*/ 59989 h 803659"/>
              <a:gd name="connsiteX545" fmla="*/ 729773 w 1254714"/>
              <a:gd name="connsiteY545" fmla="*/ 56180 h 803659"/>
              <a:gd name="connsiteX546" fmla="*/ 732631 w 1254714"/>
              <a:gd name="connsiteY546" fmla="*/ 54275 h 803659"/>
              <a:gd name="connsiteX547" fmla="*/ 735489 w 1254714"/>
              <a:gd name="connsiteY547" fmla="*/ 52371 h 803659"/>
              <a:gd name="connsiteX548" fmla="*/ 744063 w 1254714"/>
              <a:gd name="connsiteY548" fmla="*/ 44753 h 803659"/>
              <a:gd name="connsiteX549" fmla="*/ 748827 w 1254714"/>
              <a:gd name="connsiteY549" fmla="*/ 39992 h 803659"/>
              <a:gd name="connsiteX550" fmla="*/ 756448 w 1254714"/>
              <a:gd name="connsiteY550" fmla="*/ 33327 h 803659"/>
              <a:gd name="connsiteX551" fmla="*/ 762165 w 1254714"/>
              <a:gd name="connsiteY551" fmla="*/ 36184 h 803659"/>
              <a:gd name="connsiteX552" fmla="*/ 767881 w 1254714"/>
              <a:gd name="connsiteY552" fmla="*/ 42849 h 803659"/>
              <a:gd name="connsiteX553" fmla="*/ 773598 w 1254714"/>
              <a:gd name="connsiteY553" fmla="*/ 48562 h 803659"/>
              <a:gd name="connsiteX554" fmla="*/ 777408 w 1254714"/>
              <a:gd name="connsiteY554" fmla="*/ 49514 h 803659"/>
              <a:gd name="connsiteX555" fmla="*/ 779314 w 1254714"/>
              <a:gd name="connsiteY555" fmla="*/ 51419 h 803659"/>
              <a:gd name="connsiteX556" fmla="*/ 782172 w 1254714"/>
              <a:gd name="connsiteY556" fmla="*/ 58084 h 803659"/>
              <a:gd name="connsiteX557" fmla="*/ 785983 w 1254714"/>
              <a:gd name="connsiteY557" fmla="*/ 61893 h 803659"/>
              <a:gd name="connsiteX558" fmla="*/ 793604 w 1254714"/>
              <a:gd name="connsiteY558" fmla="*/ 62845 h 803659"/>
              <a:gd name="connsiteX559" fmla="*/ 800273 w 1254714"/>
              <a:gd name="connsiteY559" fmla="*/ 63797 h 803659"/>
              <a:gd name="connsiteX560" fmla="*/ 805989 w 1254714"/>
              <a:gd name="connsiteY560" fmla="*/ 61893 h 80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</a:cxnLst>
            <a:rect l="l" t="t" r="r" b="b"/>
            <a:pathLst>
              <a:path w="1254714" h="803659">
                <a:moveTo>
                  <a:pt x="805989" y="61893"/>
                </a:moveTo>
                <a:lnTo>
                  <a:pt x="803131" y="67606"/>
                </a:lnTo>
                <a:lnTo>
                  <a:pt x="801226" y="73319"/>
                </a:lnTo>
                <a:lnTo>
                  <a:pt x="802179" y="78080"/>
                </a:lnTo>
                <a:lnTo>
                  <a:pt x="808847" y="79985"/>
                </a:lnTo>
                <a:lnTo>
                  <a:pt x="814564" y="80937"/>
                </a:lnTo>
                <a:lnTo>
                  <a:pt x="815516" y="85698"/>
                </a:lnTo>
                <a:lnTo>
                  <a:pt x="817422" y="91412"/>
                </a:lnTo>
                <a:lnTo>
                  <a:pt x="823138" y="93316"/>
                </a:lnTo>
                <a:lnTo>
                  <a:pt x="825043" y="97125"/>
                </a:lnTo>
                <a:lnTo>
                  <a:pt x="829807" y="104742"/>
                </a:lnTo>
                <a:lnTo>
                  <a:pt x="831712" y="108551"/>
                </a:lnTo>
                <a:lnTo>
                  <a:pt x="834570" y="112360"/>
                </a:lnTo>
                <a:lnTo>
                  <a:pt x="837428" y="115217"/>
                </a:lnTo>
                <a:lnTo>
                  <a:pt x="841239" y="117121"/>
                </a:lnTo>
                <a:lnTo>
                  <a:pt x="845050" y="117121"/>
                </a:lnTo>
                <a:lnTo>
                  <a:pt x="850766" y="118073"/>
                </a:lnTo>
                <a:lnTo>
                  <a:pt x="852672" y="122834"/>
                </a:lnTo>
                <a:lnTo>
                  <a:pt x="852672" y="129500"/>
                </a:lnTo>
                <a:lnTo>
                  <a:pt x="855530" y="132356"/>
                </a:lnTo>
                <a:lnTo>
                  <a:pt x="861246" y="132356"/>
                </a:lnTo>
                <a:lnTo>
                  <a:pt x="867915" y="132356"/>
                </a:lnTo>
                <a:lnTo>
                  <a:pt x="874584" y="132356"/>
                </a:lnTo>
                <a:lnTo>
                  <a:pt x="881253" y="131404"/>
                </a:lnTo>
                <a:lnTo>
                  <a:pt x="882206" y="128547"/>
                </a:lnTo>
                <a:lnTo>
                  <a:pt x="883159" y="124739"/>
                </a:lnTo>
                <a:lnTo>
                  <a:pt x="884111" y="116169"/>
                </a:lnTo>
                <a:lnTo>
                  <a:pt x="886017" y="108551"/>
                </a:lnTo>
                <a:lnTo>
                  <a:pt x="889827" y="102838"/>
                </a:lnTo>
                <a:lnTo>
                  <a:pt x="895544" y="99029"/>
                </a:lnTo>
                <a:lnTo>
                  <a:pt x="903165" y="99981"/>
                </a:lnTo>
                <a:lnTo>
                  <a:pt x="906023" y="100934"/>
                </a:lnTo>
                <a:lnTo>
                  <a:pt x="907929" y="101886"/>
                </a:lnTo>
                <a:lnTo>
                  <a:pt x="909834" y="103790"/>
                </a:lnTo>
                <a:lnTo>
                  <a:pt x="909834" y="106647"/>
                </a:lnTo>
                <a:lnTo>
                  <a:pt x="910787" y="110456"/>
                </a:lnTo>
                <a:lnTo>
                  <a:pt x="910787" y="115217"/>
                </a:lnTo>
                <a:lnTo>
                  <a:pt x="911740" y="118073"/>
                </a:lnTo>
                <a:lnTo>
                  <a:pt x="914598" y="120930"/>
                </a:lnTo>
                <a:lnTo>
                  <a:pt x="916503" y="123786"/>
                </a:lnTo>
                <a:lnTo>
                  <a:pt x="918408" y="125691"/>
                </a:lnTo>
                <a:lnTo>
                  <a:pt x="919361" y="127595"/>
                </a:lnTo>
                <a:lnTo>
                  <a:pt x="920314" y="131404"/>
                </a:lnTo>
                <a:lnTo>
                  <a:pt x="924125" y="139974"/>
                </a:lnTo>
                <a:lnTo>
                  <a:pt x="930794" y="146639"/>
                </a:lnTo>
                <a:lnTo>
                  <a:pt x="936510" y="153305"/>
                </a:lnTo>
                <a:lnTo>
                  <a:pt x="939368" y="164731"/>
                </a:lnTo>
                <a:lnTo>
                  <a:pt x="940321" y="169492"/>
                </a:lnTo>
                <a:lnTo>
                  <a:pt x="940321" y="174253"/>
                </a:lnTo>
                <a:lnTo>
                  <a:pt x="940321" y="179014"/>
                </a:lnTo>
                <a:lnTo>
                  <a:pt x="940321" y="183775"/>
                </a:lnTo>
                <a:lnTo>
                  <a:pt x="942226" y="188536"/>
                </a:lnTo>
                <a:lnTo>
                  <a:pt x="944132" y="191393"/>
                </a:lnTo>
                <a:lnTo>
                  <a:pt x="945085" y="195202"/>
                </a:lnTo>
                <a:lnTo>
                  <a:pt x="945085" y="199963"/>
                </a:lnTo>
                <a:lnTo>
                  <a:pt x="953659" y="199010"/>
                </a:lnTo>
                <a:lnTo>
                  <a:pt x="953659" y="202819"/>
                </a:lnTo>
                <a:lnTo>
                  <a:pt x="954612" y="206628"/>
                </a:lnTo>
                <a:lnTo>
                  <a:pt x="955564" y="210437"/>
                </a:lnTo>
                <a:lnTo>
                  <a:pt x="958422" y="213293"/>
                </a:lnTo>
                <a:lnTo>
                  <a:pt x="964139" y="217102"/>
                </a:lnTo>
                <a:lnTo>
                  <a:pt x="967949" y="214246"/>
                </a:lnTo>
                <a:lnTo>
                  <a:pt x="971760" y="212341"/>
                </a:lnTo>
                <a:lnTo>
                  <a:pt x="975571" y="213293"/>
                </a:lnTo>
                <a:lnTo>
                  <a:pt x="976524" y="225672"/>
                </a:lnTo>
                <a:lnTo>
                  <a:pt x="978429" y="231385"/>
                </a:lnTo>
                <a:lnTo>
                  <a:pt x="983193" y="234242"/>
                </a:lnTo>
                <a:lnTo>
                  <a:pt x="987956" y="234242"/>
                </a:lnTo>
                <a:lnTo>
                  <a:pt x="995578" y="235194"/>
                </a:lnTo>
                <a:lnTo>
                  <a:pt x="1002247" y="237098"/>
                </a:lnTo>
                <a:lnTo>
                  <a:pt x="1006057" y="239003"/>
                </a:lnTo>
                <a:lnTo>
                  <a:pt x="1009868" y="253286"/>
                </a:lnTo>
                <a:lnTo>
                  <a:pt x="1018443" y="264713"/>
                </a:lnTo>
                <a:lnTo>
                  <a:pt x="1029875" y="272330"/>
                </a:lnTo>
                <a:lnTo>
                  <a:pt x="1043213" y="278043"/>
                </a:lnTo>
                <a:lnTo>
                  <a:pt x="1048929" y="279948"/>
                </a:lnTo>
                <a:lnTo>
                  <a:pt x="1055598" y="280900"/>
                </a:lnTo>
                <a:lnTo>
                  <a:pt x="1061314" y="282804"/>
                </a:lnTo>
                <a:lnTo>
                  <a:pt x="1067031" y="283757"/>
                </a:lnTo>
                <a:lnTo>
                  <a:pt x="1069889" y="285661"/>
                </a:lnTo>
                <a:lnTo>
                  <a:pt x="1072747" y="286613"/>
                </a:lnTo>
                <a:lnTo>
                  <a:pt x="1075605" y="287565"/>
                </a:lnTo>
                <a:lnTo>
                  <a:pt x="1078463" y="288518"/>
                </a:lnTo>
                <a:lnTo>
                  <a:pt x="1087991" y="290422"/>
                </a:lnTo>
                <a:lnTo>
                  <a:pt x="1098470" y="291374"/>
                </a:lnTo>
                <a:lnTo>
                  <a:pt x="1107997" y="290422"/>
                </a:lnTo>
                <a:lnTo>
                  <a:pt x="1117524" y="288518"/>
                </a:lnTo>
                <a:lnTo>
                  <a:pt x="1123240" y="286613"/>
                </a:lnTo>
                <a:lnTo>
                  <a:pt x="1126099" y="286613"/>
                </a:lnTo>
                <a:lnTo>
                  <a:pt x="1129909" y="287565"/>
                </a:lnTo>
                <a:lnTo>
                  <a:pt x="1133720" y="291374"/>
                </a:lnTo>
                <a:lnTo>
                  <a:pt x="1149916" y="309466"/>
                </a:lnTo>
                <a:lnTo>
                  <a:pt x="1155632" y="315179"/>
                </a:lnTo>
                <a:lnTo>
                  <a:pt x="1156585" y="319940"/>
                </a:lnTo>
                <a:lnTo>
                  <a:pt x="1154680" y="325653"/>
                </a:lnTo>
                <a:lnTo>
                  <a:pt x="1150869" y="332319"/>
                </a:lnTo>
                <a:lnTo>
                  <a:pt x="1148963" y="338032"/>
                </a:lnTo>
                <a:lnTo>
                  <a:pt x="1148011" y="344697"/>
                </a:lnTo>
                <a:lnTo>
                  <a:pt x="1146105" y="350411"/>
                </a:lnTo>
                <a:lnTo>
                  <a:pt x="1145153" y="356124"/>
                </a:lnTo>
                <a:lnTo>
                  <a:pt x="1144200" y="360885"/>
                </a:lnTo>
                <a:lnTo>
                  <a:pt x="1141342" y="368502"/>
                </a:lnTo>
                <a:lnTo>
                  <a:pt x="1139436" y="380881"/>
                </a:lnTo>
                <a:lnTo>
                  <a:pt x="1138484" y="388499"/>
                </a:lnTo>
                <a:lnTo>
                  <a:pt x="1138484" y="396116"/>
                </a:lnTo>
                <a:lnTo>
                  <a:pt x="1143247" y="401829"/>
                </a:lnTo>
                <a:lnTo>
                  <a:pt x="1145153" y="402782"/>
                </a:lnTo>
                <a:lnTo>
                  <a:pt x="1146105" y="404686"/>
                </a:lnTo>
                <a:lnTo>
                  <a:pt x="1146105" y="406590"/>
                </a:lnTo>
                <a:lnTo>
                  <a:pt x="1144200" y="408495"/>
                </a:lnTo>
                <a:lnTo>
                  <a:pt x="1141342" y="411351"/>
                </a:lnTo>
                <a:lnTo>
                  <a:pt x="1140389" y="415161"/>
                </a:lnTo>
                <a:lnTo>
                  <a:pt x="1141342" y="419922"/>
                </a:lnTo>
                <a:lnTo>
                  <a:pt x="1142294" y="424683"/>
                </a:lnTo>
                <a:lnTo>
                  <a:pt x="1148963" y="430396"/>
                </a:lnTo>
                <a:lnTo>
                  <a:pt x="1152774" y="435157"/>
                </a:lnTo>
                <a:lnTo>
                  <a:pt x="1156585" y="439918"/>
                </a:lnTo>
                <a:lnTo>
                  <a:pt x="1157538" y="443727"/>
                </a:lnTo>
                <a:lnTo>
                  <a:pt x="1157538" y="448488"/>
                </a:lnTo>
                <a:lnTo>
                  <a:pt x="1154680" y="457057"/>
                </a:lnTo>
                <a:lnTo>
                  <a:pt x="1156585" y="458962"/>
                </a:lnTo>
                <a:lnTo>
                  <a:pt x="1159444" y="465627"/>
                </a:lnTo>
                <a:lnTo>
                  <a:pt x="1158490" y="471340"/>
                </a:lnTo>
                <a:lnTo>
                  <a:pt x="1156585" y="478006"/>
                </a:lnTo>
                <a:lnTo>
                  <a:pt x="1155632" y="484671"/>
                </a:lnTo>
                <a:lnTo>
                  <a:pt x="1157538" y="490384"/>
                </a:lnTo>
                <a:lnTo>
                  <a:pt x="1161348" y="493241"/>
                </a:lnTo>
                <a:lnTo>
                  <a:pt x="1172781" y="498002"/>
                </a:lnTo>
                <a:lnTo>
                  <a:pt x="1177545" y="504667"/>
                </a:lnTo>
                <a:lnTo>
                  <a:pt x="1181356" y="513237"/>
                </a:lnTo>
                <a:lnTo>
                  <a:pt x="1186119" y="519903"/>
                </a:lnTo>
                <a:lnTo>
                  <a:pt x="1193741" y="521807"/>
                </a:lnTo>
                <a:lnTo>
                  <a:pt x="1202315" y="520855"/>
                </a:lnTo>
                <a:lnTo>
                  <a:pt x="1206126" y="521807"/>
                </a:lnTo>
                <a:lnTo>
                  <a:pt x="1209937" y="522759"/>
                </a:lnTo>
                <a:lnTo>
                  <a:pt x="1213747" y="527520"/>
                </a:lnTo>
                <a:lnTo>
                  <a:pt x="1224227" y="538947"/>
                </a:lnTo>
                <a:lnTo>
                  <a:pt x="1232801" y="551325"/>
                </a:lnTo>
                <a:lnTo>
                  <a:pt x="1242328" y="563704"/>
                </a:lnTo>
                <a:lnTo>
                  <a:pt x="1250903" y="576082"/>
                </a:lnTo>
                <a:lnTo>
                  <a:pt x="1252809" y="578940"/>
                </a:lnTo>
                <a:lnTo>
                  <a:pt x="1253761" y="581796"/>
                </a:lnTo>
                <a:lnTo>
                  <a:pt x="1254714" y="585604"/>
                </a:lnTo>
                <a:lnTo>
                  <a:pt x="1253761" y="589414"/>
                </a:lnTo>
                <a:lnTo>
                  <a:pt x="1252809" y="592270"/>
                </a:lnTo>
                <a:lnTo>
                  <a:pt x="1251856" y="596079"/>
                </a:lnTo>
                <a:lnTo>
                  <a:pt x="1250903" y="598936"/>
                </a:lnTo>
                <a:lnTo>
                  <a:pt x="1248998" y="601792"/>
                </a:lnTo>
                <a:lnTo>
                  <a:pt x="1247092" y="606553"/>
                </a:lnTo>
                <a:lnTo>
                  <a:pt x="1244234" y="610362"/>
                </a:lnTo>
                <a:lnTo>
                  <a:pt x="1241376" y="614171"/>
                </a:lnTo>
                <a:lnTo>
                  <a:pt x="1238518" y="617980"/>
                </a:lnTo>
                <a:lnTo>
                  <a:pt x="1236612" y="621789"/>
                </a:lnTo>
                <a:lnTo>
                  <a:pt x="1237565" y="624645"/>
                </a:lnTo>
                <a:lnTo>
                  <a:pt x="1237565" y="627502"/>
                </a:lnTo>
                <a:lnTo>
                  <a:pt x="1236612" y="631311"/>
                </a:lnTo>
                <a:lnTo>
                  <a:pt x="1236612" y="637024"/>
                </a:lnTo>
                <a:lnTo>
                  <a:pt x="1234707" y="648450"/>
                </a:lnTo>
                <a:lnTo>
                  <a:pt x="1233754" y="654163"/>
                </a:lnTo>
                <a:lnTo>
                  <a:pt x="1232801" y="659877"/>
                </a:lnTo>
                <a:lnTo>
                  <a:pt x="1230896" y="663685"/>
                </a:lnTo>
                <a:lnTo>
                  <a:pt x="1228038" y="666542"/>
                </a:lnTo>
                <a:lnTo>
                  <a:pt x="1224227" y="669399"/>
                </a:lnTo>
                <a:lnTo>
                  <a:pt x="1222322" y="672255"/>
                </a:lnTo>
                <a:lnTo>
                  <a:pt x="1221369" y="674160"/>
                </a:lnTo>
                <a:lnTo>
                  <a:pt x="1218511" y="677016"/>
                </a:lnTo>
                <a:lnTo>
                  <a:pt x="1216606" y="677968"/>
                </a:lnTo>
                <a:lnTo>
                  <a:pt x="1214700" y="678921"/>
                </a:lnTo>
                <a:lnTo>
                  <a:pt x="1209937" y="680825"/>
                </a:lnTo>
                <a:lnTo>
                  <a:pt x="1206126" y="682729"/>
                </a:lnTo>
                <a:lnTo>
                  <a:pt x="1202315" y="683682"/>
                </a:lnTo>
                <a:lnTo>
                  <a:pt x="1197552" y="682729"/>
                </a:lnTo>
                <a:lnTo>
                  <a:pt x="1193741" y="681777"/>
                </a:lnTo>
                <a:lnTo>
                  <a:pt x="1189930" y="681777"/>
                </a:lnTo>
                <a:lnTo>
                  <a:pt x="1186119" y="681777"/>
                </a:lnTo>
                <a:lnTo>
                  <a:pt x="1182308" y="683682"/>
                </a:lnTo>
                <a:lnTo>
                  <a:pt x="1185166" y="692251"/>
                </a:lnTo>
                <a:lnTo>
                  <a:pt x="1188025" y="700821"/>
                </a:lnTo>
                <a:lnTo>
                  <a:pt x="1188977" y="710343"/>
                </a:lnTo>
                <a:lnTo>
                  <a:pt x="1186119" y="718913"/>
                </a:lnTo>
                <a:lnTo>
                  <a:pt x="1184214" y="722722"/>
                </a:lnTo>
                <a:lnTo>
                  <a:pt x="1177545" y="724626"/>
                </a:lnTo>
                <a:lnTo>
                  <a:pt x="1172781" y="724626"/>
                </a:lnTo>
                <a:lnTo>
                  <a:pt x="1168018" y="722722"/>
                </a:lnTo>
                <a:lnTo>
                  <a:pt x="1162302" y="722722"/>
                </a:lnTo>
                <a:lnTo>
                  <a:pt x="1154680" y="726531"/>
                </a:lnTo>
                <a:lnTo>
                  <a:pt x="1150869" y="732244"/>
                </a:lnTo>
                <a:lnTo>
                  <a:pt x="1150869" y="738910"/>
                </a:lnTo>
                <a:lnTo>
                  <a:pt x="1155632" y="746527"/>
                </a:lnTo>
                <a:lnTo>
                  <a:pt x="1160396" y="757001"/>
                </a:lnTo>
                <a:lnTo>
                  <a:pt x="1158490" y="766523"/>
                </a:lnTo>
                <a:lnTo>
                  <a:pt x="1151821" y="775093"/>
                </a:lnTo>
                <a:lnTo>
                  <a:pt x="1144200" y="782711"/>
                </a:lnTo>
                <a:lnTo>
                  <a:pt x="1136578" y="787472"/>
                </a:lnTo>
                <a:lnTo>
                  <a:pt x="1128957" y="788424"/>
                </a:lnTo>
                <a:lnTo>
                  <a:pt x="1121335" y="788424"/>
                </a:lnTo>
                <a:lnTo>
                  <a:pt x="1112761" y="789376"/>
                </a:lnTo>
                <a:lnTo>
                  <a:pt x="1105139" y="791281"/>
                </a:lnTo>
                <a:lnTo>
                  <a:pt x="1098470" y="794137"/>
                </a:lnTo>
                <a:lnTo>
                  <a:pt x="1093707" y="797946"/>
                </a:lnTo>
                <a:lnTo>
                  <a:pt x="1088943" y="802707"/>
                </a:lnTo>
                <a:lnTo>
                  <a:pt x="1087991" y="803659"/>
                </a:lnTo>
                <a:lnTo>
                  <a:pt x="1084179" y="801755"/>
                </a:lnTo>
                <a:lnTo>
                  <a:pt x="1084179" y="800803"/>
                </a:lnTo>
                <a:lnTo>
                  <a:pt x="1085132" y="799850"/>
                </a:lnTo>
                <a:lnTo>
                  <a:pt x="1085132" y="796994"/>
                </a:lnTo>
                <a:lnTo>
                  <a:pt x="1080368" y="790328"/>
                </a:lnTo>
                <a:lnTo>
                  <a:pt x="1068936" y="780806"/>
                </a:lnTo>
                <a:lnTo>
                  <a:pt x="1045119" y="758906"/>
                </a:lnTo>
                <a:lnTo>
                  <a:pt x="1033686" y="742718"/>
                </a:lnTo>
                <a:lnTo>
                  <a:pt x="1025112" y="733196"/>
                </a:lnTo>
                <a:lnTo>
                  <a:pt x="1024159" y="731292"/>
                </a:lnTo>
                <a:lnTo>
                  <a:pt x="1021301" y="729387"/>
                </a:lnTo>
                <a:lnTo>
                  <a:pt x="1017490" y="730339"/>
                </a:lnTo>
                <a:lnTo>
                  <a:pt x="1012726" y="728435"/>
                </a:lnTo>
                <a:lnTo>
                  <a:pt x="1010821" y="730339"/>
                </a:lnTo>
                <a:lnTo>
                  <a:pt x="1007963" y="730339"/>
                </a:lnTo>
                <a:lnTo>
                  <a:pt x="1005105" y="731292"/>
                </a:lnTo>
                <a:lnTo>
                  <a:pt x="1000341" y="732244"/>
                </a:lnTo>
                <a:lnTo>
                  <a:pt x="999388" y="734148"/>
                </a:lnTo>
                <a:lnTo>
                  <a:pt x="997483" y="737957"/>
                </a:lnTo>
                <a:lnTo>
                  <a:pt x="987956" y="736053"/>
                </a:lnTo>
                <a:lnTo>
                  <a:pt x="982240" y="736053"/>
                </a:lnTo>
                <a:lnTo>
                  <a:pt x="970807" y="731292"/>
                </a:lnTo>
                <a:lnTo>
                  <a:pt x="911740" y="712248"/>
                </a:lnTo>
                <a:lnTo>
                  <a:pt x="862199" y="698917"/>
                </a:lnTo>
                <a:lnTo>
                  <a:pt x="842192" y="694156"/>
                </a:lnTo>
                <a:lnTo>
                  <a:pt x="805989" y="688443"/>
                </a:lnTo>
                <a:lnTo>
                  <a:pt x="786935" y="688443"/>
                </a:lnTo>
                <a:lnTo>
                  <a:pt x="772644" y="689395"/>
                </a:lnTo>
                <a:lnTo>
                  <a:pt x="763117" y="687490"/>
                </a:lnTo>
                <a:lnTo>
                  <a:pt x="755496" y="684634"/>
                </a:lnTo>
                <a:lnTo>
                  <a:pt x="747874" y="681777"/>
                </a:lnTo>
                <a:lnTo>
                  <a:pt x="731678" y="675112"/>
                </a:lnTo>
                <a:lnTo>
                  <a:pt x="715482" y="661781"/>
                </a:lnTo>
                <a:lnTo>
                  <a:pt x="707861" y="656068"/>
                </a:lnTo>
                <a:lnTo>
                  <a:pt x="705955" y="656068"/>
                </a:lnTo>
                <a:lnTo>
                  <a:pt x="704049" y="658924"/>
                </a:lnTo>
                <a:lnTo>
                  <a:pt x="701191" y="657020"/>
                </a:lnTo>
                <a:lnTo>
                  <a:pt x="700239" y="655116"/>
                </a:lnTo>
                <a:lnTo>
                  <a:pt x="697381" y="654163"/>
                </a:lnTo>
                <a:lnTo>
                  <a:pt x="699286" y="653211"/>
                </a:lnTo>
                <a:lnTo>
                  <a:pt x="703097" y="655116"/>
                </a:lnTo>
                <a:lnTo>
                  <a:pt x="704049" y="652259"/>
                </a:lnTo>
                <a:lnTo>
                  <a:pt x="702145" y="650355"/>
                </a:lnTo>
                <a:lnTo>
                  <a:pt x="700239" y="649402"/>
                </a:lnTo>
                <a:lnTo>
                  <a:pt x="698333" y="651307"/>
                </a:lnTo>
                <a:lnTo>
                  <a:pt x="695475" y="650355"/>
                </a:lnTo>
                <a:lnTo>
                  <a:pt x="693570" y="650355"/>
                </a:lnTo>
                <a:lnTo>
                  <a:pt x="691664" y="648450"/>
                </a:lnTo>
                <a:lnTo>
                  <a:pt x="693570" y="647498"/>
                </a:lnTo>
                <a:lnTo>
                  <a:pt x="693570" y="644641"/>
                </a:lnTo>
                <a:lnTo>
                  <a:pt x="695475" y="641785"/>
                </a:lnTo>
                <a:lnTo>
                  <a:pt x="697381" y="642737"/>
                </a:lnTo>
                <a:lnTo>
                  <a:pt x="699286" y="641785"/>
                </a:lnTo>
                <a:lnTo>
                  <a:pt x="699286" y="639880"/>
                </a:lnTo>
                <a:lnTo>
                  <a:pt x="696428" y="637024"/>
                </a:lnTo>
                <a:lnTo>
                  <a:pt x="694522" y="635119"/>
                </a:lnTo>
                <a:lnTo>
                  <a:pt x="689759" y="634167"/>
                </a:lnTo>
                <a:lnTo>
                  <a:pt x="684995" y="636072"/>
                </a:lnTo>
                <a:lnTo>
                  <a:pt x="682137" y="638928"/>
                </a:lnTo>
                <a:lnTo>
                  <a:pt x="682137" y="640833"/>
                </a:lnTo>
                <a:lnTo>
                  <a:pt x="684995" y="639880"/>
                </a:lnTo>
                <a:lnTo>
                  <a:pt x="686901" y="640833"/>
                </a:lnTo>
                <a:lnTo>
                  <a:pt x="684043" y="643689"/>
                </a:lnTo>
                <a:lnTo>
                  <a:pt x="680232" y="644641"/>
                </a:lnTo>
                <a:lnTo>
                  <a:pt x="678327" y="642737"/>
                </a:lnTo>
                <a:lnTo>
                  <a:pt x="676421" y="635119"/>
                </a:lnTo>
                <a:lnTo>
                  <a:pt x="674516" y="634167"/>
                </a:lnTo>
                <a:lnTo>
                  <a:pt x="667847" y="626550"/>
                </a:lnTo>
                <a:lnTo>
                  <a:pt x="666894" y="623693"/>
                </a:lnTo>
                <a:lnTo>
                  <a:pt x="656414" y="618932"/>
                </a:lnTo>
                <a:lnTo>
                  <a:pt x="634502" y="610362"/>
                </a:lnTo>
                <a:lnTo>
                  <a:pt x="619259" y="606553"/>
                </a:lnTo>
                <a:lnTo>
                  <a:pt x="604015" y="600840"/>
                </a:lnTo>
                <a:lnTo>
                  <a:pt x="584009" y="593223"/>
                </a:lnTo>
                <a:lnTo>
                  <a:pt x="558286" y="582748"/>
                </a:lnTo>
                <a:lnTo>
                  <a:pt x="484927" y="557038"/>
                </a:lnTo>
                <a:lnTo>
                  <a:pt x="458251" y="548469"/>
                </a:lnTo>
                <a:lnTo>
                  <a:pt x="440150" y="542755"/>
                </a:lnTo>
                <a:lnTo>
                  <a:pt x="420143" y="533233"/>
                </a:lnTo>
                <a:lnTo>
                  <a:pt x="403947" y="527520"/>
                </a:lnTo>
                <a:lnTo>
                  <a:pt x="383940" y="521807"/>
                </a:lnTo>
                <a:lnTo>
                  <a:pt x="367744" y="516094"/>
                </a:lnTo>
                <a:lnTo>
                  <a:pt x="351548" y="510381"/>
                </a:lnTo>
                <a:lnTo>
                  <a:pt x="341069" y="505620"/>
                </a:lnTo>
                <a:lnTo>
                  <a:pt x="336305" y="507524"/>
                </a:lnTo>
                <a:lnTo>
                  <a:pt x="334400" y="503715"/>
                </a:lnTo>
                <a:lnTo>
                  <a:pt x="338211" y="501811"/>
                </a:lnTo>
                <a:lnTo>
                  <a:pt x="337258" y="495145"/>
                </a:lnTo>
                <a:lnTo>
                  <a:pt x="332494" y="489432"/>
                </a:lnTo>
                <a:lnTo>
                  <a:pt x="322967" y="479910"/>
                </a:lnTo>
                <a:lnTo>
                  <a:pt x="302960" y="467532"/>
                </a:lnTo>
                <a:lnTo>
                  <a:pt x="299149" y="460866"/>
                </a:lnTo>
                <a:lnTo>
                  <a:pt x="275332" y="446583"/>
                </a:lnTo>
                <a:lnTo>
                  <a:pt x="249609" y="438013"/>
                </a:lnTo>
                <a:lnTo>
                  <a:pt x="236271" y="431348"/>
                </a:lnTo>
                <a:lnTo>
                  <a:pt x="217217" y="424683"/>
                </a:lnTo>
                <a:lnTo>
                  <a:pt x="217217" y="420874"/>
                </a:lnTo>
                <a:lnTo>
                  <a:pt x="221028" y="420874"/>
                </a:lnTo>
                <a:lnTo>
                  <a:pt x="221980" y="415161"/>
                </a:lnTo>
                <a:lnTo>
                  <a:pt x="219122" y="410400"/>
                </a:lnTo>
                <a:lnTo>
                  <a:pt x="216264" y="406590"/>
                </a:lnTo>
                <a:lnTo>
                  <a:pt x="204832" y="397068"/>
                </a:lnTo>
                <a:lnTo>
                  <a:pt x="196257" y="396116"/>
                </a:lnTo>
                <a:lnTo>
                  <a:pt x="187683" y="398021"/>
                </a:lnTo>
                <a:lnTo>
                  <a:pt x="186730" y="393260"/>
                </a:lnTo>
                <a:lnTo>
                  <a:pt x="182920" y="393260"/>
                </a:lnTo>
                <a:lnTo>
                  <a:pt x="180061" y="390403"/>
                </a:lnTo>
                <a:lnTo>
                  <a:pt x="175298" y="390403"/>
                </a:lnTo>
                <a:lnTo>
                  <a:pt x="174345" y="384690"/>
                </a:lnTo>
                <a:lnTo>
                  <a:pt x="169582" y="382785"/>
                </a:lnTo>
                <a:lnTo>
                  <a:pt x="161007" y="379929"/>
                </a:lnTo>
                <a:lnTo>
                  <a:pt x="160055" y="368502"/>
                </a:lnTo>
                <a:lnTo>
                  <a:pt x="152433" y="357076"/>
                </a:lnTo>
                <a:lnTo>
                  <a:pt x="144811" y="352315"/>
                </a:lnTo>
                <a:lnTo>
                  <a:pt x="130521" y="340889"/>
                </a:lnTo>
                <a:lnTo>
                  <a:pt x="126710" y="333271"/>
                </a:lnTo>
                <a:lnTo>
                  <a:pt x="122899" y="329462"/>
                </a:lnTo>
                <a:lnTo>
                  <a:pt x="121946" y="322797"/>
                </a:lnTo>
                <a:lnTo>
                  <a:pt x="110514" y="310418"/>
                </a:lnTo>
                <a:lnTo>
                  <a:pt x="97176" y="303753"/>
                </a:lnTo>
                <a:lnTo>
                  <a:pt x="92413" y="301848"/>
                </a:lnTo>
                <a:lnTo>
                  <a:pt x="74311" y="291374"/>
                </a:lnTo>
                <a:lnTo>
                  <a:pt x="57162" y="283757"/>
                </a:lnTo>
                <a:lnTo>
                  <a:pt x="42872" y="278043"/>
                </a:lnTo>
                <a:lnTo>
                  <a:pt x="23818" y="280900"/>
                </a:lnTo>
                <a:lnTo>
                  <a:pt x="20960" y="286613"/>
                </a:lnTo>
                <a:lnTo>
                  <a:pt x="15243" y="290422"/>
                </a:lnTo>
                <a:lnTo>
                  <a:pt x="10480" y="296135"/>
                </a:lnTo>
                <a:lnTo>
                  <a:pt x="4764" y="298992"/>
                </a:lnTo>
                <a:lnTo>
                  <a:pt x="2858" y="299944"/>
                </a:lnTo>
                <a:lnTo>
                  <a:pt x="5716" y="294231"/>
                </a:lnTo>
                <a:lnTo>
                  <a:pt x="7622" y="291374"/>
                </a:lnTo>
                <a:lnTo>
                  <a:pt x="8574" y="288518"/>
                </a:lnTo>
                <a:lnTo>
                  <a:pt x="7622" y="283757"/>
                </a:lnTo>
                <a:lnTo>
                  <a:pt x="1905" y="274235"/>
                </a:lnTo>
                <a:lnTo>
                  <a:pt x="0" y="268521"/>
                </a:lnTo>
                <a:lnTo>
                  <a:pt x="0" y="259952"/>
                </a:lnTo>
                <a:lnTo>
                  <a:pt x="0" y="250430"/>
                </a:lnTo>
                <a:lnTo>
                  <a:pt x="952" y="240908"/>
                </a:lnTo>
                <a:lnTo>
                  <a:pt x="2858" y="232337"/>
                </a:lnTo>
                <a:lnTo>
                  <a:pt x="4764" y="226624"/>
                </a:lnTo>
                <a:lnTo>
                  <a:pt x="5716" y="223768"/>
                </a:lnTo>
                <a:lnTo>
                  <a:pt x="8574" y="220911"/>
                </a:lnTo>
                <a:lnTo>
                  <a:pt x="11433" y="218054"/>
                </a:lnTo>
                <a:lnTo>
                  <a:pt x="14291" y="216150"/>
                </a:lnTo>
                <a:lnTo>
                  <a:pt x="17149" y="216150"/>
                </a:lnTo>
                <a:lnTo>
                  <a:pt x="21912" y="216150"/>
                </a:lnTo>
                <a:lnTo>
                  <a:pt x="27628" y="216150"/>
                </a:lnTo>
                <a:lnTo>
                  <a:pt x="32392" y="215198"/>
                </a:lnTo>
                <a:lnTo>
                  <a:pt x="37155" y="213293"/>
                </a:lnTo>
                <a:lnTo>
                  <a:pt x="41919" y="212341"/>
                </a:lnTo>
                <a:lnTo>
                  <a:pt x="46682" y="212341"/>
                </a:lnTo>
                <a:lnTo>
                  <a:pt x="51446" y="213293"/>
                </a:lnTo>
                <a:lnTo>
                  <a:pt x="55257" y="212341"/>
                </a:lnTo>
                <a:lnTo>
                  <a:pt x="60020" y="209485"/>
                </a:lnTo>
                <a:lnTo>
                  <a:pt x="62878" y="209485"/>
                </a:lnTo>
                <a:lnTo>
                  <a:pt x="68595" y="210437"/>
                </a:lnTo>
                <a:lnTo>
                  <a:pt x="71453" y="210437"/>
                </a:lnTo>
                <a:lnTo>
                  <a:pt x="74311" y="209485"/>
                </a:lnTo>
                <a:lnTo>
                  <a:pt x="76216" y="207580"/>
                </a:lnTo>
                <a:lnTo>
                  <a:pt x="76216" y="204724"/>
                </a:lnTo>
                <a:lnTo>
                  <a:pt x="78122" y="201867"/>
                </a:lnTo>
                <a:lnTo>
                  <a:pt x="81932" y="196154"/>
                </a:lnTo>
                <a:lnTo>
                  <a:pt x="87649" y="189488"/>
                </a:lnTo>
                <a:lnTo>
                  <a:pt x="90507" y="181871"/>
                </a:lnTo>
                <a:lnTo>
                  <a:pt x="91460" y="174253"/>
                </a:lnTo>
                <a:lnTo>
                  <a:pt x="87649" y="152352"/>
                </a:lnTo>
                <a:lnTo>
                  <a:pt x="85744" y="130452"/>
                </a:lnTo>
                <a:lnTo>
                  <a:pt x="89554" y="110456"/>
                </a:lnTo>
                <a:lnTo>
                  <a:pt x="101940" y="93316"/>
                </a:lnTo>
                <a:lnTo>
                  <a:pt x="113372" y="89507"/>
                </a:lnTo>
                <a:lnTo>
                  <a:pt x="125757" y="88555"/>
                </a:lnTo>
                <a:lnTo>
                  <a:pt x="150527" y="90459"/>
                </a:lnTo>
                <a:lnTo>
                  <a:pt x="155291" y="91412"/>
                </a:lnTo>
                <a:lnTo>
                  <a:pt x="160055" y="92364"/>
                </a:lnTo>
                <a:lnTo>
                  <a:pt x="164818" y="94268"/>
                </a:lnTo>
                <a:lnTo>
                  <a:pt x="168629" y="98077"/>
                </a:lnTo>
                <a:lnTo>
                  <a:pt x="171487" y="102838"/>
                </a:lnTo>
                <a:lnTo>
                  <a:pt x="173393" y="106647"/>
                </a:lnTo>
                <a:lnTo>
                  <a:pt x="176251" y="111408"/>
                </a:lnTo>
                <a:lnTo>
                  <a:pt x="181014" y="115217"/>
                </a:lnTo>
                <a:lnTo>
                  <a:pt x="186730" y="119025"/>
                </a:lnTo>
                <a:lnTo>
                  <a:pt x="192447" y="121882"/>
                </a:lnTo>
                <a:lnTo>
                  <a:pt x="199115" y="123786"/>
                </a:lnTo>
                <a:lnTo>
                  <a:pt x="206737" y="124739"/>
                </a:lnTo>
                <a:lnTo>
                  <a:pt x="222933" y="121882"/>
                </a:lnTo>
                <a:lnTo>
                  <a:pt x="238177" y="117121"/>
                </a:lnTo>
                <a:lnTo>
                  <a:pt x="254373" y="113312"/>
                </a:lnTo>
                <a:lnTo>
                  <a:pt x="269616" y="108551"/>
                </a:lnTo>
                <a:lnTo>
                  <a:pt x="277237" y="105695"/>
                </a:lnTo>
                <a:lnTo>
                  <a:pt x="324873" y="108551"/>
                </a:lnTo>
                <a:lnTo>
                  <a:pt x="340116" y="104742"/>
                </a:lnTo>
                <a:lnTo>
                  <a:pt x="346785" y="104742"/>
                </a:lnTo>
                <a:lnTo>
                  <a:pt x="353454" y="108551"/>
                </a:lnTo>
                <a:lnTo>
                  <a:pt x="354407" y="109503"/>
                </a:lnTo>
                <a:lnTo>
                  <a:pt x="354407" y="115217"/>
                </a:lnTo>
                <a:lnTo>
                  <a:pt x="356312" y="117121"/>
                </a:lnTo>
                <a:lnTo>
                  <a:pt x="356312" y="116169"/>
                </a:lnTo>
                <a:lnTo>
                  <a:pt x="359170" y="115217"/>
                </a:lnTo>
                <a:lnTo>
                  <a:pt x="362981" y="115217"/>
                </a:lnTo>
                <a:lnTo>
                  <a:pt x="364886" y="116169"/>
                </a:lnTo>
                <a:lnTo>
                  <a:pt x="365839" y="119978"/>
                </a:lnTo>
                <a:lnTo>
                  <a:pt x="367744" y="127595"/>
                </a:lnTo>
                <a:lnTo>
                  <a:pt x="378224" y="124739"/>
                </a:lnTo>
                <a:lnTo>
                  <a:pt x="380129" y="121882"/>
                </a:lnTo>
                <a:lnTo>
                  <a:pt x="376319" y="117121"/>
                </a:lnTo>
                <a:lnTo>
                  <a:pt x="408711" y="118073"/>
                </a:lnTo>
                <a:lnTo>
                  <a:pt x="412522" y="119978"/>
                </a:lnTo>
                <a:lnTo>
                  <a:pt x="423001" y="131404"/>
                </a:lnTo>
                <a:lnTo>
                  <a:pt x="426812" y="134261"/>
                </a:lnTo>
                <a:lnTo>
                  <a:pt x="431576" y="137117"/>
                </a:lnTo>
                <a:lnTo>
                  <a:pt x="436339" y="139022"/>
                </a:lnTo>
                <a:lnTo>
                  <a:pt x="436339" y="138069"/>
                </a:lnTo>
                <a:lnTo>
                  <a:pt x="438245" y="133308"/>
                </a:lnTo>
                <a:lnTo>
                  <a:pt x="438245" y="132356"/>
                </a:lnTo>
                <a:lnTo>
                  <a:pt x="439197" y="133308"/>
                </a:lnTo>
                <a:lnTo>
                  <a:pt x="442055" y="134261"/>
                </a:lnTo>
                <a:lnTo>
                  <a:pt x="443008" y="134261"/>
                </a:lnTo>
                <a:lnTo>
                  <a:pt x="443961" y="136165"/>
                </a:lnTo>
                <a:lnTo>
                  <a:pt x="444914" y="139022"/>
                </a:lnTo>
                <a:lnTo>
                  <a:pt x="445866" y="143783"/>
                </a:lnTo>
                <a:lnTo>
                  <a:pt x="445866" y="146639"/>
                </a:lnTo>
                <a:lnTo>
                  <a:pt x="443008" y="149496"/>
                </a:lnTo>
                <a:lnTo>
                  <a:pt x="440150" y="152352"/>
                </a:lnTo>
                <a:lnTo>
                  <a:pt x="438245" y="156161"/>
                </a:lnTo>
                <a:lnTo>
                  <a:pt x="438245" y="160922"/>
                </a:lnTo>
                <a:lnTo>
                  <a:pt x="441103" y="165683"/>
                </a:lnTo>
                <a:lnTo>
                  <a:pt x="447772" y="172349"/>
                </a:lnTo>
                <a:lnTo>
                  <a:pt x="457299" y="162827"/>
                </a:lnTo>
                <a:lnTo>
                  <a:pt x="458251" y="161874"/>
                </a:lnTo>
                <a:lnTo>
                  <a:pt x="462062" y="163779"/>
                </a:lnTo>
                <a:lnTo>
                  <a:pt x="463968" y="168540"/>
                </a:lnTo>
                <a:lnTo>
                  <a:pt x="468732" y="161874"/>
                </a:lnTo>
                <a:lnTo>
                  <a:pt x="472542" y="155209"/>
                </a:lnTo>
                <a:lnTo>
                  <a:pt x="474448" y="148544"/>
                </a:lnTo>
                <a:lnTo>
                  <a:pt x="471590" y="142830"/>
                </a:lnTo>
                <a:lnTo>
                  <a:pt x="463968" y="137117"/>
                </a:lnTo>
                <a:lnTo>
                  <a:pt x="456346" y="131404"/>
                </a:lnTo>
                <a:lnTo>
                  <a:pt x="448724" y="125691"/>
                </a:lnTo>
                <a:lnTo>
                  <a:pt x="440150" y="119978"/>
                </a:lnTo>
                <a:lnTo>
                  <a:pt x="434434" y="115217"/>
                </a:lnTo>
                <a:lnTo>
                  <a:pt x="431576" y="109503"/>
                </a:lnTo>
                <a:lnTo>
                  <a:pt x="430623" y="102838"/>
                </a:lnTo>
                <a:lnTo>
                  <a:pt x="430623" y="94268"/>
                </a:lnTo>
                <a:lnTo>
                  <a:pt x="430623" y="86651"/>
                </a:lnTo>
                <a:lnTo>
                  <a:pt x="428718" y="79985"/>
                </a:lnTo>
                <a:lnTo>
                  <a:pt x="426812" y="73319"/>
                </a:lnTo>
                <a:lnTo>
                  <a:pt x="423954" y="66654"/>
                </a:lnTo>
                <a:lnTo>
                  <a:pt x="423001" y="59036"/>
                </a:lnTo>
                <a:lnTo>
                  <a:pt x="424907" y="54275"/>
                </a:lnTo>
                <a:lnTo>
                  <a:pt x="428718" y="49514"/>
                </a:lnTo>
                <a:lnTo>
                  <a:pt x="430623" y="42849"/>
                </a:lnTo>
                <a:lnTo>
                  <a:pt x="427765" y="38088"/>
                </a:lnTo>
                <a:lnTo>
                  <a:pt x="422049" y="32375"/>
                </a:lnTo>
                <a:lnTo>
                  <a:pt x="417285" y="27614"/>
                </a:lnTo>
                <a:lnTo>
                  <a:pt x="417285" y="21901"/>
                </a:lnTo>
                <a:lnTo>
                  <a:pt x="421096" y="17140"/>
                </a:lnTo>
                <a:lnTo>
                  <a:pt x="424907" y="12379"/>
                </a:lnTo>
                <a:lnTo>
                  <a:pt x="428718" y="6665"/>
                </a:lnTo>
                <a:lnTo>
                  <a:pt x="433481" y="3809"/>
                </a:lnTo>
                <a:lnTo>
                  <a:pt x="440150" y="4761"/>
                </a:lnTo>
                <a:lnTo>
                  <a:pt x="444914" y="9522"/>
                </a:lnTo>
                <a:lnTo>
                  <a:pt x="446819" y="17140"/>
                </a:lnTo>
                <a:lnTo>
                  <a:pt x="448724" y="23805"/>
                </a:lnTo>
                <a:lnTo>
                  <a:pt x="451582" y="21901"/>
                </a:lnTo>
                <a:lnTo>
                  <a:pt x="455393" y="18092"/>
                </a:lnTo>
                <a:lnTo>
                  <a:pt x="458251" y="14283"/>
                </a:lnTo>
                <a:lnTo>
                  <a:pt x="459204" y="8570"/>
                </a:lnTo>
                <a:lnTo>
                  <a:pt x="461109" y="5713"/>
                </a:lnTo>
                <a:lnTo>
                  <a:pt x="466826" y="0"/>
                </a:lnTo>
                <a:lnTo>
                  <a:pt x="478259" y="3809"/>
                </a:lnTo>
                <a:lnTo>
                  <a:pt x="489691" y="6665"/>
                </a:lnTo>
                <a:lnTo>
                  <a:pt x="501123" y="8570"/>
                </a:lnTo>
                <a:lnTo>
                  <a:pt x="513508" y="8570"/>
                </a:lnTo>
                <a:lnTo>
                  <a:pt x="517319" y="8570"/>
                </a:lnTo>
                <a:lnTo>
                  <a:pt x="520177" y="9522"/>
                </a:lnTo>
                <a:lnTo>
                  <a:pt x="521130" y="13331"/>
                </a:lnTo>
                <a:lnTo>
                  <a:pt x="521130" y="18092"/>
                </a:lnTo>
                <a:lnTo>
                  <a:pt x="522083" y="21901"/>
                </a:lnTo>
                <a:lnTo>
                  <a:pt x="523988" y="23805"/>
                </a:lnTo>
                <a:lnTo>
                  <a:pt x="525894" y="26662"/>
                </a:lnTo>
                <a:lnTo>
                  <a:pt x="525894" y="30470"/>
                </a:lnTo>
                <a:lnTo>
                  <a:pt x="523035" y="36184"/>
                </a:lnTo>
                <a:lnTo>
                  <a:pt x="520177" y="41897"/>
                </a:lnTo>
                <a:lnTo>
                  <a:pt x="520177" y="48562"/>
                </a:lnTo>
                <a:lnTo>
                  <a:pt x="523035" y="55228"/>
                </a:lnTo>
                <a:lnTo>
                  <a:pt x="524941" y="59036"/>
                </a:lnTo>
                <a:lnTo>
                  <a:pt x="524941" y="62845"/>
                </a:lnTo>
                <a:lnTo>
                  <a:pt x="524941" y="66654"/>
                </a:lnTo>
                <a:lnTo>
                  <a:pt x="523988" y="70463"/>
                </a:lnTo>
                <a:lnTo>
                  <a:pt x="524941" y="74272"/>
                </a:lnTo>
                <a:lnTo>
                  <a:pt x="526846" y="77128"/>
                </a:lnTo>
                <a:lnTo>
                  <a:pt x="529704" y="79985"/>
                </a:lnTo>
                <a:lnTo>
                  <a:pt x="531610" y="82841"/>
                </a:lnTo>
                <a:lnTo>
                  <a:pt x="543043" y="93316"/>
                </a:lnTo>
                <a:lnTo>
                  <a:pt x="547806" y="99981"/>
                </a:lnTo>
                <a:lnTo>
                  <a:pt x="549712" y="106647"/>
                </a:lnTo>
                <a:lnTo>
                  <a:pt x="548759" y="115217"/>
                </a:lnTo>
                <a:lnTo>
                  <a:pt x="545901" y="123786"/>
                </a:lnTo>
                <a:lnTo>
                  <a:pt x="543995" y="131404"/>
                </a:lnTo>
                <a:lnTo>
                  <a:pt x="546853" y="137117"/>
                </a:lnTo>
                <a:lnTo>
                  <a:pt x="549712" y="139974"/>
                </a:lnTo>
                <a:lnTo>
                  <a:pt x="551617" y="142830"/>
                </a:lnTo>
                <a:lnTo>
                  <a:pt x="556380" y="147591"/>
                </a:lnTo>
                <a:lnTo>
                  <a:pt x="559239" y="150448"/>
                </a:lnTo>
                <a:lnTo>
                  <a:pt x="563049" y="152352"/>
                </a:lnTo>
                <a:lnTo>
                  <a:pt x="567813" y="152352"/>
                </a:lnTo>
                <a:lnTo>
                  <a:pt x="571624" y="151400"/>
                </a:lnTo>
                <a:lnTo>
                  <a:pt x="575434" y="148544"/>
                </a:lnTo>
                <a:lnTo>
                  <a:pt x="577340" y="145687"/>
                </a:lnTo>
                <a:lnTo>
                  <a:pt x="579245" y="142830"/>
                </a:lnTo>
                <a:lnTo>
                  <a:pt x="583056" y="141878"/>
                </a:lnTo>
                <a:lnTo>
                  <a:pt x="589725" y="136165"/>
                </a:lnTo>
                <a:lnTo>
                  <a:pt x="596394" y="131404"/>
                </a:lnTo>
                <a:lnTo>
                  <a:pt x="603063" y="125691"/>
                </a:lnTo>
                <a:lnTo>
                  <a:pt x="609732" y="119978"/>
                </a:lnTo>
                <a:lnTo>
                  <a:pt x="616401" y="112360"/>
                </a:lnTo>
                <a:lnTo>
                  <a:pt x="622117" y="104742"/>
                </a:lnTo>
                <a:lnTo>
                  <a:pt x="625928" y="96173"/>
                </a:lnTo>
                <a:lnTo>
                  <a:pt x="631644" y="84746"/>
                </a:lnTo>
                <a:lnTo>
                  <a:pt x="632597" y="82841"/>
                </a:lnTo>
                <a:lnTo>
                  <a:pt x="639266" y="81890"/>
                </a:lnTo>
                <a:lnTo>
                  <a:pt x="644982" y="80937"/>
                </a:lnTo>
                <a:lnTo>
                  <a:pt x="650698" y="79033"/>
                </a:lnTo>
                <a:lnTo>
                  <a:pt x="657367" y="77128"/>
                </a:lnTo>
                <a:lnTo>
                  <a:pt x="663083" y="75224"/>
                </a:lnTo>
                <a:lnTo>
                  <a:pt x="668800" y="73319"/>
                </a:lnTo>
                <a:lnTo>
                  <a:pt x="675468" y="71415"/>
                </a:lnTo>
                <a:lnTo>
                  <a:pt x="681185" y="69511"/>
                </a:lnTo>
                <a:lnTo>
                  <a:pt x="684995" y="68558"/>
                </a:lnTo>
                <a:lnTo>
                  <a:pt x="687854" y="67606"/>
                </a:lnTo>
                <a:lnTo>
                  <a:pt x="694522" y="65702"/>
                </a:lnTo>
                <a:lnTo>
                  <a:pt x="699286" y="65702"/>
                </a:lnTo>
                <a:lnTo>
                  <a:pt x="704049" y="66654"/>
                </a:lnTo>
                <a:lnTo>
                  <a:pt x="708813" y="70463"/>
                </a:lnTo>
                <a:lnTo>
                  <a:pt x="712624" y="75224"/>
                </a:lnTo>
                <a:lnTo>
                  <a:pt x="715482" y="78080"/>
                </a:lnTo>
                <a:lnTo>
                  <a:pt x="719293" y="79033"/>
                </a:lnTo>
                <a:lnTo>
                  <a:pt x="724057" y="74272"/>
                </a:lnTo>
                <a:lnTo>
                  <a:pt x="726915" y="70463"/>
                </a:lnTo>
                <a:lnTo>
                  <a:pt x="727867" y="67606"/>
                </a:lnTo>
                <a:lnTo>
                  <a:pt x="727867" y="63797"/>
                </a:lnTo>
                <a:lnTo>
                  <a:pt x="727867" y="59989"/>
                </a:lnTo>
                <a:lnTo>
                  <a:pt x="729773" y="56180"/>
                </a:lnTo>
                <a:lnTo>
                  <a:pt x="732631" y="54275"/>
                </a:lnTo>
                <a:lnTo>
                  <a:pt x="735489" y="52371"/>
                </a:lnTo>
                <a:lnTo>
                  <a:pt x="744063" y="44753"/>
                </a:lnTo>
                <a:lnTo>
                  <a:pt x="748827" y="39992"/>
                </a:lnTo>
                <a:lnTo>
                  <a:pt x="756448" y="33327"/>
                </a:lnTo>
                <a:lnTo>
                  <a:pt x="762165" y="36184"/>
                </a:lnTo>
                <a:lnTo>
                  <a:pt x="767881" y="42849"/>
                </a:lnTo>
                <a:lnTo>
                  <a:pt x="773598" y="48562"/>
                </a:lnTo>
                <a:lnTo>
                  <a:pt x="777408" y="49514"/>
                </a:lnTo>
                <a:lnTo>
                  <a:pt x="779314" y="51419"/>
                </a:lnTo>
                <a:lnTo>
                  <a:pt x="782172" y="58084"/>
                </a:lnTo>
                <a:lnTo>
                  <a:pt x="785983" y="61893"/>
                </a:lnTo>
                <a:lnTo>
                  <a:pt x="793604" y="62845"/>
                </a:lnTo>
                <a:lnTo>
                  <a:pt x="800273" y="63797"/>
                </a:lnTo>
                <a:lnTo>
                  <a:pt x="805989" y="61893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5" name="Forma libre 32">
            <a:extLst>
              <a:ext uri="{FF2B5EF4-FFF2-40B4-BE49-F238E27FC236}">
                <a16:creationId xmlns:a16="http://schemas.microsoft.com/office/drawing/2014/main" id="{D7AC5C70-A8B2-96F2-E28A-7301A234A22D}"/>
              </a:ext>
            </a:extLst>
          </p:cNvPr>
          <p:cNvSpPr/>
          <p:nvPr/>
        </p:nvSpPr>
        <p:spPr>
          <a:xfrm>
            <a:off x="9066100" y="3883181"/>
            <a:ext cx="415157" cy="436363"/>
          </a:xfrm>
          <a:custGeom>
            <a:avLst/>
            <a:gdLst>
              <a:gd name="connsiteX0" fmla="*/ 553523 w 553522"/>
              <a:gd name="connsiteY0" fmla="*/ 294231 h 581796"/>
              <a:gd name="connsiteX1" fmla="*/ 544948 w 553522"/>
              <a:gd name="connsiteY1" fmla="*/ 304705 h 581796"/>
              <a:gd name="connsiteX2" fmla="*/ 541137 w 553522"/>
              <a:gd name="connsiteY2" fmla="*/ 308514 h 581796"/>
              <a:gd name="connsiteX3" fmla="*/ 538279 w 553522"/>
              <a:gd name="connsiteY3" fmla="*/ 312322 h 581796"/>
              <a:gd name="connsiteX4" fmla="*/ 531610 w 553522"/>
              <a:gd name="connsiteY4" fmla="*/ 316131 h 581796"/>
              <a:gd name="connsiteX5" fmla="*/ 524941 w 553522"/>
              <a:gd name="connsiteY5" fmla="*/ 319940 h 581796"/>
              <a:gd name="connsiteX6" fmla="*/ 518272 w 553522"/>
              <a:gd name="connsiteY6" fmla="*/ 323749 h 581796"/>
              <a:gd name="connsiteX7" fmla="*/ 515414 w 553522"/>
              <a:gd name="connsiteY7" fmla="*/ 328510 h 581796"/>
              <a:gd name="connsiteX8" fmla="*/ 512556 w 553522"/>
              <a:gd name="connsiteY8" fmla="*/ 332319 h 581796"/>
              <a:gd name="connsiteX9" fmla="*/ 505887 w 553522"/>
              <a:gd name="connsiteY9" fmla="*/ 343745 h 581796"/>
              <a:gd name="connsiteX10" fmla="*/ 502076 w 553522"/>
              <a:gd name="connsiteY10" fmla="*/ 345650 h 581796"/>
              <a:gd name="connsiteX11" fmla="*/ 497313 w 553522"/>
              <a:gd name="connsiteY11" fmla="*/ 346602 h 581796"/>
              <a:gd name="connsiteX12" fmla="*/ 487786 w 553522"/>
              <a:gd name="connsiteY12" fmla="*/ 347554 h 581796"/>
              <a:gd name="connsiteX13" fmla="*/ 483022 w 553522"/>
              <a:gd name="connsiteY13" fmla="*/ 348506 h 581796"/>
              <a:gd name="connsiteX14" fmla="*/ 478259 w 553522"/>
              <a:gd name="connsiteY14" fmla="*/ 352315 h 581796"/>
              <a:gd name="connsiteX15" fmla="*/ 476353 w 553522"/>
              <a:gd name="connsiteY15" fmla="*/ 358028 h 581796"/>
              <a:gd name="connsiteX16" fmla="*/ 475401 w 553522"/>
              <a:gd name="connsiteY16" fmla="*/ 363741 h 581796"/>
              <a:gd name="connsiteX17" fmla="*/ 472543 w 553522"/>
              <a:gd name="connsiteY17" fmla="*/ 368502 h 581796"/>
              <a:gd name="connsiteX18" fmla="*/ 470637 w 553522"/>
              <a:gd name="connsiteY18" fmla="*/ 372311 h 581796"/>
              <a:gd name="connsiteX19" fmla="*/ 470637 w 553522"/>
              <a:gd name="connsiteY19" fmla="*/ 375168 h 581796"/>
              <a:gd name="connsiteX20" fmla="*/ 472543 w 553522"/>
              <a:gd name="connsiteY20" fmla="*/ 378977 h 581796"/>
              <a:gd name="connsiteX21" fmla="*/ 476353 w 553522"/>
              <a:gd name="connsiteY21" fmla="*/ 380881 h 581796"/>
              <a:gd name="connsiteX22" fmla="*/ 477306 w 553522"/>
              <a:gd name="connsiteY22" fmla="*/ 383738 h 581796"/>
              <a:gd name="connsiteX23" fmla="*/ 480164 w 553522"/>
              <a:gd name="connsiteY23" fmla="*/ 384690 h 581796"/>
              <a:gd name="connsiteX24" fmla="*/ 482070 w 553522"/>
              <a:gd name="connsiteY24" fmla="*/ 385642 h 581796"/>
              <a:gd name="connsiteX25" fmla="*/ 484928 w 553522"/>
              <a:gd name="connsiteY25" fmla="*/ 384690 h 581796"/>
              <a:gd name="connsiteX26" fmla="*/ 495407 w 553522"/>
              <a:gd name="connsiteY26" fmla="*/ 379929 h 581796"/>
              <a:gd name="connsiteX27" fmla="*/ 504934 w 553522"/>
              <a:gd name="connsiteY27" fmla="*/ 378024 h 581796"/>
              <a:gd name="connsiteX28" fmla="*/ 512556 w 553522"/>
              <a:gd name="connsiteY28" fmla="*/ 381833 h 581796"/>
              <a:gd name="connsiteX29" fmla="*/ 516367 w 553522"/>
              <a:gd name="connsiteY29" fmla="*/ 394212 h 581796"/>
              <a:gd name="connsiteX30" fmla="*/ 517319 w 553522"/>
              <a:gd name="connsiteY30" fmla="*/ 402782 h 581796"/>
              <a:gd name="connsiteX31" fmla="*/ 517319 w 553522"/>
              <a:gd name="connsiteY31" fmla="*/ 405638 h 581796"/>
              <a:gd name="connsiteX32" fmla="*/ 520178 w 553522"/>
              <a:gd name="connsiteY32" fmla="*/ 411351 h 581796"/>
              <a:gd name="connsiteX33" fmla="*/ 523036 w 553522"/>
              <a:gd name="connsiteY33" fmla="*/ 417065 h 581796"/>
              <a:gd name="connsiteX34" fmla="*/ 523036 w 553522"/>
              <a:gd name="connsiteY34" fmla="*/ 421826 h 581796"/>
              <a:gd name="connsiteX35" fmla="*/ 518272 w 553522"/>
              <a:gd name="connsiteY35" fmla="*/ 427539 h 581796"/>
              <a:gd name="connsiteX36" fmla="*/ 510651 w 553522"/>
              <a:gd name="connsiteY36" fmla="*/ 433252 h 581796"/>
              <a:gd name="connsiteX37" fmla="*/ 505887 w 553522"/>
              <a:gd name="connsiteY37" fmla="*/ 440870 h 581796"/>
              <a:gd name="connsiteX38" fmla="*/ 503982 w 553522"/>
              <a:gd name="connsiteY38" fmla="*/ 449440 h 581796"/>
              <a:gd name="connsiteX39" fmla="*/ 502076 w 553522"/>
              <a:gd name="connsiteY39" fmla="*/ 458010 h 581796"/>
              <a:gd name="connsiteX40" fmla="*/ 499218 w 553522"/>
              <a:gd name="connsiteY40" fmla="*/ 461818 h 581796"/>
              <a:gd name="connsiteX41" fmla="*/ 494455 w 553522"/>
              <a:gd name="connsiteY41" fmla="*/ 468484 h 581796"/>
              <a:gd name="connsiteX42" fmla="*/ 492549 w 553522"/>
              <a:gd name="connsiteY42" fmla="*/ 472293 h 581796"/>
              <a:gd name="connsiteX43" fmla="*/ 490644 w 553522"/>
              <a:gd name="connsiteY43" fmla="*/ 474197 h 581796"/>
              <a:gd name="connsiteX44" fmla="*/ 488738 w 553522"/>
              <a:gd name="connsiteY44" fmla="*/ 476101 h 581796"/>
              <a:gd name="connsiteX45" fmla="*/ 483975 w 553522"/>
              <a:gd name="connsiteY45" fmla="*/ 483719 h 581796"/>
              <a:gd name="connsiteX46" fmla="*/ 480164 w 553522"/>
              <a:gd name="connsiteY46" fmla="*/ 490384 h 581796"/>
              <a:gd name="connsiteX47" fmla="*/ 478259 w 553522"/>
              <a:gd name="connsiteY47" fmla="*/ 498002 h 581796"/>
              <a:gd name="connsiteX48" fmla="*/ 480164 w 553522"/>
              <a:gd name="connsiteY48" fmla="*/ 504668 h 581796"/>
              <a:gd name="connsiteX49" fmla="*/ 487786 w 553522"/>
              <a:gd name="connsiteY49" fmla="*/ 517046 h 581796"/>
              <a:gd name="connsiteX50" fmla="*/ 494455 w 553522"/>
              <a:gd name="connsiteY50" fmla="*/ 530377 h 581796"/>
              <a:gd name="connsiteX51" fmla="*/ 502076 w 553522"/>
              <a:gd name="connsiteY51" fmla="*/ 543708 h 581796"/>
              <a:gd name="connsiteX52" fmla="*/ 510651 w 553522"/>
              <a:gd name="connsiteY52" fmla="*/ 554182 h 581796"/>
              <a:gd name="connsiteX53" fmla="*/ 503029 w 553522"/>
              <a:gd name="connsiteY53" fmla="*/ 554182 h 581796"/>
              <a:gd name="connsiteX54" fmla="*/ 495407 w 553522"/>
              <a:gd name="connsiteY54" fmla="*/ 552278 h 581796"/>
              <a:gd name="connsiteX55" fmla="*/ 488738 w 553522"/>
              <a:gd name="connsiteY55" fmla="*/ 548469 h 581796"/>
              <a:gd name="connsiteX56" fmla="*/ 482070 w 553522"/>
              <a:gd name="connsiteY56" fmla="*/ 543708 h 581796"/>
              <a:gd name="connsiteX57" fmla="*/ 481117 w 553522"/>
              <a:gd name="connsiteY57" fmla="*/ 542756 h 581796"/>
              <a:gd name="connsiteX58" fmla="*/ 479211 w 553522"/>
              <a:gd name="connsiteY58" fmla="*/ 538947 h 581796"/>
              <a:gd name="connsiteX59" fmla="*/ 478259 w 553522"/>
              <a:gd name="connsiteY59" fmla="*/ 538947 h 581796"/>
              <a:gd name="connsiteX60" fmla="*/ 473495 w 553522"/>
              <a:gd name="connsiteY60" fmla="*/ 540851 h 581796"/>
              <a:gd name="connsiteX61" fmla="*/ 472543 w 553522"/>
              <a:gd name="connsiteY61" fmla="*/ 541803 h 581796"/>
              <a:gd name="connsiteX62" fmla="*/ 472543 w 553522"/>
              <a:gd name="connsiteY62" fmla="*/ 543708 h 581796"/>
              <a:gd name="connsiteX63" fmla="*/ 470637 w 553522"/>
              <a:gd name="connsiteY63" fmla="*/ 546564 h 581796"/>
              <a:gd name="connsiteX64" fmla="*/ 467779 w 553522"/>
              <a:gd name="connsiteY64" fmla="*/ 549421 h 581796"/>
              <a:gd name="connsiteX65" fmla="*/ 465874 w 553522"/>
              <a:gd name="connsiteY65" fmla="*/ 553230 h 581796"/>
              <a:gd name="connsiteX66" fmla="*/ 463016 w 553522"/>
              <a:gd name="connsiteY66" fmla="*/ 556086 h 581796"/>
              <a:gd name="connsiteX67" fmla="*/ 461110 w 553522"/>
              <a:gd name="connsiteY67" fmla="*/ 559895 h 581796"/>
              <a:gd name="connsiteX68" fmla="*/ 458252 w 553522"/>
              <a:gd name="connsiteY68" fmla="*/ 567513 h 581796"/>
              <a:gd name="connsiteX69" fmla="*/ 454441 w 553522"/>
              <a:gd name="connsiteY69" fmla="*/ 575130 h 581796"/>
              <a:gd name="connsiteX70" fmla="*/ 449677 w 553522"/>
              <a:gd name="connsiteY70" fmla="*/ 578939 h 581796"/>
              <a:gd name="connsiteX71" fmla="*/ 443008 w 553522"/>
              <a:gd name="connsiteY71" fmla="*/ 575130 h 581796"/>
              <a:gd name="connsiteX72" fmla="*/ 439198 w 553522"/>
              <a:gd name="connsiteY72" fmla="*/ 573226 h 581796"/>
              <a:gd name="connsiteX73" fmla="*/ 433481 w 553522"/>
              <a:gd name="connsiteY73" fmla="*/ 572274 h 581796"/>
              <a:gd name="connsiteX74" fmla="*/ 426812 w 553522"/>
              <a:gd name="connsiteY74" fmla="*/ 571322 h 581796"/>
              <a:gd name="connsiteX75" fmla="*/ 420144 w 553522"/>
              <a:gd name="connsiteY75" fmla="*/ 571322 h 581796"/>
              <a:gd name="connsiteX76" fmla="*/ 414427 w 553522"/>
              <a:gd name="connsiteY76" fmla="*/ 569417 h 581796"/>
              <a:gd name="connsiteX77" fmla="*/ 413475 w 553522"/>
              <a:gd name="connsiteY77" fmla="*/ 568465 h 581796"/>
              <a:gd name="connsiteX78" fmla="*/ 407758 w 553522"/>
              <a:gd name="connsiteY78" fmla="*/ 562752 h 581796"/>
              <a:gd name="connsiteX79" fmla="*/ 402995 w 553522"/>
              <a:gd name="connsiteY79" fmla="*/ 564656 h 581796"/>
              <a:gd name="connsiteX80" fmla="*/ 398231 w 553522"/>
              <a:gd name="connsiteY80" fmla="*/ 569417 h 581796"/>
              <a:gd name="connsiteX81" fmla="*/ 394421 w 553522"/>
              <a:gd name="connsiteY81" fmla="*/ 572274 h 581796"/>
              <a:gd name="connsiteX82" fmla="*/ 389657 w 553522"/>
              <a:gd name="connsiteY82" fmla="*/ 572274 h 581796"/>
              <a:gd name="connsiteX83" fmla="*/ 385846 w 553522"/>
              <a:gd name="connsiteY83" fmla="*/ 569417 h 581796"/>
              <a:gd name="connsiteX84" fmla="*/ 382036 w 553522"/>
              <a:gd name="connsiteY84" fmla="*/ 566561 h 581796"/>
              <a:gd name="connsiteX85" fmla="*/ 377272 w 553522"/>
              <a:gd name="connsiteY85" fmla="*/ 567513 h 581796"/>
              <a:gd name="connsiteX86" fmla="*/ 370603 w 553522"/>
              <a:gd name="connsiteY86" fmla="*/ 573226 h 581796"/>
              <a:gd name="connsiteX87" fmla="*/ 366792 w 553522"/>
              <a:gd name="connsiteY87" fmla="*/ 575130 h 581796"/>
              <a:gd name="connsiteX88" fmla="*/ 363934 w 553522"/>
              <a:gd name="connsiteY88" fmla="*/ 573226 h 581796"/>
              <a:gd name="connsiteX89" fmla="*/ 362028 w 553522"/>
              <a:gd name="connsiteY89" fmla="*/ 577035 h 581796"/>
              <a:gd name="connsiteX90" fmla="*/ 361076 w 553522"/>
              <a:gd name="connsiteY90" fmla="*/ 579892 h 581796"/>
              <a:gd name="connsiteX91" fmla="*/ 359170 w 553522"/>
              <a:gd name="connsiteY91" fmla="*/ 580844 h 581796"/>
              <a:gd name="connsiteX92" fmla="*/ 355359 w 553522"/>
              <a:gd name="connsiteY92" fmla="*/ 581796 h 581796"/>
              <a:gd name="connsiteX93" fmla="*/ 356312 w 553522"/>
              <a:gd name="connsiteY93" fmla="*/ 579892 h 581796"/>
              <a:gd name="connsiteX94" fmla="*/ 359170 w 553522"/>
              <a:gd name="connsiteY94" fmla="*/ 574178 h 581796"/>
              <a:gd name="connsiteX95" fmla="*/ 362028 w 553522"/>
              <a:gd name="connsiteY95" fmla="*/ 568465 h 581796"/>
              <a:gd name="connsiteX96" fmla="*/ 364886 w 553522"/>
              <a:gd name="connsiteY96" fmla="*/ 563704 h 581796"/>
              <a:gd name="connsiteX97" fmla="*/ 367745 w 553522"/>
              <a:gd name="connsiteY97" fmla="*/ 557991 h 581796"/>
              <a:gd name="connsiteX98" fmla="*/ 368697 w 553522"/>
              <a:gd name="connsiteY98" fmla="*/ 554182 h 581796"/>
              <a:gd name="connsiteX99" fmla="*/ 371555 w 553522"/>
              <a:gd name="connsiteY99" fmla="*/ 550373 h 581796"/>
              <a:gd name="connsiteX100" fmla="*/ 373461 w 553522"/>
              <a:gd name="connsiteY100" fmla="*/ 545612 h 581796"/>
              <a:gd name="connsiteX101" fmla="*/ 374413 w 553522"/>
              <a:gd name="connsiteY101" fmla="*/ 542756 h 581796"/>
              <a:gd name="connsiteX102" fmla="*/ 374413 w 553522"/>
              <a:gd name="connsiteY102" fmla="*/ 537995 h 581796"/>
              <a:gd name="connsiteX103" fmla="*/ 373461 w 553522"/>
              <a:gd name="connsiteY103" fmla="*/ 535138 h 581796"/>
              <a:gd name="connsiteX104" fmla="*/ 371555 w 553522"/>
              <a:gd name="connsiteY104" fmla="*/ 532281 h 581796"/>
              <a:gd name="connsiteX105" fmla="*/ 368697 w 553522"/>
              <a:gd name="connsiteY105" fmla="*/ 527520 h 581796"/>
              <a:gd name="connsiteX106" fmla="*/ 362981 w 553522"/>
              <a:gd name="connsiteY106" fmla="*/ 518951 h 581796"/>
              <a:gd name="connsiteX107" fmla="*/ 362028 w 553522"/>
              <a:gd name="connsiteY107" fmla="*/ 517046 h 581796"/>
              <a:gd name="connsiteX108" fmla="*/ 359170 w 553522"/>
              <a:gd name="connsiteY108" fmla="*/ 513237 h 581796"/>
              <a:gd name="connsiteX109" fmla="*/ 358218 w 553522"/>
              <a:gd name="connsiteY109" fmla="*/ 511333 h 581796"/>
              <a:gd name="connsiteX110" fmla="*/ 348691 w 553522"/>
              <a:gd name="connsiteY110" fmla="*/ 501811 h 581796"/>
              <a:gd name="connsiteX111" fmla="*/ 346785 w 553522"/>
              <a:gd name="connsiteY111" fmla="*/ 498954 h 581796"/>
              <a:gd name="connsiteX112" fmla="*/ 343927 w 553522"/>
              <a:gd name="connsiteY112" fmla="*/ 497050 h 581796"/>
              <a:gd name="connsiteX113" fmla="*/ 341069 w 553522"/>
              <a:gd name="connsiteY113" fmla="*/ 497050 h 581796"/>
              <a:gd name="connsiteX114" fmla="*/ 338211 w 553522"/>
              <a:gd name="connsiteY114" fmla="*/ 498002 h 581796"/>
              <a:gd name="connsiteX115" fmla="*/ 329637 w 553522"/>
              <a:gd name="connsiteY115" fmla="*/ 500859 h 581796"/>
              <a:gd name="connsiteX116" fmla="*/ 323920 w 553522"/>
              <a:gd name="connsiteY116" fmla="*/ 499907 h 581796"/>
              <a:gd name="connsiteX117" fmla="*/ 318204 w 553522"/>
              <a:gd name="connsiteY117" fmla="*/ 497050 h 581796"/>
              <a:gd name="connsiteX118" fmla="*/ 313441 w 553522"/>
              <a:gd name="connsiteY118" fmla="*/ 489432 h 581796"/>
              <a:gd name="connsiteX119" fmla="*/ 302960 w 553522"/>
              <a:gd name="connsiteY119" fmla="*/ 485623 h 581796"/>
              <a:gd name="connsiteX120" fmla="*/ 291528 w 553522"/>
              <a:gd name="connsiteY120" fmla="*/ 498954 h 581796"/>
              <a:gd name="connsiteX121" fmla="*/ 279143 w 553522"/>
              <a:gd name="connsiteY121" fmla="*/ 512285 h 581796"/>
              <a:gd name="connsiteX122" fmla="*/ 265805 w 553522"/>
              <a:gd name="connsiteY122" fmla="*/ 510381 h 581796"/>
              <a:gd name="connsiteX123" fmla="*/ 264852 w 553522"/>
              <a:gd name="connsiteY123" fmla="*/ 509429 h 581796"/>
              <a:gd name="connsiteX124" fmla="*/ 263900 w 553522"/>
              <a:gd name="connsiteY124" fmla="*/ 506572 h 581796"/>
              <a:gd name="connsiteX125" fmla="*/ 263900 w 553522"/>
              <a:gd name="connsiteY125" fmla="*/ 503715 h 581796"/>
              <a:gd name="connsiteX126" fmla="*/ 263900 w 553522"/>
              <a:gd name="connsiteY126" fmla="*/ 500859 h 581796"/>
              <a:gd name="connsiteX127" fmla="*/ 265805 w 553522"/>
              <a:gd name="connsiteY127" fmla="*/ 495145 h 581796"/>
              <a:gd name="connsiteX128" fmla="*/ 266758 w 553522"/>
              <a:gd name="connsiteY128" fmla="*/ 488480 h 581796"/>
              <a:gd name="connsiteX129" fmla="*/ 269616 w 553522"/>
              <a:gd name="connsiteY129" fmla="*/ 482767 h 581796"/>
              <a:gd name="connsiteX130" fmla="*/ 274379 w 553522"/>
              <a:gd name="connsiteY130" fmla="*/ 471340 h 581796"/>
              <a:gd name="connsiteX131" fmla="*/ 273427 w 553522"/>
              <a:gd name="connsiteY131" fmla="*/ 471340 h 581796"/>
              <a:gd name="connsiteX132" fmla="*/ 270569 w 553522"/>
              <a:gd name="connsiteY132" fmla="*/ 470388 h 581796"/>
              <a:gd name="connsiteX133" fmla="*/ 269616 w 553522"/>
              <a:gd name="connsiteY133" fmla="*/ 470388 h 581796"/>
              <a:gd name="connsiteX134" fmla="*/ 270569 w 553522"/>
              <a:gd name="connsiteY134" fmla="*/ 467532 h 581796"/>
              <a:gd name="connsiteX135" fmla="*/ 271521 w 553522"/>
              <a:gd name="connsiteY135" fmla="*/ 463723 h 581796"/>
              <a:gd name="connsiteX136" fmla="*/ 271521 w 553522"/>
              <a:gd name="connsiteY136" fmla="*/ 460866 h 581796"/>
              <a:gd name="connsiteX137" fmla="*/ 271521 w 553522"/>
              <a:gd name="connsiteY137" fmla="*/ 457057 h 581796"/>
              <a:gd name="connsiteX138" fmla="*/ 270569 w 553522"/>
              <a:gd name="connsiteY138" fmla="*/ 452296 h 581796"/>
              <a:gd name="connsiteX139" fmla="*/ 268663 w 553522"/>
              <a:gd name="connsiteY139" fmla="*/ 448488 h 581796"/>
              <a:gd name="connsiteX140" fmla="*/ 266758 w 553522"/>
              <a:gd name="connsiteY140" fmla="*/ 445631 h 581796"/>
              <a:gd name="connsiteX141" fmla="*/ 263900 w 553522"/>
              <a:gd name="connsiteY141" fmla="*/ 441822 h 581796"/>
              <a:gd name="connsiteX142" fmla="*/ 261042 w 553522"/>
              <a:gd name="connsiteY142" fmla="*/ 439918 h 581796"/>
              <a:gd name="connsiteX143" fmla="*/ 258184 w 553522"/>
              <a:gd name="connsiteY143" fmla="*/ 438013 h 581796"/>
              <a:gd name="connsiteX144" fmla="*/ 253420 w 553522"/>
              <a:gd name="connsiteY144" fmla="*/ 437061 h 581796"/>
              <a:gd name="connsiteX145" fmla="*/ 247704 w 553522"/>
              <a:gd name="connsiteY145" fmla="*/ 436109 h 581796"/>
              <a:gd name="connsiteX146" fmla="*/ 242940 w 553522"/>
              <a:gd name="connsiteY146" fmla="*/ 436109 h 581796"/>
              <a:gd name="connsiteX147" fmla="*/ 238177 w 553522"/>
              <a:gd name="connsiteY147" fmla="*/ 438013 h 581796"/>
              <a:gd name="connsiteX148" fmla="*/ 232461 w 553522"/>
              <a:gd name="connsiteY148" fmla="*/ 441822 h 581796"/>
              <a:gd name="connsiteX149" fmla="*/ 225791 w 553522"/>
              <a:gd name="connsiteY149" fmla="*/ 445631 h 581796"/>
              <a:gd name="connsiteX150" fmla="*/ 219122 w 553522"/>
              <a:gd name="connsiteY150" fmla="*/ 449440 h 581796"/>
              <a:gd name="connsiteX151" fmla="*/ 212453 w 553522"/>
              <a:gd name="connsiteY151" fmla="*/ 451344 h 581796"/>
              <a:gd name="connsiteX152" fmla="*/ 206737 w 553522"/>
              <a:gd name="connsiteY152" fmla="*/ 452296 h 581796"/>
              <a:gd name="connsiteX153" fmla="*/ 201974 w 553522"/>
              <a:gd name="connsiteY153" fmla="*/ 452296 h 581796"/>
              <a:gd name="connsiteX154" fmla="*/ 197210 w 553522"/>
              <a:gd name="connsiteY154" fmla="*/ 453249 h 581796"/>
              <a:gd name="connsiteX155" fmla="*/ 192447 w 553522"/>
              <a:gd name="connsiteY155" fmla="*/ 456105 h 581796"/>
              <a:gd name="connsiteX156" fmla="*/ 190541 w 553522"/>
              <a:gd name="connsiteY156" fmla="*/ 461818 h 581796"/>
              <a:gd name="connsiteX157" fmla="*/ 189589 w 553522"/>
              <a:gd name="connsiteY157" fmla="*/ 467532 h 581796"/>
              <a:gd name="connsiteX158" fmla="*/ 189589 w 553522"/>
              <a:gd name="connsiteY158" fmla="*/ 474197 h 581796"/>
              <a:gd name="connsiteX159" fmla="*/ 188636 w 553522"/>
              <a:gd name="connsiteY159" fmla="*/ 479910 h 581796"/>
              <a:gd name="connsiteX160" fmla="*/ 186731 w 553522"/>
              <a:gd name="connsiteY160" fmla="*/ 482767 h 581796"/>
              <a:gd name="connsiteX161" fmla="*/ 183872 w 553522"/>
              <a:gd name="connsiteY161" fmla="*/ 483719 h 581796"/>
              <a:gd name="connsiteX162" fmla="*/ 181014 w 553522"/>
              <a:gd name="connsiteY162" fmla="*/ 483719 h 581796"/>
              <a:gd name="connsiteX163" fmla="*/ 178156 w 553522"/>
              <a:gd name="connsiteY163" fmla="*/ 482767 h 581796"/>
              <a:gd name="connsiteX164" fmla="*/ 171487 w 553522"/>
              <a:gd name="connsiteY164" fmla="*/ 487528 h 581796"/>
              <a:gd name="connsiteX165" fmla="*/ 170535 w 553522"/>
              <a:gd name="connsiteY165" fmla="*/ 498002 h 581796"/>
              <a:gd name="connsiteX166" fmla="*/ 166724 w 553522"/>
              <a:gd name="connsiteY166" fmla="*/ 506572 h 581796"/>
              <a:gd name="connsiteX167" fmla="*/ 157197 w 553522"/>
              <a:gd name="connsiteY167" fmla="*/ 505620 h 581796"/>
              <a:gd name="connsiteX168" fmla="*/ 149575 w 553522"/>
              <a:gd name="connsiteY168" fmla="*/ 511333 h 581796"/>
              <a:gd name="connsiteX169" fmla="*/ 142906 w 553522"/>
              <a:gd name="connsiteY169" fmla="*/ 521807 h 581796"/>
              <a:gd name="connsiteX170" fmla="*/ 137190 w 553522"/>
              <a:gd name="connsiteY170" fmla="*/ 527520 h 581796"/>
              <a:gd name="connsiteX171" fmla="*/ 134332 w 553522"/>
              <a:gd name="connsiteY171" fmla="*/ 517046 h 581796"/>
              <a:gd name="connsiteX172" fmla="*/ 134332 w 553522"/>
              <a:gd name="connsiteY172" fmla="*/ 510381 h 581796"/>
              <a:gd name="connsiteX173" fmla="*/ 133379 w 553522"/>
              <a:gd name="connsiteY173" fmla="*/ 506572 h 581796"/>
              <a:gd name="connsiteX174" fmla="*/ 131473 w 553522"/>
              <a:gd name="connsiteY174" fmla="*/ 504668 h 581796"/>
              <a:gd name="connsiteX175" fmla="*/ 129568 w 553522"/>
              <a:gd name="connsiteY175" fmla="*/ 502763 h 581796"/>
              <a:gd name="connsiteX176" fmla="*/ 126710 w 553522"/>
              <a:gd name="connsiteY176" fmla="*/ 501811 h 581796"/>
              <a:gd name="connsiteX177" fmla="*/ 125757 w 553522"/>
              <a:gd name="connsiteY177" fmla="*/ 499907 h 581796"/>
              <a:gd name="connsiteX178" fmla="*/ 125757 w 553522"/>
              <a:gd name="connsiteY178" fmla="*/ 497050 h 581796"/>
              <a:gd name="connsiteX179" fmla="*/ 125757 w 553522"/>
              <a:gd name="connsiteY179" fmla="*/ 488480 h 581796"/>
              <a:gd name="connsiteX180" fmla="*/ 123852 w 553522"/>
              <a:gd name="connsiteY180" fmla="*/ 481815 h 581796"/>
              <a:gd name="connsiteX181" fmla="*/ 119088 w 553522"/>
              <a:gd name="connsiteY181" fmla="*/ 478006 h 581796"/>
              <a:gd name="connsiteX182" fmla="*/ 112419 w 553522"/>
              <a:gd name="connsiteY182" fmla="*/ 476101 h 581796"/>
              <a:gd name="connsiteX183" fmla="*/ 104798 w 553522"/>
              <a:gd name="connsiteY183" fmla="*/ 473245 h 581796"/>
              <a:gd name="connsiteX184" fmla="*/ 100034 w 553522"/>
              <a:gd name="connsiteY184" fmla="*/ 470388 h 581796"/>
              <a:gd name="connsiteX185" fmla="*/ 98129 w 553522"/>
              <a:gd name="connsiteY185" fmla="*/ 464675 h 581796"/>
              <a:gd name="connsiteX186" fmla="*/ 99082 w 553522"/>
              <a:gd name="connsiteY186" fmla="*/ 455153 h 581796"/>
              <a:gd name="connsiteX187" fmla="*/ 101940 w 553522"/>
              <a:gd name="connsiteY187" fmla="*/ 448488 h 581796"/>
              <a:gd name="connsiteX188" fmla="*/ 103845 w 553522"/>
              <a:gd name="connsiteY188" fmla="*/ 442774 h 581796"/>
              <a:gd name="connsiteX189" fmla="*/ 105751 w 553522"/>
              <a:gd name="connsiteY189" fmla="*/ 437061 h 581796"/>
              <a:gd name="connsiteX190" fmla="*/ 107656 w 553522"/>
              <a:gd name="connsiteY190" fmla="*/ 430396 h 581796"/>
              <a:gd name="connsiteX191" fmla="*/ 96224 w 553522"/>
              <a:gd name="connsiteY191" fmla="*/ 412304 h 581796"/>
              <a:gd name="connsiteX192" fmla="*/ 92413 w 553522"/>
              <a:gd name="connsiteY192" fmla="*/ 405638 h 581796"/>
              <a:gd name="connsiteX193" fmla="*/ 90507 w 553522"/>
              <a:gd name="connsiteY193" fmla="*/ 402782 h 581796"/>
              <a:gd name="connsiteX194" fmla="*/ 88602 w 553522"/>
              <a:gd name="connsiteY194" fmla="*/ 398973 h 581796"/>
              <a:gd name="connsiteX195" fmla="*/ 84791 w 553522"/>
              <a:gd name="connsiteY195" fmla="*/ 397068 h 581796"/>
              <a:gd name="connsiteX196" fmla="*/ 78122 w 553522"/>
              <a:gd name="connsiteY196" fmla="*/ 396116 h 581796"/>
              <a:gd name="connsiteX197" fmla="*/ 70500 w 553522"/>
              <a:gd name="connsiteY197" fmla="*/ 397068 h 581796"/>
              <a:gd name="connsiteX198" fmla="*/ 65737 w 553522"/>
              <a:gd name="connsiteY198" fmla="*/ 398973 h 581796"/>
              <a:gd name="connsiteX199" fmla="*/ 63831 w 553522"/>
              <a:gd name="connsiteY199" fmla="*/ 401829 h 581796"/>
              <a:gd name="connsiteX200" fmla="*/ 62879 w 553522"/>
              <a:gd name="connsiteY200" fmla="*/ 405638 h 581796"/>
              <a:gd name="connsiteX201" fmla="*/ 60973 w 553522"/>
              <a:gd name="connsiteY201" fmla="*/ 408495 h 581796"/>
              <a:gd name="connsiteX202" fmla="*/ 56210 w 553522"/>
              <a:gd name="connsiteY202" fmla="*/ 405638 h 581796"/>
              <a:gd name="connsiteX203" fmla="*/ 47635 w 553522"/>
              <a:gd name="connsiteY203" fmla="*/ 398973 h 581796"/>
              <a:gd name="connsiteX204" fmla="*/ 38108 w 553522"/>
              <a:gd name="connsiteY204" fmla="*/ 390403 h 581796"/>
              <a:gd name="connsiteX205" fmla="*/ 29534 w 553522"/>
              <a:gd name="connsiteY205" fmla="*/ 381833 h 581796"/>
              <a:gd name="connsiteX206" fmla="*/ 22865 w 553522"/>
              <a:gd name="connsiteY206" fmla="*/ 373263 h 581796"/>
              <a:gd name="connsiteX207" fmla="*/ 20960 w 553522"/>
              <a:gd name="connsiteY207" fmla="*/ 370407 h 581796"/>
              <a:gd name="connsiteX208" fmla="*/ 20007 w 553522"/>
              <a:gd name="connsiteY208" fmla="*/ 368502 h 581796"/>
              <a:gd name="connsiteX209" fmla="*/ 18102 w 553522"/>
              <a:gd name="connsiteY209" fmla="*/ 362789 h 581796"/>
              <a:gd name="connsiteX210" fmla="*/ 15244 w 553522"/>
              <a:gd name="connsiteY210" fmla="*/ 358980 h 581796"/>
              <a:gd name="connsiteX211" fmla="*/ 10480 w 553522"/>
              <a:gd name="connsiteY211" fmla="*/ 356124 h 581796"/>
              <a:gd name="connsiteX212" fmla="*/ 0 w 553522"/>
              <a:gd name="connsiteY212" fmla="*/ 350411 h 581796"/>
              <a:gd name="connsiteX213" fmla="*/ 2858 w 553522"/>
              <a:gd name="connsiteY213" fmla="*/ 328510 h 581796"/>
              <a:gd name="connsiteX214" fmla="*/ 5717 w 553522"/>
              <a:gd name="connsiteY214" fmla="*/ 306609 h 581796"/>
              <a:gd name="connsiteX215" fmla="*/ 6669 w 553522"/>
              <a:gd name="connsiteY215" fmla="*/ 299944 h 581796"/>
              <a:gd name="connsiteX216" fmla="*/ 7622 w 553522"/>
              <a:gd name="connsiteY216" fmla="*/ 292326 h 581796"/>
              <a:gd name="connsiteX217" fmla="*/ 7622 w 553522"/>
              <a:gd name="connsiteY217" fmla="*/ 285661 h 581796"/>
              <a:gd name="connsiteX218" fmla="*/ 17149 w 553522"/>
              <a:gd name="connsiteY218" fmla="*/ 280900 h 581796"/>
              <a:gd name="connsiteX219" fmla="*/ 28581 w 553522"/>
              <a:gd name="connsiteY219" fmla="*/ 276139 h 581796"/>
              <a:gd name="connsiteX220" fmla="*/ 39061 w 553522"/>
              <a:gd name="connsiteY220" fmla="*/ 272330 h 581796"/>
              <a:gd name="connsiteX221" fmla="*/ 49541 w 553522"/>
              <a:gd name="connsiteY221" fmla="*/ 270426 h 581796"/>
              <a:gd name="connsiteX222" fmla="*/ 50493 w 553522"/>
              <a:gd name="connsiteY222" fmla="*/ 268521 h 581796"/>
              <a:gd name="connsiteX223" fmla="*/ 55257 w 553522"/>
              <a:gd name="connsiteY223" fmla="*/ 270426 h 581796"/>
              <a:gd name="connsiteX224" fmla="*/ 60020 w 553522"/>
              <a:gd name="connsiteY224" fmla="*/ 269473 h 581796"/>
              <a:gd name="connsiteX225" fmla="*/ 63831 w 553522"/>
              <a:gd name="connsiteY225" fmla="*/ 266617 h 581796"/>
              <a:gd name="connsiteX226" fmla="*/ 66689 w 553522"/>
              <a:gd name="connsiteY226" fmla="*/ 263760 h 581796"/>
              <a:gd name="connsiteX227" fmla="*/ 67642 w 553522"/>
              <a:gd name="connsiteY227" fmla="*/ 260904 h 581796"/>
              <a:gd name="connsiteX228" fmla="*/ 69547 w 553522"/>
              <a:gd name="connsiteY228" fmla="*/ 258047 h 581796"/>
              <a:gd name="connsiteX229" fmla="*/ 71453 w 553522"/>
              <a:gd name="connsiteY229" fmla="*/ 255190 h 581796"/>
              <a:gd name="connsiteX230" fmla="*/ 74311 w 553522"/>
              <a:gd name="connsiteY230" fmla="*/ 253286 h 581796"/>
              <a:gd name="connsiteX231" fmla="*/ 75264 w 553522"/>
              <a:gd name="connsiteY231" fmla="*/ 253286 h 581796"/>
              <a:gd name="connsiteX232" fmla="*/ 78122 w 553522"/>
              <a:gd name="connsiteY232" fmla="*/ 256143 h 581796"/>
              <a:gd name="connsiteX233" fmla="*/ 80028 w 553522"/>
              <a:gd name="connsiteY233" fmla="*/ 256143 h 581796"/>
              <a:gd name="connsiteX234" fmla="*/ 80980 w 553522"/>
              <a:gd name="connsiteY234" fmla="*/ 254238 h 581796"/>
              <a:gd name="connsiteX235" fmla="*/ 82886 w 553522"/>
              <a:gd name="connsiteY235" fmla="*/ 252334 h 581796"/>
              <a:gd name="connsiteX236" fmla="*/ 83838 w 553522"/>
              <a:gd name="connsiteY236" fmla="*/ 249477 h 581796"/>
              <a:gd name="connsiteX237" fmla="*/ 84791 w 553522"/>
              <a:gd name="connsiteY237" fmla="*/ 247573 h 581796"/>
              <a:gd name="connsiteX238" fmla="*/ 85744 w 553522"/>
              <a:gd name="connsiteY238" fmla="*/ 246620 h 581796"/>
              <a:gd name="connsiteX239" fmla="*/ 90507 w 553522"/>
              <a:gd name="connsiteY239" fmla="*/ 245668 h 581796"/>
              <a:gd name="connsiteX240" fmla="*/ 92413 w 553522"/>
              <a:gd name="connsiteY240" fmla="*/ 244716 h 581796"/>
              <a:gd name="connsiteX241" fmla="*/ 95271 w 553522"/>
              <a:gd name="connsiteY241" fmla="*/ 242812 h 581796"/>
              <a:gd name="connsiteX242" fmla="*/ 98129 w 553522"/>
              <a:gd name="connsiteY242" fmla="*/ 239955 h 581796"/>
              <a:gd name="connsiteX243" fmla="*/ 101940 w 553522"/>
              <a:gd name="connsiteY243" fmla="*/ 238051 h 581796"/>
              <a:gd name="connsiteX244" fmla="*/ 106703 w 553522"/>
              <a:gd name="connsiteY244" fmla="*/ 238051 h 581796"/>
              <a:gd name="connsiteX245" fmla="*/ 105751 w 553522"/>
              <a:gd name="connsiteY245" fmla="*/ 236146 h 581796"/>
              <a:gd name="connsiteX246" fmla="*/ 103845 w 553522"/>
              <a:gd name="connsiteY246" fmla="*/ 234242 h 581796"/>
              <a:gd name="connsiteX247" fmla="*/ 100034 w 553522"/>
              <a:gd name="connsiteY247" fmla="*/ 229481 h 581796"/>
              <a:gd name="connsiteX248" fmla="*/ 97176 w 553522"/>
              <a:gd name="connsiteY248" fmla="*/ 223768 h 581796"/>
              <a:gd name="connsiteX249" fmla="*/ 96224 w 553522"/>
              <a:gd name="connsiteY249" fmla="*/ 217102 h 581796"/>
              <a:gd name="connsiteX250" fmla="*/ 97176 w 553522"/>
              <a:gd name="connsiteY250" fmla="*/ 214246 h 581796"/>
              <a:gd name="connsiteX251" fmla="*/ 101940 w 553522"/>
              <a:gd name="connsiteY251" fmla="*/ 192345 h 581796"/>
              <a:gd name="connsiteX252" fmla="*/ 105751 w 553522"/>
              <a:gd name="connsiteY252" fmla="*/ 181871 h 581796"/>
              <a:gd name="connsiteX253" fmla="*/ 111467 w 553522"/>
              <a:gd name="connsiteY253" fmla="*/ 173301 h 581796"/>
              <a:gd name="connsiteX254" fmla="*/ 128615 w 553522"/>
              <a:gd name="connsiteY254" fmla="*/ 161874 h 581796"/>
              <a:gd name="connsiteX255" fmla="*/ 131473 w 553522"/>
              <a:gd name="connsiteY255" fmla="*/ 159970 h 581796"/>
              <a:gd name="connsiteX256" fmla="*/ 134332 w 553522"/>
              <a:gd name="connsiteY256" fmla="*/ 156161 h 581796"/>
              <a:gd name="connsiteX257" fmla="*/ 136237 w 553522"/>
              <a:gd name="connsiteY257" fmla="*/ 151400 h 581796"/>
              <a:gd name="connsiteX258" fmla="*/ 137190 w 553522"/>
              <a:gd name="connsiteY258" fmla="*/ 139022 h 581796"/>
              <a:gd name="connsiteX259" fmla="*/ 138142 w 553522"/>
              <a:gd name="connsiteY259" fmla="*/ 133308 h 581796"/>
              <a:gd name="connsiteX260" fmla="*/ 144811 w 553522"/>
              <a:gd name="connsiteY260" fmla="*/ 124739 h 581796"/>
              <a:gd name="connsiteX261" fmla="*/ 146717 w 553522"/>
              <a:gd name="connsiteY261" fmla="*/ 119978 h 581796"/>
              <a:gd name="connsiteX262" fmla="*/ 146717 w 553522"/>
              <a:gd name="connsiteY262" fmla="*/ 115217 h 581796"/>
              <a:gd name="connsiteX263" fmla="*/ 139095 w 553522"/>
              <a:gd name="connsiteY263" fmla="*/ 102838 h 581796"/>
              <a:gd name="connsiteX264" fmla="*/ 139095 w 553522"/>
              <a:gd name="connsiteY264" fmla="*/ 98077 h 581796"/>
              <a:gd name="connsiteX265" fmla="*/ 143859 w 553522"/>
              <a:gd name="connsiteY265" fmla="*/ 93316 h 581796"/>
              <a:gd name="connsiteX266" fmla="*/ 146717 w 553522"/>
              <a:gd name="connsiteY266" fmla="*/ 92364 h 581796"/>
              <a:gd name="connsiteX267" fmla="*/ 152433 w 553522"/>
              <a:gd name="connsiteY267" fmla="*/ 91412 h 581796"/>
              <a:gd name="connsiteX268" fmla="*/ 155291 w 553522"/>
              <a:gd name="connsiteY268" fmla="*/ 89507 h 581796"/>
              <a:gd name="connsiteX269" fmla="*/ 160055 w 553522"/>
              <a:gd name="connsiteY269" fmla="*/ 82841 h 581796"/>
              <a:gd name="connsiteX270" fmla="*/ 162913 w 553522"/>
              <a:gd name="connsiteY270" fmla="*/ 81890 h 581796"/>
              <a:gd name="connsiteX271" fmla="*/ 168629 w 553522"/>
              <a:gd name="connsiteY271" fmla="*/ 81890 h 581796"/>
              <a:gd name="connsiteX272" fmla="*/ 179109 w 553522"/>
              <a:gd name="connsiteY272" fmla="*/ 88555 h 581796"/>
              <a:gd name="connsiteX273" fmla="*/ 184825 w 553522"/>
              <a:gd name="connsiteY273" fmla="*/ 90459 h 581796"/>
              <a:gd name="connsiteX274" fmla="*/ 194352 w 553522"/>
              <a:gd name="connsiteY274" fmla="*/ 88555 h 581796"/>
              <a:gd name="connsiteX275" fmla="*/ 207690 w 553522"/>
              <a:gd name="connsiteY275" fmla="*/ 77128 h 581796"/>
              <a:gd name="connsiteX276" fmla="*/ 216264 w 553522"/>
              <a:gd name="connsiteY276" fmla="*/ 73319 h 581796"/>
              <a:gd name="connsiteX277" fmla="*/ 223886 w 553522"/>
              <a:gd name="connsiteY277" fmla="*/ 74272 h 581796"/>
              <a:gd name="connsiteX278" fmla="*/ 226744 w 553522"/>
              <a:gd name="connsiteY278" fmla="*/ 74272 h 581796"/>
              <a:gd name="connsiteX279" fmla="*/ 228649 w 553522"/>
              <a:gd name="connsiteY279" fmla="*/ 73319 h 581796"/>
              <a:gd name="connsiteX280" fmla="*/ 231507 w 553522"/>
              <a:gd name="connsiteY280" fmla="*/ 71415 h 581796"/>
              <a:gd name="connsiteX281" fmla="*/ 233413 w 553522"/>
              <a:gd name="connsiteY281" fmla="*/ 70463 h 581796"/>
              <a:gd name="connsiteX282" fmla="*/ 238177 w 553522"/>
              <a:gd name="connsiteY282" fmla="*/ 72367 h 581796"/>
              <a:gd name="connsiteX283" fmla="*/ 241035 w 553522"/>
              <a:gd name="connsiteY283" fmla="*/ 72367 h 581796"/>
              <a:gd name="connsiteX284" fmla="*/ 240082 w 553522"/>
              <a:gd name="connsiteY284" fmla="*/ 64750 h 581796"/>
              <a:gd name="connsiteX285" fmla="*/ 239130 w 553522"/>
              <a:gd name="connsiteY285" fmla="*/ 50467 h 581796"/>
              <a:gd name="connsiteX286" fmla="*/ 240082 w 553522"/>
              <a:gd name="connsiteY286" fmla="*/ 46658 h 581796"/>
              <a:gd name="connsiteX287" fmla="*/ 240082 w 553522"/>
              <a:gd name="connsiteY287" fmla="*/ 42849 h 581796"/>
              <a:gd name="connsiteX288" fmla="*/ 245798 w 553522"/>
              <a:gd name="connsiteY288" fmla="*/ 36184 h 581796"/>
              <a:gd name="connsiteX289" fmla="*/ 254373 w 553522"/>
              <a:gd name="connsiteY289" fmla="*/ 33327 h 581796"/>
              <a:gd name="connsiteX290" fmla="*/ 263900 w 553522"/>
              <a:gd name="connsiteY290" fmla="*/ 33327 h 581796"/>
              <a:gd name="connsiteX291" fmla="*/ 271521 w 553522"/>
              <a:gd name="connsiteY291" fmla="*/ 35231 h 581796"/>
              <a:gd name="connsiteX292" fmla="*/ 273427 w 553522"/>
              <a:gd name="connsiteY292" fmla="*/ 37136 h 581796"/>
              <a:gd name="connsiteX293" fmla="*/ 274379 w 553522"/>
              <a:gd name="connsiteY293" fmla="*/ 39040 h 581796"/>
              <a:gd name="connsiteX294" fmla="*/ 276285 w 553522"/>
              <a:gd name="connsiteY294" fmla="*/ 40945 h 581796"/>
              <a:gd name="connsiteX295" fmla="*/ 278190 w 553522"/>
              <a:gd name="connsiteY295" fmla="*/ 47610 h 581796"/>
              <a:gd name="connsiteX296" fmla="*/ 279143 w 553522"/>
              <a:gd name="connsiteY296" fmla="*/ 51419 h 581796"/>
              <a:gd name="connsiteX297" fmla="*/ 280096 w 553522"/>
              <a:gd name="connsiteY297" fmla="*/ 56180 h 581796"/>
              <a:gd name="connsiteX298" fmla="*/ 282001 w 553522"/>
              <a:gd name="connsiteY298" fmla="*/ 59036 h 581796"/>
              <a:gd name="connsiteX299" fmla="*/ 284859 w 553522"/>
              <a:gd name="connsiteY299" fmla="*/ 61893 h 581796"/>
              <a:gd name="connsiteX300" fmla="*/ 288670 w 553522"/>
              <a:gd name="connsiteY300" fmla="*/ 63797 h 581796"/>
              <a:gd name="connsiteX301" fmla="*/ 296292 w 553522"/>
              <a:gd name="connsiteY301" fmla="*/ 66654 h 581796"/>
              <a:gd name="connsiteX302" fmla="*/ 301055 w 553522"/>
              <a:gd name="connsiteY302" fmla="*/ 69511 h 581796"/>
              <a:gd name="connsiteX303" fmla="*/ 306771 w 553522"/>
              <a:gd name="connsiteY303" fmla="*/ 72367 h 581796"/>
              <a:gd name="connsiteX304" fmla="*/ 311535 w 553522"/>
              <a:gd name="connsiteY304" fmla="*/ 72367 h 581796"/>
              <a:gd name="connsiteX305" fmla="*/ 317251 w 553522"/>
              <a:gd name="connsiteY305" fmla="*/ 71415 h 581796"/>
              <a:gd name="connsiteX306" fmla="*/ 323920 w 553522"/>
              <a:gd name="connsiteY306" fmla="*/ 67606 h 581796"/>
              <a:gd name="connsiteX307" fmla="*/ 331542 w 553522"/>
              <a:gd name="connsiteY307" fmla="*/ 64750 h 581796"/>
              <a:gd name="connsiteX308" fmla="*/ 339164 w 553522"/>
              <a:gd name="connsiteY308" fmla="*/ 61893 h 581796"/>
              <a:gd name="connsiteX309" fmla="*/ 346785 w 553522"/>
              <a:gd name="connsiteY309" fmla="*/ 60941 h 581796"/>
              <a:gd name="connsiteX310" fmla="*/ 350596 w 553522"/>
              <a:gd name="connsiteY310" fmla="*/ 61893 h 581796"/>
              <a:gd name="connsiteX311" fmla="*/ 355359 w 553522"/>
              <a:gd name="connsiteY311" fmla="*/ 63797 h 581796"/>
              <a:gd name="connsiteX312" fmla="*/ 358218 w 553522"/>
              <a:gd name="connsiteY312" fmla="*/ 63797 h 581796"/>
              <a:gd name="connsiteX313" fmla="*/ 360123 w 553522"/>
              <a:gd name="connsiteY313" fmla="*/ 63797 h 581796"/>
              <a:gd name="connsiteX314" fmla="*/ 362981 w 553522"/>
              <a:gd name="connsiteY314" fmla="*/ 63797 h 581796"/>
              <a:gd name="connsiteX315" fmla="*/ 364886 w 553522"/>
              <a:gd name="connsiteY315" fmla="*/ 61893 h 581796"/>
              <a:gd name="connsiteX316" fmla="*/ 366792 w 553522"/>
              <a:gd name="connsiteY316" fmla="*/ 59989 h 581796"/>
              <a:gd name="connsiteX317" fmla="*/ 369650 w 553522"/>
              <a:gd name="connsiteY317" fmla="*/ 59036 h 581796"/>
              <a:gd name="connsiteX318" fmla="*/ 372508 w 553522"/>
              <a:gd name="connsiteY318" fmla="*/ 59036 h 581796"/>
              <a:gd name="connsiteX319" fmla="*/ 375366 w 553522"/>
              <a:gd name="connsiteY319" fmla="*/ 60941 h 581796"/>
              <a:gd name="connsiteX320" fmla="*/ 377272 w 553522"/>
              <a:gd name="connsiteY320" fmla="*/ 49514 h 581796"/>
              <a:gd name="connsiteX321" fmla="*/ 378224 w 553522"/>
              <a:gd name="connsiteY321" fmla="*/ 38088 h 581796"/>
              <a:gd name="connsiteX322" fmla="*/ 377272 w 553522"/>
              <a:gd name="connsiteY322" fmla="*/ 26662 h 581796"/>
              <a:gd name="connsiteX323" fmla="*/ 376319 w 553522"/>
              <a:gd name="connsiteY323" fmla="*/ 12379 h 581796"/>
              <a:gd name="connsiteX324" fmla="*/ 376319 w 553522"/>
              <a:gd name="connsiteY324" fmla="*/ 9522 h 581796"/>
              <a:gd name="connsiteX325" fmla="*/ 378224 w 553522"/>
              <a:gd name="connsiteY325" fmla="*/ 7618 h 581796"/>
              <a:gd name="connsiteX326" fmla="*/ 381082 w 553522"/>
              <a:gd name="connsiteY326" fmla="*/ 5713 h 581796"/>
              <a:gd name="connsiteX327" fmla="*/ 389657 w 553522"/>
              <a:gd name="connsiteY327" fmla="*/ 2856 h 581796"/>
              <a:gd name="connsiteX328" fmla="*/ 394421 w 553522"/>
              <a:gd name="connsiteY328" fmla="*/ 1904 h 581796"/>
              <a:gd name="connsiteX329" fmla="*/ 399184 w 553522"/>
              <a:gd name="connsiteY329" fmla="*/ 0 h 581796"/>
              <a:gd name="connsiteX330" fmla="*/ 401090 w 553522"/>
              <a:gd name="connsiteY330" fmla="*/ 952 h 581796"/>
              <a:gd name="connsiteX331" fmla="*/ 405853 w 553522"/>
              <a:gd name="connsiteY331" fmla="*/ 4761 h 581796"/>
              <a:gd name="connsiteX332" fmla="*/ 410617 w 553522"/>
              <a:gd name="connsiteY332" fmla="*/ 7618 h 581796"/>
              <a:gd name="connsiteX333" fmla="*/ 421096 w 553522"/>
              <a:gd name="connsiteY333" fmla="*/ 15235 h 581796"/>
              <a:gd name="connsiteX334" fmla="*/ 415380 w 553522"/>
              <a:gd name="connsiteY334" fmla="*/ 21901 h 581796"/>
              <a:gd name="connsiteX335" fmla="*/ 409664 w 553522"/>
              <a:gd name="connsiteY335" fmla="*/ 27614 h 581796"/>
              <a:gd name="connsiteX336" fmla="*/ 406806 w 553522"/>
              <a:gd name="connsiteY336" fmla="*/ 35231 h 581796"/>
              <a:gd name="connsiteX337" fmla="*/ 405853 w 553522"/>
              <a:gd name="connsiteY337" fmla="*/ 43801 h 581796"/>
              <a:gd name="connsiteX338" fmla="*/ 405853 w 553522"/>
              <a:gd name="connsiteY338" fmla="*/ 46658 h 581796"/>
              <a:gd name="connsiteX339" fmla="*/ 406806 w 553522"/>
              <a:gd name="connsiteY339" fmla="*/ 48562 h 581796"/>
              <a:gd name="connsiteX340" fmla="*/ 407758 w 553522"/>
              <a:gd name="connsiteY340" fmla="*/ 50467 h 581796"/>
              <a:gd name="connsiteX341" fmla="*/ 409664 w 553522"/>
              <a:gd name="connsiteY341" fmla="*/ 51419 h 581796"/>
              <a:gd name="connsiteX342" fmla="*/ 415380 w 553522"/>
              <a:gd name="connsiteY342" fmla="*/ 53323 h 581796"/>
              <a:gd name="connsiteX343" fmla="*/ 421096 w 553522"/>
              <a:gd name="connsiteY343" fmla="*/ 59036 h 581796"/>
              <a:gd name="connsiteX344" fmla="*/ 425860 w 553522"/>
              <a:gd name="connsiteY344" fmla="*/ 65702 h 581796"/>
              <a:gd name="connsiteX345" fmla="*/ 430623 w 553522"/>
              <a:gd name="connsiteY345" fmla="*/ 71415 h 581796"/>
              <a:gd name="connsiteX346" fmla="*/ 434434 w 553522"/>
              <a:gd name="connsiteY346" fmla="*/ 74272 h 581796"/>
              <a:gd name="connsiteX347" fmla="*/ 437292 w 553522"/>
              <a:gd name="connsiteY347" fmla="*/ 77128 h 581796"/>
              <a:gd name="connsiteX348" fmla="*/ 441103 w 553522"/>
              <a:gd name="connsiteY348" fmla="*/ 79033 h 581796"/>
              <a:gd name="connsiteX349" fmla="*/ 445866 w 553522"/>
              <a:gd name="connsiteY349" fmla="*/ 79033 h 581796"/>
              <a:gd name="connsiteX350" fmla="*/ 451583 w 553522"/>
              <a:gd name="connsiteY350" fmla="*/ 74272 h 581796"/>
              <a:gd name="connsiteX351" fmla="*/ 459204 w 553522"/>
              <a:gd name="connsiteY351" fmla="*/ 68558 h 581796"/>
              <a:gd name="connsiteX352" fmla="*/ 464920 w 553522"/>
              <a:gd name="connsiteY352" fmla="*/ 61893 h 581796"/>
              <a:gd name="connsiteX353" fmla="*/ 464920 w 553522"/>
              <a:gd name="connsiteY353" fmla="*/ 55228 h 581796"/>
              <a:gd name="connsiteX354" fmla="*/ 463968 w 553522"/>
              <a:gd name="connsiteY354" fmla="*/ 50467 h 581796"/>
              <a:gd name="connsiteX355" fmla="*/ 467779 w 553522"/>
              <a:gd name="connsiteY355" fmla="*/ 49514 h 581796"/>
              <a:gd name="connsiteX356" fmla="*/ 471590 w 553522"/>
              <a:gd name="connsiteY356" fmla="*/ 52371 h 581796"/>
              <a:gd name="connsiteX357" fmla="*/ 473495 w 553522"/>
              <a:gd name="connsiteY357" fmla="*/ 57132 h 581796"/>
              <a:gd name="connsiteX358" fmla="*/ 473495 w 553522"/>
              <a:gd name="connsiteY358" fmla="*/ 65702 h 581796"/>
              <a:gd name="connsiteX359" fmla="*/ 469684 w 553522"/>
              <a:gd name="connsiteY359" fmla="*/ 74272 h 581796"/>
              <a:gd name="connsiteX360" fmla="*/ 466826 w 553522"/>
              <a:gd name="connsiteY360" fmla="*/ 82841 h 581796"/>
              <a:gd name="connsiteX361" fmla="*/ 470637 w 553522"/>
              <a:gd name="connsiteY361" fmla="*/ 88555 h 581796"/>
              <a:gd name="connsiteX362" fmla="*/ 479211 w 553522"/>
              <a:gd name="connsiteY362" fmla="*/ 89507 h 581796"/>
              <a:gd name="connsiteX363" fmla="*/ 484928 w 553522"/>
              <a:gd name="connsiteY363" fmla="*/ 82841 h 581796"/>
              <a:gd name="connsiteX364" fmla="*/ 489691 w 553522"/>
              <a:gd name="connsiteY364" fmla="*/ 79985 h 581796"/>
              <a:gd name="connsiteX365" fmla="*/ 496360 w 553522"/>
              <a:gd name="connsiteY365" fmla="*/ 89507 h 581796"/>
              <a:gd name="connsiteX366" fmla="*/ 499218 w 553522"/>
              <a:gd name="connsiteY366" fmla="*/ 91412 h 581796"/>
              <a:gd name="connsiteX367" fmla="*/ 502076 w 553522"/>
              <a:gd name="connsiteY367" fmla="*/ 92364 h 581796"/>
              <a:gd name="connsiteX368" fmla="*/ 503982 w 553522"/>
              <a:gd name="connsiteY368" fmla="*/ 95220 h 581796"/>
              <a:gd name="connsiteX369" fmla="*/ 505887 w 553522"/>
              <a:gd name="connsiteY369" fmla="*/ 99029 h 581796"/>
              <a:gd name="connsiteX370" fmla="*/ 507792 w 553522"/>
              <a:gd name="connsiteY370" fmla="*/ 100934 h 581796"/>
              <a:gd name="connsiteX371" fmla="*/ 510651 w 553522"/>
              <a:gd name="connsiteY371" fmla="*/ 100934 h 581796"/>
              <a:gd name="connsiteX372" fmla="*/ 512556 w 553522"/>
              <a:gd name="connsiteY372" fmla="*/ 102838 h 581796"/>
              <a:gd name="connsiteX373" fmla="*/ 514461 w 553522"/>
              <a:gd name="connsiteY373" fmla="*/ 105695 h 581796"/>
              <a:gd name="connsiteX374" fmla="*/ 514461 w 553522"/>
              <a:gd name="connsiteY374" fmla="*/ 108551 h 581796"/>
              <a:gd name="connsiteX375" fmla="*/ 512556 w 553522"/>
              <a:gd name="connsiteY375" fmla="*/ 113312 h 581796"/>
              <a:gd name="connsiteX376" fmla="*/ 510651 w 553522"/>
              <a:gd name="connsiteY376" fmla="*/ 118073 h 581796"/>
              <a:gd name="connsiteX377" fmla="*/ 508745 w 553522"/>
              <a:gd name="connsiteY377" fmla="*/ 120930 h 581796"/>
              <a:gd name="connsiteX378" fmla="*/ 506840 w 553522"/>
              <a:gd name="connsiteY378" fmla="*/ 121882 h 581796"/>
              <a:gd name="connsiteX379" fmla="*/ 504934 w 553522"/>
              <a:gd name="connsiteY379" fmla="*/ 121882 h 581796"/>
              <a:gd name="connsiteX380" fmla="*/ 503029 w 553522"/>
              <a:gd name="connsiteY380" fmla="*/ 121882 h 581796"/>
              <a:gd name="connsiteX381" fmla="*/ 502076 w 553522"/>
              <a:gd name="connsiteY381" fmla="*/ 122834 h 581796"/>
              <a:gd name="connsiteX382" fmla="*/ 500171 w 553522"/>
              <a:gd name="connsiteY382" fmla="*/ 125691 h 581796"/>
              <a:gd name="connsiteX383" fmla="*/ 498265 w 553522"/>
              <a:gd name="connsiteY383" fmla="*/ 127595 h 581796"/>
              <a:gd name="connsiteX384" fmla="*/ 496360 w 553522"/>
              <a:gd name="connsiteY384" fmla="*/ 130452 h 581796"/>
              <a:gd name="connsiteX385" fmla="*/ 494455 w 553522"/>
              <a:gd name="connsiteY385" fmla="*/ 133308 h 581796"/>
              <a:gd name="connsiteX386" fmla="*/ 492549 w 553522"/>
              <a:gd name="connsiteY386" fmla="*/ 136165 h 581796"/>
              <a:gd name="connsiteX387" fmla="*/ 489691 w 553522"/>
              <a:gd name="connsiteY387" fmla="*/ 139022 h 581796"/>
              <a:gd name="connsiteX388" fmla="*/ 487786 w 553522"/>
              <a:gd name="connsiteY388" fmla="*/ 141878 h 581796"/>
              <a:gd name="connsiteX389" fmla="*/ 483975 w 553522"/>
              <a:gd name="connsiteY389" fmla="*/ 148544 h 581796"/>
              <a:gd name="connsiteX390" fmla="*/ 482070 w 553522"/>
              <a:gd name="connsiteY390" fmla="*/ 159018 h 581796"/>
              <a:gd name="connsiteX391" fmla="*/ 482070 w 553522"/>
              <a:gd name="connsiteY391" fmla="*/ 170444 h 581796"/>
              <a:gd name="connsiteX392" fmla="*/ 484928 w 553522"/>
              <a:gd name="connsiteY392" fmla="*/ 179014 h 581796"/>
              <a:gd name="connsiteX393" fmla="*/ 485880 w 553522"/>
              <a:gd name="connsiteY393" fmla="*/ 180919 h 581796"/>
              <a:gd name="connsiteX394" fmla="*/ 485880 w 553522"/>
              <a:gd name="connsiteY394" fmla="*/ 181871 h 581796"/>
              <a:gd name="connsiteX395" fmla="*/ 484928 w 553522"/>
              <a:gd name="connsiteY395" fmla="*/ 182823 h 581796"/>
              <a:gd name="connsiteX396" fmla="*/ 483022 w 553522"/>
              <a:gd name="connsiteY396" fmla="*/ 183775 h 581796"/>
              <a:gd name="connsiteX397" fmla="*/ 475401 w 553522"/>
              <a:gd name="connsiteY397" fmla="*/ 183775 h 581796"/>
              <a:gd name="connsiteX398" fmla="*/ 468732 w 553522"/>
              <a:gd name="connsiteY398" fmla="*/ 181871 h 581796"/>
              <a:gd name="connsiteX399" fmla="*/ 462062 w 553522"/>
              <a:gd name="connsiteY399" fmla="*/ 178062 h 581796"/>
              <a:gd name="connsiteX400" fmla="*/ 455393 w 553522"/>
              <a:gd name="connsiteY400" fmla="*/ 173301 h 581796"/>
              <a:gd name="connsiteX401" fmla="*/ 451583 w 553522"/>
              <a:gd name="connsiteY401" fmla="*/ 172349 h 581796"/>
              <a:gd name="connsiteX402" fmla="*/ 447772 w 553522"/>
              <a:gd name="connsiteY402" fmla="*/ 170444 h 581796"/>
              <a:gd name="connsiteX403" fmla="*/ 443961 w 553522"/>
              <a:gd name="connsiteY403" fmla="*/ 169492 h 581796"/>
              <a:gd name="connsiteX404" fmla="*/ 440150 w 553522"/>
              <a:gd name="connsiteY404" fmla="*/ 168540 h 581796"/>
              <a:gd name="connsiteX405" fmla="*/ 435387 w 553522"/>
              <a:gd name="connsiteY405" fmla="*/ 168540 h 581796"/>
              <a:gd name="connsiteX406" fmla="*/ 430623 w 553522"/>
              <a:gd name="connsiteY406" fmla="*/ 168540 h 581796"/>
              <a:gd name="connsiteX407" fmla="*/ 425860 w 553522"/>
              <a:gd name="connsiteY407" fmla="*/ 171397 h 581796"/>
              <a:gd name="connsiteX408" fmla="*/ 423954 w 553522"/>
              <a:gd name="connsiteY408" fmla="*/ 174253 h 581796"/>
              <a:gd name="connsiteX409" fmla="*/ 424907 w 553522"/>
              <a:gd name="connsiteY409" fmla="*/ 178062 h 581796"/>
              <a:gd name="connsiteX410" fmla="*/ 426812 w 553522"/>
              <a:gd name="connsiteY410" fmla="*/ 180919 h 581796"/>
              <a:gd name="connsiteX411" fmla="*/ 428718 w 553522"/>
              <a:gd name="connsiteY411" fmla="*/ 183775 h 581796"/>
              <a:gd name="connsiteX412" fmla="*/ 429671 w 553522"/>
              <a:gd name="connsiteY412" fmla="*/ 187584 h 581796"/>
              <a:gd name="connsiteX413" fmla="*/ 428718 w 553522"/>
              <a:gd name="connsiteY413" fmla="*/ 191393 h 581796"/>
              <a:gd name="connsiteX414" fmla="*/ 428718 w 553522"/>
              <a:gd name="connsiteY414" fmla="*/ 194249 h 581796"/>
              <a:gd name="connsiteX415" fmla="*/ 427765 w 553522"/>
              <a:gd name="connsiteY415" fmla="*/ 197106 h 581796"/>
              <a:gd name="connsiteX416" fmla="*/ 423954 w 553522"/>
              <a:gd name="connsiteY416" fmla="*/ 199010 h 581796"/>
              <a:gd name="connsiteX417" fmla="*/ 420144 w 553522"/>
              <a:gd name="connsiteY417" fmla="*/ 199963 h 581796"/>
              <a:gd name="connsiteX418" fmla="*/ 416333 w 553522"/>
              <a:gd name="connsiteY418" fmla="*/ 199963 h 581796"/>
              <a:gd name="connsiteX419" fmla="*/ 412522 w 553522"/>
              <a:gd name="connsiteY419" fmla="*/ 200915 h 581796"/>
              <a:gd name="connsiteX420" fmla="*/ 408711 w 553522"/>
              <a:gd name="connsiteY420" fmla="*/ 201867 h 581796"/>
              <a:gd name="connsiteX421" fmla="*/ 404900 w 553522"/>
              <a:gd name="connsiteY421" fmla="*/ 206628 h 581796"/>
              <a:gd name="connsiteX422" fmla="*/ 405853 w 553522"/>
              <a:gd name="connsiteY422" fmla="*/ 211389 h 581796"/>
              <a:gd name="connsiteX423" fmla="*/ 408711 w 553522"/>
              <a:gd name="connsiteY423" fmla="*/ 215198 h 581796"/>
              <a:gd name="connsiteX424" fmla="*/ 414427 w 553522"/>
              <a:gd name="connsiteY424" fmla="*/ 216150 h 581796"/>
              <a:gd name="connsiteX425" fmla="*/ 418238 w 553522"/>
              <a:gd name="connsiteY425" fmla="*/ 214246 h 581796"/>
              <a:gd name="connsiteX426" fmla="*/ 422049 w 553522"/>
              <a:gd name="connsiteY426" fmla="*/ 211389 h 581796"/>
              <a:gd name="connsiteX427" fmla="*/ 424907 w 553522"/>
              <a:gd name="connsiteY427" fmla="*/ 209485 h 581796"/>
              <a:gd name="connsiteX428" fmla="*/ 428718 w 553522"/>
              <a:gd name="connsiteY428" fmla="*/ 210437 h 581796"/>
              <a:gd name="connsiteX429" fmla="*/ 429671 w 553522"/>
              <a:gd name="connsiteY429" fmla="*/ 216150 h 581796"/>
              <a:gd name="connsiteX430" fmla="*/ 427765 w 553522"/>
              <a:gd name="connsiteY430" fmla="*/ 221863 h 581796"/>
              <a:gd name="connsiteX431" fmla="*/ 424907 w 553522"/>
              <a:gd name="connsiteY431" fmla="*/ 227576 h 581796"/>
              <a:gd name="connsiteX432" fmla="*/ 422049 w 553522"/>
              <a:gd name="connsiteY432" fmla="*/ 232337 h 581796"/>
              <a:gd name="connsiteX433" fmla="*/ 416333 w 553522"/>
              <a:gd name="connsiteY433" fmla="*/ 239003 h 581796"/>
              <a:gd name="connsiteX434" fmla="*/ 407758 w 553522"/>
              <a:gd name="connsiteY434" fmla="*/ 243764 h 581796"/>
              <a:gd name="connsiteX435" fmla="*/ 401090 w 553522"/>
              <a:gd name="connsiteY435" fmla="*/ 249477 h 581796"/>
              <a:gd name="connsiteX436" fmla="*/ 397279 w 553522"/>
              <a:gd name="connsiteY436" fmla="*/ 256143 h 581796"/>
              <a:gd name="connsiteX437" fmla="*/ 396326 w 553522"/>
              <a:gd name="connsiteY437" fmla="*/ 261856 h 581796"/>
              <a:gd name="connsiteX438" fmla="*/ 396326 w 553522"/>
              <a:gd name="connsiteY438" fmla="*/ 267569 h 581796"/>
              <a:gd name="connsiteX439" fmla="*/ 395373 w 553522"/>
              <a:gd name="connsiteY439" fmla="*/ 274234 h 581796"/>
              <a:gd name="connsiteX440" fmla="*/ 393468 w 553522"/>
              <a:gd name="connsiteY440" fmla="*/ 278995 h 581796"/>
              <a:gd name="connsiteX441" fmla="*/ 390610 w 553522"/>
              <a:gd name="connsiteY441" fmla="*/ 282804 h 581796"/>
              <a:gd name="connsiteX442" fmla="*/ 387752 w 553522"/>
              <a:gd name="connsiteY442" fmla="*/ 285661 h 581796"/>
              <a:gd name="connsiteX443" fmla="*/ 384894 w 553522"/>
              <a:gd name="connsiteY443" fmla="*/ 288517 h 581796"/>
              <a:gd name="connsiteX444" fmla="*/ 382036 w 553522"/>
              <a:gd name="connsiteY444" fmla="*/ 291374 h 581796"/>
              <a:gd name="connsiteX445" fmla="*/ 382988 w 553522"/>
              <a:gd name="connsiteY445" fmla="*/ 298039 h 581796"/>
              <a:gd name="connsiteX446" fmla="*/ 387752 w 553522"/>
              <a:gd name="connsiteY446" fmla="*/ 305657 h 581796"/>
              <a:gd name="connsiteX447" fmla="*/ 393468 w 553522"/>
              <a:gd name="connsiteY447" fmla="*/ 313275 h 581796"/>
              <a:gd name="connsiteX448" fmla="*/ 397279 w 553522"/>
              <a:gd name="connsiteY448" fmla="*/ 319940 h 581796"/>
              <a:gd name="connsiteX449" fmla="*/ 402995 w 553522"/>
              <a:gd name="connsiteY449" fmla="*/ 333271 h 581796"/>
              <a:gd name="connsiteX450" fmla="*/ 412522 w 553522"/>
              <a:gd name="connsiteY450" fmla="*/ 336128 h 581796"/>
              <a:gd name="connsiteX451" fmla="*/ 423002 w 553522"/>
              <a:gd name="connsiteY451" fmla="*/ 330414 h 581796"/>
              <a:gd name="connsiteX452" fmla="*/ 431576 w 553522"/>
              <a:gd name="connsiteY452" fmla="*/ 318988 h 581796"/>
              <a:gd name="connsiteX453" fmla="*/ 432529 w 553522"/>
              <a:gd name="connsiteY453" fmla="*/ 314227 h 581796"/>
              <a:gd name="connsiteX454" fmla="*/ 434434 w 553522"/>
              <a:gd name="connsiteY454" fmla="*/ 308514 h 581796"/>
              <a:gd name="connsiteX455" fmla="*/ 436339 w 553522"/>
              <a:gd name="connsiteY455" fmla="*/ 303753 h 581796"/>
              <a:gd name="connsiteX456" fmla="*/ 440150 w 553522"/>
              <a:gd name="connsiteY456" fmla="*/ 300896 h 581796"/>
              <a:gd name="connsiteX457" fmla="*/ 444914 w 553522"/>
              <a:gd name="connsiteY457" fmla="*/ 304705 h 581796"/>
              <a:gd name="connsiteX458" fmla="*/ 448725 w 553522"/>
              <a:gd name="connsiteY458" fmla="*/ 309466 h 581796"/>
              <a:gd name="connsiteX459" fmla="*/ 452535 w 553522"/>
              <a:gd name="connsiteY459" fmla="*/ 310418 h 581796"/>
              <a:gd name="connsiteX460" fmla="*/ 458252 w 553522"/>
              <a:gd name="connsiteY460" fmla="*/ 303753 h 581796"/>
              <a:gd name="connsiteX461" fmla="*/ 461110 w 553522"/>
              <a:gd name="connsiteY461" fmla="*/ 298992 h 581796"/>
              <a:gd name="connsiteX462" fmla="*/ 469684 w 553522"/>
              <a:gd name="connsiteY462" fmla="*/ 291374 h 581796"/>
              <a:gd name="connsiteX463" fmla="*/ 473495 w 553522"/>
              <a:gd name="connsiteY463" fmla="*/ 286613 h 581796"/>
              <a:gd name="connsiteX464" fmla="*/ 478259 w 553522"/>
              <a:gd name="connsiteY464" fmla="*/ 279948 h 581796"/>
              <a:gd name="connsiteX465" fmla="*/ 483022 w 553522"/>
              <a:gd name="connsiteY465" fmla="*/ 274234 h 581796"/>
              <a:gd name="connsiteX466" fmla="*/ 487786 w 553522"/>
              <a:gd name="connsiteY466" fmla="*/ 268521 h 581796"/>
              <a:gd name="connsiteX467" fmla="*/ 492549 w 553522"/>
              <a:gd name="connsiteY467" fmla="*/ 263760 h 581796"/>
              <a:gd name="connsiteX468" fmla="*/ 500171 w 553522"/>
              <a:gd name="connsiteY468" fmla="*/ 253286 h 581796"/>
              <a:gd name="connsiteX469" fmla="*/ 509698 w 553522"/>
              <a:gd name="connsiteY469" fmla="*/ 239955 h 581796"/>
              <a:gd name="connsiteX470" fmla="*/ 520178 w 553522"/>
              <a:gd name="connsiteY470" fmla="*/ 229481 h 581796"/>
              <a:gd name="connsiteX471" fmla="*/ 529705 w 553522"/>
              <a:gd name="connsiteY471" fmla="*/ 226624 h 581796"/>
              <a:gd name="connsiteX472" fmla="*/ 531610 w 553522"/>
              <a:gd name="connsiteY472" fmla="*/ 227576 h 581796"/>
              <a:gd name="connsiteX473" fmla="*/ 532563 w 553522"/>
              <a:gd name="connsiteY473" fmla="*/ 228529 h 581796"/>
              <a:gd name="connsiteX474" fmla="*/ 535421 w 553522"/>
              <a:gd name="connsiteY474" fmla="*/ 233290 h 581796"/>
              <a:gd name="connsiteX475" fmla="*/ 539232 w 553522"/>
              <a:gd name="connsiteY475" fmla="*/ 234242 h 581796"/>
              <a:gd name="connsiteX476" fmla="*/ 543996 w 553522"/>
              <a:gd name="connsiteY476" fmla="*/ 234242 h 581796"/>
              <a:gd name="connsiteX477" fmla="*/ 546854 w 553522"/>
              <a:gd name="connsiteY477" fmla="*/ 238051 h 581796"/>
              <a:gd name="connsiteX478" fmla="*/ 546854 w 553522"/>
              <a:gd name="connsiteY478" fmla="*/ 240907 h 581796"/>
              <a:gd name="connsiteX479" fmla="*/ 546854 w 553522"/>
              <a:gd name="connsiteY479" fmla="*/ 244716 h 581796"/>
              <a:gd name="connsiteX480" fmla="*/ 545901 w 553522"/>
              <a:gd name="connsiteY480" fmla="*/ 248525 h 581796"/>
              <a:gd name="connsiteX481" fmla="*/ 546854 w 553522"/>
              <a:gd name="connsiteY481" fmla="*/ 251382 h 581796"/>
              <a:gd name="connsiteX482" fmla="*/ 547806 w 553522"/>
              <a:gd name="connsiteY482" fmla="*/ 253286 h 581796"/>
              <a:gd name="connsiteX483" fmla="*/ 551617 w 553522"/>
              <a:gd name="connsiteY483" fmla="*/ 257095 h 581796"/>
              <a:gd name="connsiteX484" fmla="*/ 552570 w 553522"/>
              <a:gd name="connsiteY484" fmla="*/ 258999 h 581796"/>
              <a:gd name="connsiteX485" fmla="*/ 553523 w 553522"/>
              <a:gd name="connsiteY485" fmla="*/ 263760 h 581796"/>
              <a:gd name="connsiteX486" fmla="*/ 550664 w 553522"/>
              <a:gd name="connsiteY486" fmla="*/ 267569 h 581796"/>
              <a:gd name="connsiteX487" fmla="*/ 547806 w 553522"/>
              <a:gd name="connsiteY487" fmla="*/ 272330 h 581796"/>
              <a:gd name="connsiteX488" fmla="*/ 545901 w 553522"/>
              <a:gd name="connsiteY488" fmla="*/ 276139 h 581796"/>
              <a:gd name="connsiteX489" fmla="*/ 545901 w 553522"/>
              <a:gd name="connsiteY489" fmla="*/ 281852 h 581796"/>
              <a:gd name="connsiteX490" fmla="*/ 547806 w 553522"/>
              <a:gd name="connsiteY490" fmla="*/ 286613 h 581796"/>
              <a:gd name="connsiteX491" fmla="*/ 550664 w 553522"/>
              <a:gd name="connsiteY491" fmla="*/ 290422 h 581796"/>
              <a:gd name="connsiteX492" fmla="*/ 553523 w 553522"/>
              <a:gd name="connsiteY492" fmla="*/ 294231 h 5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553522" h="581796">
                <a:moveTo>
                  <a:pt x="553523" y="294231"/>
                </a:moveTo>
                <a:lnTo>
                  <a:pt x="544948" y="304705"/>
                </a:lnTo>
                <a:lnTo>
                  <a:pt x="541137" y="308514"/>
                </a:lnTo>
                <a:lnTo>
                  <a:pt x="538279" y="312322"/>
                </a:lnTo>
                <a:lnTo>
                  <a:pt x="531610" y="316131"/>
                </a:lnTo>
                <a:lnTo>
                  <a:pt x="524941" y="319940"/>
                </a:lnTo>
                <a:lnTo>
                  <a:pt x="518272" y="323749"/>
                </a:lnTo>
                <a:lnTo>
                  <a:pt x="515414" y="328510"/>
                </a:lnTo>
                <a:lnTo>
                  <a:pt x="512556" y="332319"/>
                </a:lnTo>
                <a:lnTo>
                  <a:pt x="505887" y="343745"/>
                </a:lnTo>
                <a:lnTo>
                  <a:pt x="502076" y="345650"/>
                </a:lnTo>
                <a:lnTo>
                  <a:pt x="497313" y="346602"/>
                </a:lnTo>
                <a:lnTo>
                  <a:pt x="487786" y="347554"/>
                </a:lnTo>
                <a:lnTo>
                  <a:pt x="483022" y="348506"/>
                </a:lnTo>
                <a:lnTo>
                  <a:pt x="478259" y="352315"/>
                </a:lnTo>
                <a:lnTo>
                  <a:pt x="476353" y="358028"/>
                </a:lnTo>
                <a:lnTo>
                  <a:pt x="475401" y="363741"/>
                </a:lnTo>
                <a:lnTo>
                  <a:pt x="472543" y="368502"/>
                </a:lnTo>
                <a:lnTo>
                  <a:pt x="470637" y="372311"/>
                </a:lnTo>
                <a:lnTo>
                  <a:pt x="470637" y="375168"/>
                </a:lnTo>
                <a:lnTo>
                  <a:pt x="472543" y="378977"/>
                </a:lnTo>
                <a:lnTo>
                  <a:pt x="476353" y="380881"/>
                </a:lnTo>
                <a:lnTo>
                  <a:pt x="477306" y="383738"/>
                </a:lnTo>
                <a:lnTo>
                  <a:pt x="480164" y="384690"/>
                </a:lnTo>
                <a:lnTo>
                  <a:pt x="482070" y="385642"/>
                </a:lnTo>
                <a:lnTo>
                  <a:pt x="484928" y="384690"/>
                </a:lnTo>
                <a:lnTo>
                  <a:pt x="495407" y="379929"/>
                </a:lnTo>
                <a:lnTo>
                  <a:pt x="504934" y="378024"/>
                </a:lnTo>
                <a:lnTo>
                  <a:pt x="512556" y="381833"/>
                </a:lnTo>
                <a:lnTo>
                  <a:pt x="516367" y="394212"/>
                </a:lnTo>
                <a:lnTo>
                  <a:pt x="517319" y="402782"/>
                </a:lnTo>
                <a:lnTo>
                  <a:pt x="517319" y="405638"/>
                </a:lnTo>
                <a:lnTo>
                  <a:pt x="520178" y="411351"/>
                </a:lnTo>
                <a:lnTo>
                  <a:pt x="523036" y="417065"/>
                </a:lnTo>
                <a:lnTo>
                  <a:pt x="523036" y="421826"/>
                </a:lnTo>
                <a:lnTo>
                  <a:pt x="518272" y="427539"/>
                </a:lnTo>
                <a:lnTo>
                  <a:pt x="510651" y="433252"/>
                </a:lnTo>
                <a:lnTo>
                  <a:pt x="505887" y="440870"/>
                </a:lnTo>
                <a:lnTo>
                  <a:pt x="503982" y="449440"/>
                </a:lnTo>
                <a:lnTo>
                  <a:pt x="502076" y="458010"/>
                </a:lnTo>
                <a:lnTo>
                  <a:pt x="499218" y="461818"/>
                </a:lnTo>
                <a:lnTo>
                  <a:pt x="494455" y="468484"/>
                </a:lnTo>
                <a:lnTo>
                  <a:pt x="492549" y="472293"/>
                </a:lnTo>
                <a:lnTo>
                  <a:pt x="490644" y="474197"/>
                </a:lnTo>
                <a:lnTo>
                  <a:pt x="488738" y="476101"/>
                </a:lnTo>
                <a:lnTo>
                  <a:pt x="483975" y="483719"/>
                </a:lnTo>
                <a:lnTo>
                  <a:pt x="480164" y="490384"/>
                </a:lnTo>
                <a:lnTo>
                  <a:pt x="478259" y="498002"/>
                </a:lnTo>
                <a:lnTo>
                  <a:pt x="480164" y="504668"/>
                </a:lnTo>
                <a:lnTo>
                  <a:pt x="487786" y="517046"/>
                </a:lnTo>
                <a:lnTo>
                  <a:pt x="494455" y="530377"/>
                </a:lnTo>
                <a:lnTo>
                  <a:pt x="502076" y="543708"/>
                </a:lnTo>
                <a:lnTo>
                  <a:pt x="510651" y="554182"/>
                </a:lnTo>
                <a:lnTo>
                  <a:pt x="503029" y="554182"/>
                </a:lnTo>
                <a:lnTo>
                  <a:pt x="495407" y="552278"/>
                </a:lnTo>
                <a:lnTo>
                  <a:pt x="488738" y="548469"/>
                </a:lnTo>
                <a:lnTo>
                  <a:pt x="482070" y="543708"/>
                </a:lnTo>
                <a:lnTo>
                  <a:pt x="481117" y="542756"/>
                </a:lnTo>
                <a:lnTo>
                  <a:pt x="479211" y="538947"/>
                </a:lnTo>
                <a:lnTo>
                  <a:pt x="478259" y="538947"/>
                </a:lnTo>
                <a:lnTo>
                  <a:pt x="473495" y="540851"/>
                </a:lnTo>
                <a:lnTo>
                  <a:pt x="472543" y="541803"/>
                </a:lnTo>
                <a:lnTo>
                  <a:pt x="472543" y="543708"/>
                </a:lnTo>
                <a:lnTo>
                  <a:pt x="470637" y="546564"/>
                </a:lnTo>
                <a:lnTo>
                  <a:pt x="467779" y="549421"/>
                </a:lnTo>
                <a:lnTo>
                  <a:pt x="465874" y="553230"/>
                </a:lnTo>
                <a:lnTo>
                  <a:pt x="463016" y="556086"/>
                </a:lnTo>
                <a:lnTo>
                  <a:pt x="461110" y="559895"/>
                </a:lnTo>
                <a:lnTo>
                  <a:pt x="458252" y="567513"/>
                </a:lnTo>
                <a:lnTo>
                  <a:pt x="454441" y="575130"/>
                </a:lnTo>
                <a:lnTo>
                  <a:pt x="449677" y="578939"/>
                </a:lnTo>
                <a:lnTo>
                  <a:pt x="443008" y="575130"/>
                </a:lnTo>
                <a:lnTo>
                  <a:pt x="439198" y="573226"/>
                </a:lnTo>
                <a:lnTo>
                  <a:pt x="433481" y="572274"/>
                </a:lnTo>
                <a:lnTo>
                  <a:pt x="426812" y="571322"/>
                </a:lnTo>
                <a:lnTo>
                  <a:pt x="420144" y="571322"/>
                </a:lnTo>
                <a:lnTo>
                  <a:pt x="414427" y="569417"/>
                </a:lnTo>
                <a:lnTo>
                  <a:pt x="413475" y="568465"/>
                </a:lnTo>
                <a:lnTo>
                  <a:pt x="407758" y="562752"/>
                </a:lnTo>
                <a:lnTo>
                  <a:pt x="402995" y="564656"/>
                </a:lnTo>
                <a:lnTo>
                  <a:pt x="398231" y="569417"/>
                </a:lnTo>
                <a:lnTo>
                  <a:pt x="394421" y="572274"/>
                </a:lnTo>
                <a:lnTo>
                  <a:pt x="389657" y="572274"/>
                </a:lnTo>
                <a:lnTo>
                  <a:pt x="385846" y="569417"/>
                </a:lnTo>
                <a:lnTo>
                  <a:pt x="382036" y="566561"/>
                </a:lnTo>
                <a:lnTo>
                  <a:pt x="377272" y="567513"/>
                </a:lnTo>
                <a:lnTo>
                  <a:pt x="370603" y="573226"/>
                </a:lnTo>
                <a:lnTo>
                  <a:pt x="366792" y="575130"/>
                </a:lnTo>
                <a:lnTo>
                  <a:pt x="363934" y="573226"/>
                </a:lnTo>
                <a:lnTo>
                  <a:pt x="362028" y="577035"/>
                </a:lnTo>
                <a:lnTo>
                  <a:pt x="361076" y="579892"/>
                </a:lnTo>
                <a:lnTo>
                  <a:pt x="359170" y="580844"/>
                </a:lnTo>
                <a:lnTo>
                  <a:pt x="355359" y="581796"/>
                </a:lnTo>
                <a:lnTo>
                  <a:pt x="356312" y="579892"/>
                </a:lnTo>
                <a:lnTo>
                  <a:pt x="359170" y="574178"/>
                </a:lnTo>
                <a:lnTo>
                  <a:pt x="362028" y="568465"/>
                </a:lnTo>
                <a:lnTo>
                  <a:pt x="364886" y="563704"/>
                </a:lnTo>
                <a:lnTo>
                  <a:pt x="367745" y="557991"/>
                </a:lnTo>
                <a:lnTo>
                  <a:pt x="368697" y="554182"/>
                </a:lnTo>
                <a:lnTo>
                  <a:pt x="371555" y="550373"/>
                </a:lnTo>
                <a:lnTo>
                  <a:pt x="373461" y="545612"/>
                </a:lnTo>
                <a:lnTo>
                  <a:pt x="374413" y="542756"/>
                </a:lnTo>
                <a:lnTo>
                  <a:pt x="374413" y="537995"/>
                </a:lnTo>
                <a:lnTo>
                  <a:pt x="373461" y="535138"/>
                </a:lnTo>
                <a:lnTo>
                  <a:pt x="371555" y="532281"/>
                </a:lnTo>
                <a:lnTo>
                  <a:pt x="368697" y="527520"/>
                </a:lnTo>
                <a:lnTo>
                  <a:pt x="362981" y="518951"/>
                </a:lnTo>
                <a:lnTo>
                  <a:pt x="362028" y="517046"/>
                </a:lnTo>
                <a:lnTo>
                  <a:pt x="359170" y="513237"/>
                </a:lnTo>
                <a:lnTo>
                  <a:pt x="358218" y="511333"/>
                </a:lnTo>
                <a:lnTo>
                  <a:pt x="348691" y="501811"/>
                </a:lnTo>
                <a:lnTo>
                  <a:pt x="346785" y="498954"/>
                </a:lnTo>
                <a:lnTo>
                  <a:pt x="343927" y="497050"/>
                </a:lnTo>
                <a:lnTo>
                  <a:pt x="341069" y="497050"/>
                </a:lnTo>
                <a:lnTo>
                  <a:pt x="338211" y="498002"/>
                </a:lnTo>
                <a:lnTo>
                  <a:pt x="329637" y="500859"/>
                </a:lnTo>
                <a:lnTo>
                  <a:pt x="323920" y="499907"/>
                </a:lnTo>
                <a:lnTo>
                  <a:pt x="318204" y="497050"/>
                </a:lnTo>
                <a:lnTo>
                  <a:pt x="313441" y="489432"/>
                </a:lnTo>
                <a:lnTo>
                  <a:pt x="302960" y="485623"/>
                </a:lnTo>
                <a:lnTo>
                  <a:pt x="291528" y="498954"/>
                </a:lnTo>
                <a:lnTo>
                  <a:pt x="279143" y="512285"/>
                </a:lnTo>
                <a:lnTo>
                  <a:pt x="265805" y="510381"/>
                </a:lnTo>
                <a:lnTo>
                  <a:pt x="264852" y="509429"/>
                </a:lnTo>
                <a:lnTo>
                  <a:pt x="263900" y="506572"/>
                </a:lnTo>
                <a:lnTo>
                  <a:pt x="263900" y="503715"/>
                </a:lnTo>
                <a:lnTo>
                  <a:pt x="263900" y="500859"/>
                </a:lnTo>
                <a:lnTo>
                  <a:pt x="265805" y="495145"/>
                </a:lnTo>
                <a:lnTo>
                  <a:pt x="266758" y="488480"/>
                </a:lnTo>
                <a:lnTo>
                  <a:pt x="269616" y="482767"/>
                </a:lnTo>
                <a:lnTo>
                  <a:pt x="274379" y="471340"/>
                </a:lnTo>
                <a:lnTo>
                  <a:pt x="273427" y="471340"/>
                </a:lnTo>
                <a:lnTo>
                  <a:pt x="270569" y="470388"/>
                </a:lnTo>
                <a:lnTo>
                  <a:pt x="269616" y="470388"/>
                </a:lnTo>
                <a:lnTo>
                  <a:pt x="270569" y="467532"/>
                </a:lnTo>
                <a:lnTo>
                  <a:pt x="271521" y="463723"/>
                </a:lnTo>
                <a:lnTo>
                  <a:pt x="271521" y="460866"/>
                </a:lnTo>
                <a:lnTo>
                  <a:pt x="271521" y="457057"/>
                </a:lnTo>
                <a:lnTo>
                  <a:pt x="270569" y="452296"/>
                </a:lnTo>
                <a:lnTo>
                  <a:pt x="268663" y="448488"/>
                </a:lnTo>
                <a:lnTo>
                  <a:pt x="266758" y="445631"/>
                </a:lnTo>
                <a:lnTo>
                  <a:pt x="263900" y="441822"/>
                </a:lnTo>
                <a:lnTo>
                  <a:pt x="261042" y="439918"/>
                </a:lnTo>
                <a:lnTo>
                  <a:pt x="258184" y="438013"/>
                </a:lnTo>
                <a:lnTo>
                  <a:pt x="253420" y="437061"/>
                </a:lnTo>
                <a:lnTo>
                  <a:pt x="247704" y="436109"/>
                </a:lnTo>
                <a:lnTo>
                  <a:pt x="242940" y="436109"/>
                </a:lnTo>
                <a:lnTo>
                  <a:pt x="238177" y="438013"/>
                </a:lnTo>
                <a:lnTo>
                  <a:pt x="232461" y="441822"/>
                </a:lnTo>
                <a:lnTo>
                  <a:pt x="225791" y="445631"/>
                </a:lnTo>
                <a:lnTo>
                  <a:pt x="219122" y="449440"/>
                </a:lnTo>
                <a:lnTo>
                  <a:pt x="212453" y="451344"/>
                </a:lnTo>
                <a:lnTo>
                  <a:pt x="206737" y="452296"/>
                </a:lnTo>
                <a:lnTo>
                  <a:pt x="201974" y="452296"/>
                </a:lnTo>
                <a:lnTo>
                  <a:pt x="197210" y="453249"/>
                </a:lnTo>
                <a:lnTo>
                  <a:pt x="192447" y="456105"/>
                </a:lnTo>
                <a:lnTo>
                  <a:pt x="190541" y="461818"/>
                </a:lnTo>
                <a:lnTo>
                  <a:pt x="189589" y="467532"/>
                </a:lnTo>
                <a:lnTo>
                  <a:pt x="189589" y="474197"/>
                </a:lnTo>
                <a:lnTo>
                  <a:pt x="188636" y="479910"/>
                </a:lnTo>
                <a:lnTo>
                  <a:pt x="186731" y="482767"/>
                </a:lnTo>
                <a:lnTo>
                  <a:pt x="183872" y="483719"/>
                </a:lnTo>
                <a:lnTo>
                  <a:pt x="181014" y="483719"/>
                </a:lnTo>
                <a:lnTo>
                  <a:pt x="178156" y="482767"/>
                </a:lnTo>
                <a:lnTo>
                  <a:pt x="171487" y="487528"/>
                </a:lnTo>
                <a:lnTo>
                  <a:pt x="170535" y="498002"/>
                </a:lnTo>
                <a:lnTo>
                  <a:pt x="166724" y="506572"/>
                </a:lnTo>
                <a:lnTo>
                  <a:pt x="157197" y="505620"/>
                </a:lnTo>
                <a:lnTo>
                  <a:pt x="149575" y="511333"/>
                </a:lnTo>
                <a:lnTo>
                  <a:pt x="142906" y="521807"/>
                </a:lnTo>
                <a:lnTo>
                  <a:pt x="137190" y="527520"/>
                </a:lnTo>
                <a:lnTo>
                  <a:pt x="134332" y="517046"/>
                </a:lnTo>
                <a:lnTo>
                  <a:pt x="134332" y="510381"/>
                </a:lnTo>
                <a:lnTo>
                  <a:pt x="133379" y="506572"/>
                </a:lnTo>
                <a:lnTo>
                  <a:pt x="131473" y="504668"/>
                </a:lnTo>
                <a:lnTo>
                  <a:pt x="129568" y="502763"/>
                </a:lnTo>
                <a:lnTo>
                  <a:pt x="126710" y="501811"/>
                </a:lnTo>
                <a:lnTo>
                  <a:pt x="125757" y="499907"/>
                </a:lnTo>
                <a:lnTo>
                  <a:pt x="125757" y="497050"/>
                </a:lnTo>
                <a:lnTo>
                  <a:pt x="125757" y="488480"/>
                </a:lnTo>
                <a:lnTo>
                  <a:pt x="123852" y="481815"/>
                </a:lnTo>
                <a:lnTo>
                  <a:pt x="119088" y="478006"/>
                </a:lnTo>
                <a:lnTo>
                  <a:pt x="112419" y="476101"/>
                </a:lnTo>
                <a:lnTo>
                  <a:pt x="104798" y="473245"/>
                </a:lnTo>
                <a:lnTo>
                  <a:pt x="100034" y="470388"/>
                </a:lnTo>
                <a:lnTo>
                  <a:pt x="98129" y="464675"/>
                </a:lnTo>
                <a:lnTo>
                  <a:pt x="99082" y="455153"/>
                </a:lnTo>
                <a:lnTo>
                  <a:pt x="101940" y="448488"/>
                </a:lnTo>
                <a:lnTo>
                  <a:pt x="103845" y="442774"/>
                </a:lnTo>
                <a:lnTo>
                  <a:pt x="105751" y="437061"/>
                </a:lnTo>
                <a:lnTo>
                  <a:pt x="107656" y="430396"/>
                </a:lnTo>
                <a:lnTo>
                  <a:pt x="96224" y="412304"/>
                </a:lnTo>
                <a:lnTo>
                  <a:pt x="92413" y="405638"/>
                </a:lnTo>
                <a:lnTo>
                  <a:pt x="90507" y="402782"/>
                </a:lnTo>
                <a:lnTo>
                  <a:pt x="88602" y="398973"/>
                </a:lnTo>
                <a:lnTo>
                  <a:pt x="84791" y="397068"/>
                </a:lnTo>
                <a:lnTo>
                  <a:pt x="78122" y="396116"/>
                </a:lnTo>
                <a:lnTo>
                  <a:pt x="70500" y="397068"/>
                </a:lnTo>
                <a:lnTo>
                  <a:pt x="65737" y="398973"/>
                </a:lnTo>
                <a:lnTo>
                  <a:pt x="63831" y="401829"/>
                </a:lnTo>
                <a:lnTo>
                  <a:pt x="62879" y="405638"/>
                </a:lnTo>
                <a:lnTo>
                  <a:pt x="60973" y="408495"/>
                </a:lnTo>
                <a:lnTo>
                  <a:pt x="56210" y="405638"/>
                </a:lnTo>
                <a:lnTo>
                  <a:pt x="47635" y="398973"/>
                </a:lnTo>
                <a:lnTo>
                  <a:pt x="38108" y="390403"/>
                </a:lnTo>
                <a:lnTo>
                  <a:pt x="29534" y="381833"/>
                </a:lnTo>
                <a:lnTo>
                  <a:pt x="22865" y="373263"/>
                </a:lnTo>
                <a:lnTo>
                  <a:pt x="20960" y="370407"/>
                </a:lnTo>
                <a:lnTo>
                  <a:pt x="20007" y="368502"/>
                </a:lnTo>
                <a:lnTo>
                  <a:pt x="18102" y="362789"/>
                </a:lnTo>
                <a:lnTo>
                  <a:pt x="15244" y="358980"/>
                </a:lnTo>
                <a:lnTo>
                  <a:pt x="10480" y="356124"/>
                </a:lnTo>
                <a:lnTo>
                  <a:pt x="0" y="350411"/>
                </a:lnTo>
                <a:lnTo>
                  <a:pt x="2858" y="328510"/>
                </a:lnTo>
                <a:lnTo>
                  <a:pt x="5717" y="306609"/>
                </a:lnTo>
                <a:lnTo>
                  <a:pt x="6669" y="299944"/>
                </a:lnTo>
                <a:lnTo>
                  <a:pt x="7622" y="292326"/>
                </a:lnTo>
                <a:lnTo>
                  <a:pt x="7622" y="285661"/>
                </a:lnTo>
                <a:lnTo>
                  <a:pt x="17149" y="280900"/>
                </a:lnTo>
                <a:lnTo>
                  <a:pt x="28581" y="276139"/>
                </a:lnTo>
                <a:lnTo>
                  <a:pt x="39061" y="272330"/>
                </a:lnTo>
                <a:lnTo>
                  <a:pt x="49541" y="270426"/>
                </a:lnTo>
                <a:lnTo>
                  <a:pt x="50493" y="268521"/>
                </a:lnTo>
                <a:lnTo>
                  <a:pt x="55257" y="270426"/>
                </a:lnTo>
                <a:lnTo>
                  <a:pt x="60020" y="269473"/>
                </a:lnTo>
                <a:lnTo>
                  <a:pt x="63831" y="266617"/>
                </a:lnTo>
                <a:lnTo>
                  <a:pt x="66689" y="263760"/>
                </a:lnTo>
                <a:lnTo>
                  <a:pt x="67642" y="260904"/>
                </a:lnTo>
                <a:lnTo>
                  <a:pt x="69547" y="258047"/>
                </a:lnTo>
                <a:lnTo>
                  <a:pt x="71453" y="255190"/>
                </a:lnTo>
                <a:lnTo>
                  <a:pt x="74311" y="253286"/>
                </a:lnTo>
                <a:lnTo>
                  <a:pt x="75264" y="253286"/>
                </a:lnTo>
                <a:lnTo>
                  <a:pt x="78122" y="256143"/>
                </a:lnTo>
                <a:lnTo>
                  <a:pt x="80028" y="256143"/>
                </a:lnTo>
                <a:lnTo>
                  <a:pt x="80980" y="254238"/>
                </a:lnTo>
                <a:lnTo>
                  <a:pt x="82886" y="252334"/>
                </a:lnTo>
                <a:lnTo>
                  <a:pt x="83838" y="249477"/>
                </a:lnTo>
                <a:lnTo>
                  <a:pt x="84791" y="247573"/>
                </a:lnTo>
                <a:lnTo>
                  <a:pt x="85744" y="246620"/>
                </a:lnTo>
                <a:lnTo>
                  <a:pt x="90507" y="245668"/>
                </a:lnTo>
                <a:lnTo>
                  <a:pt x="92413" y="244716"/>
                </a:lnTo>
                <a:lnTo>
                  <a:pt x="95271" y="242812"/>
                </a:lnTo>
                <a:lnTo>
                  <a:pt x="98129" y="239955"/>
                </a:lnTo>
                <a:lnTo>
                  <a:pt x="101940" y="238051"/>
                </a:lnTo>
                <a:lnTo>
                  <a:pt x="106703" y="238051"/>
                </a:lnTo>
                <a:lnTo>
                  <a:pt x="105751" y="236146"/>
                </a:lnTo>
                <a:lnTo>
                  <a:pt x="103845" y="234242"/>
                </a:lnTo>
                <a:lnTo>
                  <a:pt x="100034" y="229481"/>
                </a:lnTo>
                <a:lnTo>
                  <a:pt x="97176" y="223768"/>
                </a:lnTo>
                <a:lnTo>
                  <a:pt x="96224" y="217102"/>
                </a:lnTo>
                <a:lnTo>
                  <a:pt x="97176" y="214246"/>
                </a:lnTo>
                <a:lnTo>
                  <a:pt x="101940" y="192345"/>
                </a:lnTo>
                <a:lnTo>
                  <a:pt x="105751" y="181871"/>
                </a:lnTo>
                <a:lnTo>
                  <a:pt x="111467" y="173301"/>
                </a:lnTo>
                <a:lnTo>
                  <a:pt x="128615" y="161874"/>
                </a:lnTo>
                <a:lnTo>
                  <a:pt x="131473" y="159970"/>
                </a:lnTo>
                <a:lnTo>
                  <a:pt x="134332" y="156161"/>
                </a:lnTo>
                <a:lnTo>
                  <a:pt x="136237" y="151400"/>
                </a:lnTo>
                <a:lnTo>
                  <a:pt x="137190" y="139022"/>
                </a:lnTo>
                <a:lnTo>
                  <a:pt x="138142" y="133308"/>
                </a:lnTo>
                <a:lnTo>
                  <a:pt x="144811" y="124739"/>
                </a:lnTo>
                <a:lnTo>
                  <a:pt x="146717" y="119978"/>
                </a:lnTo>
                <a:lnTo>
                  <a:pt x="146717" y="115217"/>
                </a:lnTo>
                <a:lnTo>
                  <a:pt x="139095" y="102838"/>
                </a:lnTo>
                <a:lnTo>
                  <a:pt x="139095" y="98077"/>
                </a:lnTo>
                <a:lnTo>
                  <a:pt x="143859" y="93316"/>
                </a:lnTo>
                <a:lnTo>
                  <a:pt x="146717" y="92364"/>
                </a:lnTo>
                <a:lnTo>
                  <a:pt x="152433" y="91412"/>
                </a:lnTo>
                <a:lnTo>
                  <a:pt x="155291" y="89507"/>
                </a:lnTo>
                <a:lnTo>
                  <a:pt x="160055" y="82841"/>
                </a:lnTo>
                <a:lnTo>
                  <a:pt x="162913" y="81890"/>
                </a:lnTo>
                <a:lnTo>
                  <a:pt x="168629" y="81890"/>
                </a:lnTo>
                <a:lnTo>
                  <a:pt x="179109" y="88555"/>
                </a:lnTo>
                <a:lnTo>
                  <a:pt x="184825" y="90459"/>
                </a:lnTo>
                <a:lnTo>
                  <a:pt x="194352" y="88555"/>
                </a:lnTo>
                <a:lnTo>
                  <a:pt x="207690" y="77128"/>
                </a:lnTo>
                <a:lnTo>
                  <a:pt x="216264" y="73319"/>
                </a:lnTo>
                <a:lnTo>
                  <a:pt x="223886" y="74272"/>
                </a:lnTo>
                <a:lnTo>
                  <a:pt x="226744" y="74272"/>
                </a:lnTo>
                <a:lnTo>
                  <a:pt x="228649" y="73319"/>
                </a:lnTo>
                <a:lnTo>
                  <a:pt x="231507" y="71415"/>
                </a:lnTo>
                <a:lnTo>
                  <a:pt x="233413" y="70463"/>
                </a:lnTo>
                <a:lnTo>
                  <a:pt x="238177" y="72367"/>
                </a:lnTo>
                <a:lnTo>
                  <a:pt x="241035" y="72367"/>
                </a:lnTo>
                <a:lnTo>
                  <a:pt x="240082" y="64750"/>
                </a:lnTo>
                <a:lnTo>
                  <a:pt x="239130" y="50467"/>
                </a:lnTo>
                <a:lnTo>
                  <a:pt x="240082" y="46658"/>
                </a:lnTo>
                <a:lnTo>
                  <a:pt x="240082" y="42849"/>
                </a:lnTo>
                <a:lnTo>
                  <a:pt x="245798" y="36184"/>
                </a:lnTo>
                <a:lnTo>
                  <a:pt x="254373" y="33327"/>
                </a:lnTo>
                <a:lnTo>
                  <a:pt x="263900" y="33327"/>
                </a:lnTo>
                <a:lnTo>
                  <a:pt x="271521" y="35231"/>
                </a:lnTo>
                <a:lnTo>
                  <a:pt x="273427" y="37136"/>
                </a:lnTo>
                <a:lnTo>
                  <a:pt x="274379" y="39040"/>
                </a:lnTo>
                <a:lnTo>
                  <a:pt x="276285" y="40945"/>
                </a:lnTo>
                <a:lnTo>
                  <a:pt x="278190" y="47610"/>
                </a:lnTo>
                <a:lnTo>
                  <a:pt x="279143" y="51419"/>
                </a:lnTo>
                <a:lnTo>
                  <a:pt x="280096" y="56180"/>
                </a:lnTo>
                <a:lnTo>
                  <a:pt x="282001" y="59036"/>
                </a:lnTo>
                <a:lnTo>
                  <a:pt x="284859" y="61893"/>
                </a:lnTo>
                <a:lnTo>
                  <a:pt x="288670" y="63797"/>
                </a:lnTo>
                <a:lnTo>
                  <a:pt x="296292" y="66654"/>
                </a:lnTo>
                <a:lnTo>
                  <a:pt x="301055" y="69511"/>
                </a:lnTo>
                <a:lnTo>
                  <a:pt x="306771" y="72367"/>
                </a:lnTo>
                <a:lnTo>
                  <a:pt x="311535" y="72367"/>
                </a:lnTo>
                <a:lnTo>
                  <a:pt x="317251" y="71415"/>
                </a:lnTo>
                <a:lnTo>
                  <a:pt x="323920" y="67606"/>
                </a:lnTo>
                <a:lnTo>
                  <a:pt x="331542" y="64750"/>
                </a:lnTo>
                <a:lnTo>
                  <a:pt x="339164" y="61893"/>
                </a:lnTo>
                <a:lnTo>
                  <a:pt x="346785" y="60941"/>
                </a:lnTo>
                <a:lnTo>
                  <a:pt x="350596" y="61893"/>
                </a:lnTo>
                <a:lnTo>
                  <a:pt x="355359" y="63797"/>
                </a:lnTo>
                <a:lnTo>
                  <a:pt x="358218" y="63797"/>
                </a:lnTo>
                <a:lnTo>
                  <a:pt x="360123" y="63797"/>
                </a:lnTo>
                <a:lnTo>
                  <a:pt x="362981" y="63797"/>
                </a:lnTo>
                <a:lnTo>
                  <a:pt x="364886" y="61893"/>
                </a:lnTo>
                <a:lnTo>
                  <a:pt x="366792" y="59989"/>
                </a:lnTo>
                <a:lnTo>
                  <a:pt x="369650" y="59036"/>
                </a:lnTo>
                <a:lnTo>
                  <a:pt x="372508" y="59036"/>
                </a:lnTo>
                <a:lnTo>
                  <a:pt x="375366" y="60941"/>
                </a:lnTo>
                <a:lnTo>
                  <a:pt x="377272" y="49514"/>
                </a:lnTo>
                <a:lnTo>
                  <a:pt x="378224" y="38088"/>
                </a:lnTo>
                <a:lnTo>
                  <a:pt x="377272" y="26662"/>
                </a:lnTo>
                <a:lnTo>
                  <a:pt x="376319" y="12379"/>
                </a:lnTo>
                <a:lnTo>
                  <a:pt x="376319" y="9522"/>
                </a:lnTo>
                <a:lnTo>
                  <a:pt x="378224" y="7618"/>
                </a:lnTo>
                <a:lnTo>
                  <a:pt x="381082" y="5713"/>
                </a:lnTo>
                <a:lnTo>
                  <a:pt x="389657" y="2856"/>
                </a:lnTo>
                <a:lnTo>
                  <a:pt x="394421" y="1904"/>
                </a:lnTo>
                <a:lnTo>
                  <a:pt x="399184" y="0"/>
                </a:lnTo>
                <a:lnTo>
                  <a:pt x="401090" y="952"/>
                </a:lnTo>
                <a:lnTo>
                  <a:pt x="405853" y="4761"/>
                </a:lnTo>
                <a:lnTo>
                  <a:pt x="410617" y="7618"/>
                </a:lnTo>
                <a:lnTo>
                  <a:pt x="421096" y="15235"/>
                </a:lnTo>
                <a:lnTo>
                  <a:pt x="415380" y="21901"/>
                </a:lnTo>
                <a:lnTo>
                  <a:pt x="409664" y="27614"/>
                </a:lnTo>
                <a:lnTo>
                  <a:pt x="406806" y="35231"/>
                </a:lnTo>
                <a:lnTo>
                  <a:pt x="405853" y="43801"/>
                </a:lnTo>
                <a:lnTo>
                  <a:pt x="405853" y="46658"/>
                </a:lnTo>
                <a:lnTo>
                  <a:pt x="406806" y="48562"/>
                </a:lnTo>
                <a:lnTo>
                  <a:pt x="407758" y="50467"/>
                </a:lnTo>
                <a:lnTo>
                  <a:pt x="409664" y="51419"/>
                </a:lnTo>
                <a:lnTo>
                  <a:pt x="415380" y="53323"/>
                </a:lnTo>
                <a:lnTo>
                  <a:pt x="421096" y="59036"/>
                </a:lnTo>
                <a:lnTo>
                  <a:pt x="425860" y="65702"/>
                </a:lnTo>
                <a:lnTo>
                  <a:pt x="430623" y="71415"/>
                </a:lnTo>
                <a:lnTo>
                  <a:pt x="434434" y="74272"/>
                </a:lnTo>
                <a:lnTo>
                  <a:pt x="437292" y="77128"/>
                </a:lnTo>
                <a:lnTo>
                  <a:pt x="441103" y="79033"/>
                </a:lnTo>
                <a:lnTo>
                  <a:pt x="445866" y="79033"/>
                </a:lnTo>
                <a:lnTo>
                  <a:pt x="451583" y="74272"/>
                </a:lnTo>
                <a:lnTo>
                  <a:pt x="459204" y="68558"/>
                </a:lnTo>
                <a:lnTo>
                  <a:pt x="464920" y="61893"/>
                </a:lnTo>
                <a:lnTo>
                  <a:pt x="464920" y="55228"/>
                </a:lnTo>
                <a:lnTo>
                  <a:pt x="463968" y="50467"/>
                </a:lnTo>
                <a:lnTo>
                  <a:pt x="467779" y="49514"/>
                </a:lnTo>
                <a:lnTo>
                  <a:pt x="471590" y="52371"/>
                </a:lnTo>
                <a:lnTo>
                  <a:pt x="473495" y="57132"/>
                </a:lnTo>
                <a:lnTo>
                  <a:pt x="473495" y="65702"/>
                </a:lnTo>
                <a:lnTo>
                  <a:pt x="469684" y="74272"/>
                </a:lnTo>
                <a:lnTo>
                  <a:pt x="466826" y="82841"/>
                </a:lnTo>
                <a:lnTo>
                  <a:pt x="470637" y="88555"/>
                </a:lnTo>
                <a:lnTo>
                  <a:pt x="479211" y="89507"/>
                </a:lnTo>
                <a:lnTo>
                  <a:pt x="484928" y="82841"/>
                </a:lnTo>
                <a:lnTo>
                  <a:pt x="489691" y="79985"/>
                </a:lnTo>
                <a:lnTo>
                  <a:pt x="496360" y="89507"/>
                </a:lnTo>
                <a:lnTo>
                  <a:pt x="499218" y="91412"/>
                </a:lnTo>
                <a:lnTo>
                  <a:pt x="502076" y="92364"/>
                </a:lnTo>
                <a:lnTo>
                  <a:pt x="503982" y="95220"/>
                </a:lnTo>
                <a:lnTo>
                  <a:pt x="505887" y="99029"/>
                </a:lnTo>
                <a:lnTo>
                  <a:pt x="507792" y="100934"/>
                </a:lnTo>
                <a:lnTo>
                  <a:pt x="510651" y="100934"/>
                </a:lnTo>
                <a:lnTo>
                  <a:pt x="512556" y="102838"/>
                </a:lnTo>
                <a:lnTo>
                  <a:pt x="514461" y="105695"/>
                </a:lnTo>
                <a:lnTo>
                  <a:pt x="514461" y="108551"/>
                </a:lnTo>
                <a:lnTo>
                  <a:pt x="512556" y="113312"/>
                </a:lnTo>
                <a:lnTo>
                  <a:pt x="510651" y="118073"/>
                </a:lnTo>
                <a:lnTo>
                  <a:pt x="508745" y="120930"/>
                </a:lnTo>
                <a:lnTo>
                  <a:pt x="506840" y="121882"/>
                </a:lnTo>
                <a:lnTo>
                  <a:pt x="504934" y="121882"/>
                </a:lnTo>
                <a:lnTo>
                  <a:pt x="503029" y="121882"/>
                </a:lnTo>
                <a:lnTo>
                  <a:pt x="502076" y="122834"/>
                </a:lnTo>
                <a:lnTo>
                  <a:pt x="500171" y="125691"/>
                </a:lnTo>
                <a:lnTo>
                  <a:pt x="498265" y="127595"/>
                </a:lnTo>
                <a:lnTo>
                  <a:pt x="496360" y="130452"/>
                </a:lnTo>
                <a:lnTo>
                  <a:pt x="494455" y="133308"/>
                </a:lnTo>
                <a:lnTo>
                  <a:pt x="492549" y="136165"/>
                </a:lnTo>
                <a:lnTo>
                  <a:pt x="489691" y="139022"/>
                </a:lnTo>
                <a:lnTo>
                  <a:pt x="487786" y="141878"/>
                </a:lnTo>
                <a:lnTo>
                  <a:pt x="483975" y="148544"/>
                </a:lnTo>
                <a:lnTo>
                  <a:pt x="482070" y="159018"/>
                </a:lnTo>
                <a:lnTo>
                  <a:pt x="482070" y="170444"/>
                </a:lnTo>
                <a:lnTo>
                  <a:pt x="484928" y="179014"/>
                </a:lnTo>
                <a:lnTo>
                  <a:pt x="485880" y="180919"/>
                </a:lnTo>
                <a:lnTo>
                  <a:pt x="485880" y="181871"/>
                </a:lnTo>
                <a:lnTo>
                  <a:pt x="484928" y="182823"/>
                </a:lnTo>
                <a:lnTo>
                  <a:pt x="483022" y="183775"/>
                </a:lnTo>
                <a:lnTo>
                  <a:pt x="475401" y="183775"/>
                </a:lnTo>
                <a:lnTo>
                  <a:pt x="468732" y="181871"/>
                </a:lnTo>
                <a:lnTo>
                  <a:pt x="462062" y="178062"/>
                </a:lnTo>
                <a:lnTo>
                  <a:pt x="455393" y="173301"/>
                </a:lnTo>
                <a:lnTo>
                  <a:pt x="451583" y="172349"/>
                </a:lnTo>
                <a:lnTo>
                  <a:pt x="447772" y="170444"/>
                </a:lnTo>
                <a:lnTo>
                  <a:pt x="443961" y="169492"/>
                </a:lnTo>
                <a:lnTo>
                  <a:pt x="440150" y="168540"/>
                </a:lnTo>
                <a:lnTo>
                  <a:pt x="435387" y="168540"/>
                </a:lnTo>
                <a:lnTo>
                  <a:pt x="430623" y="168540"/>
                </a:lnTo>
                <a:lnTo>
                  <a:pt x="425860" y="171397"/>
                </a:lnTo>
                <a:lnTo>
                  <a:pt x="423954" y="174253"/>
                </a:lnTo>
                <a:lnTo>
                  <a:pt x="424907" y="178062"/>
                </a:lnTo>
                <a:lnTo>
                  <a:pt x="426812" y="180919"/>
                </a:lnTo>
                <a:lnTo>
                  <a:pt x="428718" y="183775"/>
                </a:lnTo>
                <a:lnTo>
                  <a:pt x="429671" y="187584"/>
                </a:lnTo>
                <a:lnTo>
                  <a:pt x="428718" y="191393"/>
                </a:lnTo>
                <a:lnTo>
                  <a:pt x="428718" y="194249"/>
                </a:lnTo>
                <a:lnTo>
                  <a:pt x="427765" y="197106"/>
                </a:lnTo>
                <a:lnTo>
                  <a:pt x="423954" y="199010"/>
                </a:lnTo>
                <a:lnTo>
                  <a:pt x="420144" y="199963"/>
                </a:lnTo>
                <a:lnTo>
                  <a:pt x="416333" y="199963"/>
                </a:lnTo>
                <a:lnTo>
                  <a:pt x="412522" y="200915"/>
                </a:lnTo>
                <a:lnTo>
                  <a:pt x="408711" y="201867"/>
                </a:lnTo>
                <a:lnTo>
                  <a:pt x="404900" y="206628"/>
                </a:lnTo>
                <a:lnTo>
                  <a:pt x="405853" y="211389"/>
                </a:lnTo>
                <a:lnTo>
                  <a:pt x="408711" y="215198"/>
                </a:lnTo>
                <a:lnTo>
                  <a:pt x="414427" y="216150"/>
                </a:lnTo>
                <a:lnTo>
                  <a:pt x="418238" y="214246"/>
                </a:lnTo>
                <a:lnTo>
                  <a:pt x="422049" y="211389"/>
                </a:lnTo>
                <a:lnTo>
                  <a:pt x="424907" y="209485"/>
                </a:lnTo>
                <a:lnTo>
                  <a:pt x="428718" y="210437"/>
                </a:lnTo>
                <a:lnTo>
                  <a:pt x="429671" y="216150"/>
                </a:lnTo>
                <a:lnTo>
                  <a:pt x="427765" y="221863"/>
                </a:lnTo>
                <a:lnTo>
                  <a:pt x="424907" y="227576"/>
                </a:lnTo>
                <a:lnTo>
                  <a:pt x="422049" y="232337"/>
                </a:lnTo>
                <a:lnTo>
                  <a:pt x="416333" y="239003"/>
                </a:lnTo>
                <a:lnTo>
                  <a:pt x="407758" y="243764"/>
                </a:lnTo>
                <a:lnTo>
                  <a:pt x="401090" y="249477"/>
                </a:lnTo>
                <a:lnTo>
                  <a:pt x="397279" y="256143"/>
                </a:lnTo>
                <a:lnTo>
                  <a:pt x="396326" y="261856"/>
                </a:lnTo>
                <a:lnTo>
                  <a:pt x="396326" y="267569"/>
                </a:lnTo>
                <a:lnTo>
                  <a:pt x="395373" y="274234"/>
                </a:lnTo>
                <a:lnTo>
                  <a:pt x="393468" y="278995"/>
                </a:lnTo>
                <a:lnTo>
                  <a:pt x="390610" y="282804"/>
                </a:lnTo>
                <a:lnTo>
                  <a:pt x="387752" y="285661"/>
                </a:lnTo>
                <a:lnTo>
                  <a:pt x="384894" y="288517"/>
                </a:lnTo>
                <a:lnTo>
                  <a:pt x="382036" y="291374"/>
                </a:lnTo>
                <a:lnTo>
                  <a:pt x="382988" y="298039"/>
                </a:lnTo>
                <a:lnTo>
                  <a:pt x="387752" y="305657"/>
                </a:lnTo>
                <a:lnTo>
                  <a:pt x="393468" y="313275"/>
                </a:lnTo>
                <a:lnTo>
                  <a:pt x="397279" y="319940"/>
                </a:lnTo>
                <a:lnTo>
                  <a:pt x="402995" y="333271"/>
                </a:lnTo>
                <a:lnTo>
                  <a:pt x="412522" y="336128"/>
                </a:lnTo>
                <a:lnTo>
                  <a:pt x="423002" y="330414"/>
                </a:lnTo>
                <a:lnTo>
                  <a:pt x="431576" y="318988"/>
                </a:lnTo>
                <a:lnTo>
                  <a:pt x="432529" y="314227"/>
                </a:lnTo>
                <a:lnTo>
                  <a:pt x="434434" y="308514"/>
                </a:lnTo>
                <a:lnTo>
                  <a:pt x="436339" y="303753"/>
                </a:lnTo>
                <a:lnTo>
                  <a:pt x="440150" y="300896"/>
                </a:lnTo>
                <a:lnTo>
                  <a:pt x="444914" y="304705"/>
                </a:lnTo>
                <a:lnTo>
                  <a:pt x="448725" y="309466"/>
                </a:lnTo>
                <a:lnTo>
                  <a:pt x="452535" y="310418"/>
                </a:lnTo>
                <a:lnTo>
                  <a:pt x="458252" y="303753"/>
                </a:lnTo>
                <a:lnTo>
                  <a:pt x="461110" y="298992"/>
                </a:lnTo>
                <a:lnTo>
                  <a:pt x="469684" y="291374"/>
                </a:lnTo>
                <a:lnTo>
                  <a:pt x="473495" y="286613"/>
                </a:lnTo>
                <a:lnTo>
                  <a:pt x="478259" y="279948"/>
                </a:lnTo>
                <a:lnTo>
                  <a:pt x="483022" y="274234"/>
                </a:lnTo>
                <a:lnTo>
                  <a:pt x="487786" y="268521"/>
                </a:lnTo>
                <a:lnTo>
                  <a:pt x="492549" y="263760"/>
                </a:lnTo>
                <a:lnTo>
                  <a:pt x="500171" y="253286"/>
                </a:lnTo>
                <a:lnTo>
                  <a:pt x="509698" y="239955"/>
                </a:lnTo>
                <a:lnTo>
                  <a:pt x="520178" y="229481"/>
                </a:lnTo>
                <a:lnTo>
                  <a:pt x="529705" y="226624"/>
                </a:lnTo>
                <a:lnTo>
                  <a:pt x="531610" y="227576"/>
                </a:lnTo>
                <a:lnTo>
                  <a:pt x="532563" y="228529"/>
                </a:lnTo>
                <a:lnTo>
                  <a:pt x="535421" y="233290"/>
                </a:lnTo>
                <a:lnTo>
                  <a:pt x="539232" y="234242"/>
                </a:lnTo>
                <a:lnTo>
                  <a:pt x="543996" y="234242"/>
                </a:lnTo>
                <a:lnTo>
                  <a:pt x="546854" y="238051"/>
                </a:lnTo>
                <a:lnTo>
                  <a:pt x="546854" y="240907"/>
                </a:lnTo>
                <a:lnTo>
                  <a:pt x="546854" y="244716"/>
                </a:lnTo>
                <a:lnTo>
                  <a:pt x="545901" y="248525"/>
                </a:lnTo>
                <a:lnTo>
                  <a:pt x="546854" y="251382"/>
                </a:lnTo>
                <a:lnTo>
                  <a:pt x="547806" y="253286"/>
                </a:lnTo>
                <a:lnTo>
                  <a:pt x="551617" y="257095"/>
                </a:lnTo>
                <a:lnTo>
                  <a:pt x="552570" y="258999"/>
                </a:lnTo>
                <a:lnTo>
                  <a:pt x="553523" y="263760"/>
                </a:lnTo>
                <a:lnTo>
                  <a:pt x="550664" y="267569"/>
                </a:lnTo>
                <a:lnTo>
                  <a:pt x="547806" y="272330"/>
                </a:lnTo>
                <a:lnTo>
                  <a:pt x="545901" y="276139"/>
                </a:lnTo>
                <a:lnTo>
                  <a:pt x="545901" y="281852"/>
                </a:lnTo>
                <a:lnTo>
                  <a:pt x="547806" y="286613"/>
                </a:lnTo>
                <a:lnTo>
                  <a:pt x="550664" y="290422"/>
                </a:lnTo>
                <a:lnTo>
                  <a:pt x="553523" y="294231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6" name="Forma libre 33">
            <a:extLst>
              <a:ext uri="{FF2B5EF4-FFF2-40B4-BE49-F238E27FC236}">
                <a16:creationId xmlns:a16="http://schemas.microsoft.com/office/drawing/2014/main" id="{6671CA2D-0FF8-7FEF-ECD7-9A5ED565BABC}"/>
              </a:ext>
            </a:extLst>
          </p:cNvPr>
          <p:cNvSpPr/>
          <p:nvPr/>
        </p:nvSpPr>
        <p:spPr>
          <a:xfrm>
            <a:off x="8890321" y="4146001"/>
            <a:ext cx="456601" cy="458503"/>
          </a:xfrm>
          <a:custGeom>
            <a:avLst/>
            <a:gdLst>
              <a:gd name="connsiteX0" fmla="*/ 589725 w 608778"/>
              <a:gd name="connsiteY0" fmla="*/ 231385 h 611314"/>
              <a:gd name="connsiteX1" fmla="*/ 585914 w 608778"/>
              <a:gd name="connsiteY1" fmla="*/ 231385 h 611314"/>
              <a:gd name="connsiteX2" fmla="*/ 579245 w 608778"/>
              <a:gd name="connsiteY2" fmla="*/ 232337 h 611314"/>
              <a:gd name="connsiteX3" fmla="*/ 575434 w 608778"/>
              <a:gd name="connsiteY3" fmla="*/ 232337 h 611314"/>
              <a:gd name="connsiteX4" fmla="*/ 577340 w 608778"/>
              <a:gd name="connsiteY4" fmla="*/ 241859 h 611314"/>
              <a:gd name="connsiteX5" fmla="*/ 579245 w 608778"/>
              <a:gd name="connsiteY5" fmla="*/ 248525 h 611314"/>
              <a:gd name="connsiteX6" fmla="*/ 584009 w 608778"/>
              <a:gd name="connsiteY6" fmla="*/ 251382 h 611314"/>
              <a:gd name="connsiteX7" fmla="*/ 593536 w 608778"/>
              <a:gd name="connsiteY7" fmla="*/ 254238 h 611314"/>
              <a:gd name="connsiteX8" fmla="*/ 594488 w 608778"/>
              <a:gd name="connsiteY8" fmla="*/ 258047 h 611314"/>
              <a:gd name="connsiteX9" fmla="*/ 594488 w 608778"/>
              <a:gd name="connsiteY9" fmla="*/ 262808 h 611314"/>
              <a:gd name="connsiteX10" fmla="*/ 595441 w 608778"/>
              <a:gd name="connsiteY10" fmla="*/ 270426 h 611314"/>
              <a:gd name="connsiteX11" fmla="*/ 592583 w 608778"/>
              <a:gd name="connsiteY11" fmla="*/ 274235 h 611314"/>
              <a:gd name="connsiteX12" fmla="*/ 590678 w 608778"/>
              <a:gd name="connsiteY12" fmla="*/ 278043 h 611314"/>
              <a:gd name="connsiteX13" fmla="*/ 589725 w 608778"/>
              <a:gd name="connsiteY13" fmla="*/ 281852 h 611314"/>
              <a:gd name="connsiteX14" fmla="*/ 587820 w 608778"/>
              <a:gd name="connsiteY14" fmla="*/ 285661 h 611314"/>
              <a:gd name="connsiteX15" fmla="*/ 585914 w 608778"/>
              <a:gd name="connsiteY15" fmla="*/ 293279 h 611314"/>
              <a:gd name="connsiteX16" fmla="*/ 587820 w 608778"/>
              <a:gd name="connsiteY16" fmla="*/ 302801 h 611314"/>
              <a:gd name="connsiteX17" fmla="*/ 592583 w 608778"/>
              <a:gd name="connsiteY17" fmla="*/ 320892 h 611314"/>
              <a:gd name="connsiteX18" fmla="*/ 593536 w 608778"/>
              <a:gd name="connsiteY18" fmla="*/ 323749 h 611314"/>
              <a:gd name="connsiteX19" fmla="*/ 596394 w 608778"/>
              <a:gd name="connsiteY19" fmla="*/ 341841 h 611314"/>
              <a:gd name="connsiteX20" fmla="*/ 598299 w 608778"/>
              <a:gd name="connsiteY20" fmla="*/ 357076 h 611314"/>
              <a:gd name="connsiteX21" fmla="*/ 596394 w 608778"/>
              <a:gd name="connsiteY21" fmla="*/ 358981 h 611314"/>
              <a:gd name="connsiteX22" fmla="*/ 593536 w 608778"/>
              <a:gd name="connsiteY22" fmla="*/ 360885 h 611314"/>
              <a:gd name="connsiteX23" fmla="*/ 592583 w 608778"/>
              <a:gd name="connsiteY23" fmla="*/ 363742 h 611314"/>
              <a:gd name="connsiteX24" fmla="*/ 591630 w 608778"/>
              <a:gd name="connsiteY24" fmla="*/ 378025 h 611314"/>
              <a:gd name="connsiteX25" fmla="*/ 591630 w 608778"/>
              <a:gd name="connsiteY25" fmla="*/ 387547 h 611314"/>
              <a:gd name="connsiteX26" fmla="*/ 591630 w 608778"/>
              <a:gd name="connsiteY26" fmla="*/ 391355 h 611314"/>
              <a:gd name="connsiteX27" fmla="*/ 592583 w 608778"/>
              <a:gd name="connsiteY27" fmla="*/ 395164 h 611314"/>
              <a:gd name="connsiteX28" fmla="*/ 594488 w 608778"/>
              <a:gd name="connsiteY28" fmla="*/ 398021 h 611314"/>
              <a:gd name="connsiteX29" fmla="*/ 595441 w 608778"/>
              <a:gd name="connsiteY29" fmla="*/ 399925 h 611314"/>
              <a:gd name="connsiteX30" fmla="*/ 595441 w 608778"/>
              <a:gd name="connsiteY30" fmla="*/ 402782 h 611314"/>
              <a:gd name="connsiteX31" fmla="*/ 594488 w 608778"/>
              <a:gd name="connsiteY31" fmla="*/ 405638 h 611314"/>
              <a:gd name="connsiteX32" fmla="*/ 593536 w 608778"/>
              <a:gd name="connsiteY32" fmla="*/ 410400 h 611314"/>
              <a:gd name="connsiteX33" fmla="*/ 588772 w 608778"/>
              <a:gd name="connsiteY33" fmla="*/ 412304 h 611314"/>
              <a:gd name="connsiteX34" fmla="*/ 584961 w 608778"/>
              <a:gd name="connsiteY34" fmla="*/ 415161 h 611314"/>
              <a:gd name="connsiteX35" fmla="*/ 581151 w 608778"/>
              <a:gd name="connsiteY35" fmla="*/ 417065 h 611314"/>
              <a:gd name="connsiteX36" fmla="*/ 578293 w 608778"/>
              <a:gd name="connsiteY36" fmla="*/ 418969 h 611314"/>
              <a:gd name="connsiteX37" fmla="*/ 576387 w 608778"/>
              <a:gd name="connsiteY37" fmla="*/ 423730 h 611314"/>
              <a:gd name="connsiteX38" fmla="*/ 574482 w 608778"/>
              <a:gd name="connsiteY38" fmla="*/ 427539 h 611314"/>
              <a:gd name="connsiteX39" fmla="*/ 571624 w 608778"/>
              <a:gd name="connsiteY39" fmla="*/ 428491 h 611314"/>
              <a:gd name="connsiteX40" fmla="*/ 567813 w 608778"/>
              <a:gd name="connsiteY40" fmla="*/ 429444 h 611314"/>
              <a:gd name="connsiteX41" fmla="*/ 563049 w 608778"/>
              <a:gd name="connsiteY41" fmla="*/ 430396 h 611314"/>
              <a:gd name="connsiteX42" fmla="*/ 559239 w 608778"/>
              <a:gd name="connsiteY42" fmla="*/ 430396 h 611314"/>
              <a:gd name="connsiteX43" fmla="*/ 552570 w 608778"/>
              <a:gd name="connsiteY43" fmla="*/ 428491 h 611314"/>
              <a:gd name="connsiteX44" fmla="*/ 548759 w 608778"/>
              <a:gd name="connsiteY44" fmla="*/ 428491 h 611314"/>
              <a:gd name="connsiteX45" fmla="*/ 546853 w 608778"/>
              <a:gd name="connsiteY45" fmla="*/ 428491 h 611314"/>
              <a:gd name="connsiteX46" fmla="*/ 544948 w 608778"/>
              <a:gd name="connsiteY46" fmla="*/ 427539 h 611314"/>
              <a:gd name="connsiteX47" fmla="*/ 543043 w 608778"/>
              <a:gd name="connsiteY47" fmla="*/ 425635 h 611314"/>
              <a:gd name="connsiteX48" fmla="*/ 543043 w 608778"/>
              <a:gd name="connsiteY48" fmla="*/ 422778 h 611314"/>
              <a:gd name="connsiteX49" fmla="*/ 541137 w 608778"/>
              <a:gd name="connsiteY49" fmla="*/ 418017 h 611314"/>
              <a:gd name="connsiteX50" fmla="*/ 539231 w 608778"/>
              <a:gd name="connsiteY50" fmla="*/ 412304 h 611314"/>
              <a:gd name="connsiteX51" fmla="*/ 537326 w 608778"/>
              <a:gd name="connsiteY51" fmla="*/ 405638 h 611314"/>
              <a:gd name="connsiteX52" fmla="*/ 535421 w 608778"/>
              <a:gd name="connsiteY52" fmla="*/ 403734 h 611314"/>
              <a:gd name="connsiteX53" fmla="*/ 534468 w 608778"/>
              <a:gd name="connsiteY53" fmla="*/ 403734 h 611314"/>
              <a:gd name="connsiteX54" fmla="*/ 531610 w 608778"/>
              <a:gd name="connsiteY54" fmla="*/ 404686 h 611314"/>
              <a:gd name="connsiteX55" fmla="*/ 529704 w 608778"/>
              <a:gd name="connsiteY55" fmla="*/ 403734 h 611314"/>
              <a:gd name="connsiteX56" fmla="*/ 526846 w 608778"/>
              <a:gd name="connsiteY56" fmla="*/ 401830 h 611314"/>
              <a:gd name="connsiteX57" fmla="*/ 524941 w 608778"/>
              <a:gd name="connsiteY57" fmla="*/ 399925 h 611314"/>
              <a:gd name="connsiteX58" fmla="*/ 520177 w 608778"/>
              <a:gd name="connsiteY58" fmla="*/ 394212 h 611314"/>
              <a:gd name="connsiteX59" fmla="*/ 517319 w 608778"/>
              <a:gd name="connsiteY59" fmla="*/ 393260 h 611314"/>
              <a:gd name="connsiteX60" fmla="*/ 512556 w 608778"/>
              <a:gd name="connsiteY60" fmla="*/ 392308 h 611314"/>
              <a:gd name="connsiteX61" fmla="*/ 503029 w 608778"/>
              <a:gd name="connsiteY61" fmla="*/ 390403 h 611314"/>
              <a:gd name="connsiteX62" fmla="*/ 498265 w 608778"/>
              <a:gd name="connsiteY62" fmla="*/ 389451 h 611314"/>
              <a:gd name="connsiteX63" fmla="*/ 503029 w 608778"/>
              <a:gd name="connsiteY63" fmla="*/ 382786 h 611314"/>
              <a:gd name="connsiteX64" fmla="*/ 504934 w 608778"/>
              <a:gd name="connsiteY64" fmla="*/ 378977 h 611314"/>
              <a:gd name="connsiteX65" fmla="*/ 505887 w 608778"/>
              <a:gd name="connsiteY65" fmla="*/ 375168 h 611314"/>
              <a:gd name="connsiteX66" fmla="*/ 505887 w 608778"/>
              <a:gd name="connsiteY66" fmla="*/ 373264 h 611314"/>
              <a:gd name="connsiteX67" fmla="*/ 503981 w 608778"/>
              <a:gd name="connsiteY67" fmla="*/ 368503 h 611314"/>
              <a:gd name="connsiteX68" fmla="*/ 499218 w 608778"/>
              <a:gd name="connsiteY68" fmla="*/ 358981 h 611314"/>
              <a:gd name="connsiteX69" fmla="*/ 498265 w 608778"/>
              <a:gd name="connsiteY69" fmla="*/ 353267 h 611314"/>
              <a:gd name="connsiteX70" fmla="*/ 498265 w 608778"/>
              <a:gd name="connsiteY70" fmla="*/ 346602 h 611314"/>
              <a:gd name="connsiteX71" fmla="*/ 500171 w 608778"/>
              <a:gd name="connsiteY71" fmla="*/ 338984 h 611314"/>
              <a:gd name="connsiteX72" fmla="*/ 500171 w 608778"/>
              <a:gd name="connsiteY72" fmla="*/ 334223 h 611314"/>
              <a:gd name="connsiteX73" fmla="*/ 500171 w 608778"/>
              <a:gd name="connsiteY73" fmla="*/ 330415 h 611314"/>
              <a:gd name="connsiteX74" fmla="*/ 499218 w 608778"/>
              <a:gd name="connsiteY74" fmla="*/ 326606 h 611314"/>
              <a:gd name="connsiteX75" fmla="*/ 497313 w 608778"/>
              <a:gd name="connsiteY75" fmla="*/ 319940 h 611314"/>
              <a:gd name="connsiteX76" fmla="*/ 495407 w 608778"/>
              <a:gd name="connsiteY76" fmla="*/ 317084 h 611314"/>
              <a:gd name="connsiteX77" fmla="*/ 492549 w 608778"/>
              <a:gd name="connsiteY77" fmla="*/ 312323 h 611314"/>
              <a:gd name="connsiteX78" fmla="*/ 490644 w 608778"/>
              <a:gd name="connsiteY78" fmla="*/ 310418 h 611314"/>
              <a:gd name="connsiteX79" fmla="*/ 485880 w 608778"/>
              <a:gd name="connsiteY79" fmla="*/ 307562 h 611314"/>
              <a:gd name="connsiteX80" fmla="*/ 479211 w 608778"/>
              <a:gd name="connsiteY80" fmla="*/ 304705 h 611314"/>
              <a:gd name="connsiteX81" fmla="*/ 474448 w 608778"/>
              <a:gd name="connsiteY81" fmla="*/ 301848 h 611314"/>
              <a:gd name="connsiteX82" fmla="*/ 469684 w 608778"/>
              <a:gd name="connsiteY82" fmla="*/ 298040 h 611314"/>
              <a:gd name="connsiteX83" fmla="*/ 474448 w 608778"/>
              <a:gd name="connsiteY83" fmla="*/ 293279 h 611314"/>
              <a:gd name="connsiteX84" fmla="*/ 471590 w 608778"/>
              <a:gd name="connsiteY84" fmla="*/ 290422 h 611314"/>
              <a:gd name="connsiteX85" fmla="*/ 470636 w 608778"/>
              <a:gd name="connsiteY85" fmla="*/ 288518 h 611314"/>
              <a:gd name="connsiteX86" fmla="*/ 473495 w 608778"/>
              <a:gd name="connsiteY86" fmla="*/ 286613 h 611314"/>
              <a:gd name="connsiteX87" fmla="*/ 475400 w 608778"/>
              <a:gd name="connsiteY87" fmla="*/ 284709 h 611314"/>
              <a:gd name="connsiteX88" fmla="*/ 476353 w 608778"/>
              <a:gd name="connsiteY88" fmla="*/ 281852 h 611314"/>
              <a:gd name="connsiteX89" fmla="*/ 474448 w 608778"/>
              <a:gd name="connsiteY89" fmla="*/ 278996 h 611314"/>
              <a:gd name="connsiteX90" fmla="*/ 472542 w 608778"/>
              <a:gd name="connsiteY90" fmla="*/ 274235 h 611314"/>
              <a:gd name="connsiteX91" fmla="*/ 469684 w 608778"/>
              <a:gd name="connsiteY91" fmla="*/ 269474 h 611314"/>
              <a:gd name="connsiteX92" fmla="*/ 468732 w 608778"/>
              <a:gd name="connsiteY92" fmla="*/ 267569 h 611314"/>
              <a:gd name="connsiteX93" fmla="*/ 467778 w 608778"/>
              <a:gd name="connsiteY93" fmla="*/ 264713 h 611314"/>
              <a:gd name="connsiteX94" fmla="*/ 466826 w 608778"/>
              <a:gd name="connsiteY94" fmla="*/ 261856 h 611314"/>
              <a:gd name="connsiteX95" fmla="*/ 463015 w 608778"/>
              <a:gd name="connsiteY95" fmla="*/ 259952 h 611314"/>
              <a:gd name="connsiteX96" fmla="*/ 461109 w 608778"/>
              <a:gd name="connsiteY96" fmla="*/ 258047 h 611314"/>
              <a:gd name="connsiteX97" fmla="*/ 459204 w 608778"/>
              <a:gd name="connsiteY97" fmla="*/ 254238 h 611314"/>
              <a:gd name="connsiteX98" fmla="*/ 458251 w 608778"/>
              <a:gd name="connsiteY98" fmla="*/ 249477 h 611314"/>
              <a:gd name="connsiteX99" fmla="*/ 458251 w 608778"/>
              <a:gd name="connsiteY99" fmla="*/ 247573 h 611314"/>
              <a:gd name="connsiteX100" fmla="*/ 458251 w 608778"/>
              <a:gd name="connsiteY100" fmla="*/ 244716 h 611314"/>
              <a:gd name="connsiteX101" fmla="*/ 457299 w 608778"/>
              <a:gd name="connsiteY101" fmla="*/ 242812 h 611314"/>
              <a:gd name="connsiteX102" fmla="*/ 455393 w 608778"/>
              <a:gd name="connsiteY102" fmla="*/ 239955 h 611314"/>
              <a:gd name="connsiteX103" fmla="*/ 453488 w 608778"/>
              <a:gd name="connsiteY103" fmla="*/ 238051 h 611314"/>
              <a:gd name="connsiteX104" fmla="*/ 450630 w 608778"/>
              <a:gd name="connsiteY104" fmla="*/ 236146 h 611314"/>
              <a:gd name="connsiteX105" fmla="*/ 446819 w 608778"/>
              <a:gd name="connsiteY105" fmla="*/ 239955 h 611314"/>
              <a:gd name="connsiteX106" fmla="*/ 443961 w 608778"/>
              <a:gd name="connsiteY106" fmla="*/ 242812 h 611314"/>
              <a:gd name="connsiteX107" fmla="*/ 441103 w 608778"/>
              <a:gd name="connsiteY107" fmla="*/ 245669 h 611314"/>
              <a:gd name="connsiteX108" fmla="*/ 441103 w 608778"/>
              <a:gd name="connsiteY108" fmla="*/ 249477 h 611314"/>
              <a:gd name="connsiteX109" fmla="*/ 441103 w 608778"/>
              <a:gd name="connsiteY109" fmla="*/ 252334 h 611314"/>
              <a:gd name="connsiteX110" fmla="*/ 438245 w 608778"/>
              <a:gd name="connsiteY110" fmla="*/ 255191 h 611314"/>
              <a:gd name="connsiteX111" fmla="*/ 441103 w 608778"/>
              <a:gd name="connsiteY111" fmla="*/ 256143 h 611314"/>
              <a:gd name="connsiteX112" fmla="*/ 443008 w 608778"/>
              <a:gd name="connsiteY112" fmla="*/ 258999 h 611314"/>
              <a:gd name="connsiteX113" fmla="*/ 442055 w 608778"/>
              <a:gd name="connsiteY113" fmla="*/ 260904 h 611314"/>
              <a:gd name="connsiteX114" fmla="*/ 439197 w 608778"/>
              <a:gd name="connsiteY114" fmla="*/ 262808 h 611314"/>
              <a:gd name="connsiteX115" fmla="*/ 437292 w 608778"/>
              <a:gd name="connsiteY115" fmla="*/ 263760 h 611314"/>
              <a:gd name="connsiteX116" fmla="*/ 435387 w 608778"/>
              <a:gd name="connsiteY116" fmla="*/ 264713 h 611314"/>
              <a:gd name="connsiteX117" fmla="*/ 433481 w 608778"/>
              <a:gd name="connsiteY117" fmla="*/ 265665 h 611314"/>
              <a:gd name="connsiteX118" fmla="*/ 432528 w 608778"/>
              <a:gd name="connsiteY118" fmla="*/ 267569 h 611314"/>
              <a:gd name="connsiteX119" fmla="*/ 427765 w 608778"/>
              <a:gd name="connsiteY119" fmla="*/ 274235 h 611314"/>
              <a:gd name="connsiteX120" fmla="*/ 423954 w 608778"/>
              <a:gd name="connsiteY120" fmla="*/ 278996 h 611314"/>
              <a:gd name="connsiteX121" fmla="*/ 420143 w 608778"/>
              <a:gd name="connsiteY121" fmla="*/ 283757 h 611314"/>
              <a:gd name="connsiteX122" fmla="*/ 416333 w 608778"/>
              <a:gd name="connsiteY122" fmla="*/ 289470 h 611314"/>
              <a:gd name="connsiteX123" fmla="*/ 413474 w 608778"/>
              <a:gd name="connsiteY123" fmla="*/ 294231 h 611314"/>
              <a:gd name="connsiteX124" fmla="*/ 412522 w 608778"/>
              <a:gd name="connsiteY124" fmla="*/ 297087 h 611314"/>
              <a:gd name="connsiteX125" fmla="*/ 409664 w 608778"/>
              <a:gd name="connsiteY125" fmla="*/ 302801 h 611314"/>
              <a:gd name="connsiteX126" fmla="*/ 405853 w 608778"/>
              <a:gd name="connsiteY126" fmla="*/ 304705 h 611314"/>
              <a:gd name="connsiteX127" fmla="*/ 400137 w 608778"/>
              <a:gd name="connsiteY127" fmla="*/ 303753 h 611314"/>
              <a:gd name="connsiteX128" fmla="*/ 394420 w 608778"/>
              <a:gd name="connsiteY128" fmla="*/ 302801 h 611314"/>
              <a:gd name="connsiteX129" fmla="*/ 393468 w 608778"/>
              <a:gd name="connsiteY129" fmla="*/ 309466 h 611314"/>
              <a:gd name="connsiteX130" fmla="*/ 389656 w 608778"/>
              <a:gd name="connsiteY130" fmla="*/ 316131 h 611314"/>
              <a:gd name="connsiteX131" fmla="*/ 387752 w 608778"/>
              <a:gd name="connsiteY131" fmla="*/ 322797 h 611314"/>
              <a:gd name="connsiteX132" fmla="*/ 388704 w 608778"/>
              <a:gd name="connsiteY132" fmla="*/ 329462 h 611314"/>
              <a:gd name="connsiteX133" fmla="*/ 390610 w 608778"/>
              <a:gd name="connsiteY133" fmla="*/ 331367 h 611314"/>
              <a:gd name="connsiteX134" fmla="*/ 390610 w 608778"/>
              <a:gd name="connsiteY134" fmla="*/ 332319 h 611314"/>
              <a:gd name="connsiteX135" fmla="*/ 390610 w 608778"/>
              <a:gd name="connsiteY135" fmla="*/ 333271 h 611314"/>
              <a:gd name="connsiteX136" fmla="*/ 388704 w 608778"/>
              <a:gd name="connsiteY136" fmla="*/ 336128 h 611314"/>
              <a:gd name="connsiteX137" fmla="*/ 386798 w 608778"/>
              <a:gd name="connsiteY137" fmla="*/ 338984 h 611314"/>
              <a:gd name="connsiteX138" fmla="*/ 387752 w 608778"/>
              <a:gd name="connsiteY138" fmla="*/ 341841 h 611314"/>
              <a:gd name="connsiteX139" fmla="*/ 390610 w 608778"/>
              <a:gd name="connsiteY139" fmla="*/ 343745 h 611314"/>
              <a:gd name="connsiteX140" fmla="*/ 392515 w 608778"/>
              <a:gd name="connsiteY140" fmla="*/ 343745 h 611314"/>
              <a:gd name="connsiteX141" fmla="*/ 393468 w 608778"/>
              <a:gd name="connsiteY141" fmla="*/ 344698 h 611314"/>
              <a:gd name="connsiteX142" fmla="*/ 394420 w 608778"/>
              <a:gd name="connsiteY142" fmla="*/ 345650 h 611314"/>
              <a:gd name="connsiteX143" fmla="*/ 394420 w 608778"/>
              <a:gd name="connsiteY143" fmla="*/ 346602 h 611314"/>
              <a:gd name="connsiteX144" fmla="*/ 393468 w 608778"/>
              <a:gd name="connsiteY144" fmla="*/ 353267 h 611314"/>
              <a:gd name="connsiteX145" fmla="*/ 394420 w 608778"/>
              <a:gd name="connsiteY145" fmla="*/ 358981 h 611314"/>
              <a:gd name="connsiteX146" fmla="*/ 395373 w 608778"/>
              <a:gd name="connsiteY146" fmla="*/ 363742 h 611314"/>
              <a:gd name="connsiteX147" fmla="*/ 398231 w 608778"/>
              <a:gd name="connsiteY147" fmla="*/ 368503 h 611314"/>
              <a:gd name="connsiteX148" fmla="*/ 400137 w 608778"/>
              <a:gd name="connsiteY148" fmla="*/ 370407 h 611314"/>
              <a:gd name="connsiteX149" fmla="*/ 402042 w 608778"/>
              <a:gd name="connsiteY149" fmla="*/ 372311 h 611314"/>
              <a:gd name="connsiteX150" fmla="*/ 400137 w 608778"/>
              <a:gd name="connsiteY150" fmla="*/ 375168 h 611314"/>
              <a:gd name="connsiteX151" fmla="*/ 397279 w 608778"/>
              <a:gd name="connsiteY151" fmla="*/ 378977 h 611314"/>
              <a:gd name="connsiteX152" fmla="*/ 393468 w 608778"/>
              <a:gd name="connsiteY152" fmla="*/ 381833 h 611314"/>
              <a:gd name="connsiteX153" fmla="*/ 390610 w 608778"/>
              <a:gd name="connsiteY153" fmla="*/ 384690 h 611314"/>
              <a:gd name="connsiteX154" fmla="*/ 387752 w 608778"/>
              <a:gd name="connsiteY154" fmla="*/ 389451 h 611314"/>
              <a:gd name="connsiteX155" fmla="*/ 388704 w 608778"/>
              <a:gd name="connsiteY155" fmla="*/ 394212 h 611314"/>
              <a:gd name="connsiteX156" fmla="*/ 392515 w 608778"/>
              <a:gd name="connsiteY156" fmla="*/ 398021 h 611314"/>
              <a:gd name="connsiteX157" fmla="*/ 395373 w 608778"/>
              <a:gd name="connsiteY157" fmla="*/ 402782 h 611314"/>
              <a:gd name="connsiteX158" fmla="*/ 391562 w 608778"/>
              <a:gd name="connsiteY158" fmla="*/ 405638 h 611314"/>
              <a:gd name="connsiteX159" fmla="*/ 387752 w 608778"/>
              <a:gd name="connsiteY159" fmla="*/ 408495 h 611314"/>
              <a:gd name="connsiteX160" fmla="*/ 386798 w 608778"/>
              <a:gd name="connsiteY160" fmla="*/ 412304 h 611314"/>
              <a:gd name="connsiteX161" fmla="*/ 388704 w 608778"/>
              <a:gd name="connsiteY161" fmla="*/ 418017 h 611314"/>
              <a:gd name="connsiteX162" fmla="*/ 395373 w 608778"/>
              <a:gd name="connsiteY162" fmla="*/ 424683 h 611314"/>
              <a:gd name="connsiteX163" fmla="*/ 397279 w 608778"/>
              <a:gd name="connsiteY163" fmla="*/ 433252 h 611314"/>
              <a:gd name="connsiteX164" fmla="*/ 395373 w 608778"/>
              <a:gd name="connsiteY164" fmla="*/ 438013 h 611314"/>
              <a:gd name="connsiteX165" fmla="*/ 390610 w 608778"/>
              <a:gd name="connsiteY165" fmla="*/ 441822 h 611314"/>
              <a:gd name="connsiteX166" fmla="*/ 383940 w 608778"/>
              <a:gd name="connsiteY166" fmla="*/ 445631 h 611314"/>
              <a:gd name="connsiteX167" fmla="*/ 380129 w 608778"/>
              <a:gd name="connsiteY167" fmla="*/ 446583 h 611314"/>
              <a:gd name="connsiteX168" fmla="*/ 377271 w 608778"/>
              <a:gd name="connsiteY168" fmla="*/ 447535 h 611314"/>
              <a:gd name="connsiteX169" fmla="*/ 373461 w 608778"/>
              <a:gd name="connsiteY169" fmla="*/ 449440 h 611314"/>
              <a:gd name="connsiteX170" fmla="*/ 370602 w 608778"/>
              <a:gd name="connsiteY170" fmla="*/ 450392 h 611314"/>
              <a:gd name="connsiteX171" fmla="*/ 366792 w 608778"/>
              <a:gd name="connsiteY171" fmla="*/ 454201 h 611314"/>
              <a:gd name="connsiteX172" fmla="*/ 363934 w 608778"/>
              <a:gd name="connsiteY172" fmla="*/ 458962 h 611314"/>
              <a:gd name="connsiteX173" fmla="*/ 361075 w 608778"/>
              <a:gd name="connsiteY173" fmla="*/ 464675 h 611314"/>
              <a:gd name="connsiteX174" fmla="*/ 359170 w 608778"/>
              <a:gd name="connsiteY174" fmla="*/ 469436 h 611314"/>
              <a:gd name="connsiteX175" fmla="*/ 356312 w 608778"/>
              <a:gd name="connsiteY175" fmla="*/ 473245 h 611314"/>
              <a:gd name="connsiteX176" fmla="*/ 352501 w 608778"/>
              <a:gd name="connsiteY176" fmla="*/ 476101 h 611314"/>
              <a:gd name="connsiteX177" fmla="*/ 348690 w 608778"/>
              <a:gd name="connsiteY177" fmla="*/ 478006 h 611314"/>
              <a:gd name="connsiteX178" fmla="*/ 345832 w 608778"/>
              <a:gd name="connsiteY178" fmla="*/ 480862 h 611314"/>
              <a:gd name="connsiteX179" fmla="*/ 345832 w 608778"/>
              <a:gd name="connsiteY179" fmla="*/ 482767 h 611314"/>
              <a:gd name="connsiteX180" fmla="*/ 344880 w 608778"/>
              <a:gd name="connsiteY180" fmla="*/ 492289 h 611314"/>
              <a:gd name="connsiteX181" fmla="*/ 343927 w 608778"/>
              <a:gd name="connsiteY181" fmla="*/ 500859 h 611314"/>
              <a:gd name="connsiteX182" fmla="*/ 341069 w 608778"/>
              <a:gd name="connsiteY182" fmla="*/ 510381 h 611314"/>
              <a:gd name="connsiteX183" fmla="*/ 339163 w 608778"/>
              <a:gd name="connsiteY183" fmla="*/ 519903 h 611314"/>
              <a:gd name="connsiteX184" fmla="*/ 339163 w 608778"/>
              <a:gd name="connsiteY184" fmla="*/ 520855 h 611314"/>
              <a:gd name="connsiteX185" fmla="*/ 333447 w 608778"/>
              <a:gd name="connsiteY185" fmla="*/ 522759 h 611314"/>
              <a:gd name="connsiteX186" fmla="*/ 326778 w 608778"/>
              <a:gd name="connsiteY186" fmla="*/ 521807 h 611314"/>
              <a:gd name="connsiteX187" fmla="*/ 319157 w 608778"/>
              <a:gd name="connsiteY187" fmla="*/ 520855 h 611314"/>
              <a:gd name="connsiteX188" fmla="*/ 315346 w 608778"/>
              <a:gd name="connsiteY188" fmla="*/ 517046 h 611314"/>
              <a:gd name="connsiteX189" fmla="*/ 312488 w 608778"/>
              <a:gd name="connsiteY189" fmla="*/ 510381 h 611314"/>
              <a:gd name="connsiteX190" fmla="*/ 310582 w 608778"/>
              <a:gd name="connsiteY190" fmla="*/ 508476 h 611314"/>
              <a:gd name="connsiteX191" fmla="*/ 306771 w 608778"/>
              <a:gd name="connsiteY191" fmla="*/ 507524 h 611314"/>
              <a:gd name="connsiteX192" fmla="*/ 301055 w 608778"/>
              <a:gd name="connsiteY192" fmla="*/ 501811 h 611314"/>
              <a:gd name="connsiteX193" fmla="*/ 295339 w 608778"/>
              <a:gd name="connsiteY193" fmla="*/ 495145 h 611314"/>
              <a:gd name="connsiteX194" fmla="*/ 289622 w 608778"/>
              <a:gd name="connsiteY194" fmla="*/ 492289 h 611314"/>
              <a:gd name="connsiteX195" fmla="*/ 282001 w 608778"/>
              <a:gd name="connsiteY195" fmla="*/ 498954 h 611314"/>
              <a:gd name="connsiteX196" fmla="*/ 277237 w 608778"/>
              <a:gd name="connsiteY196" fmla="*/ 503715 h 611314"/>
              <a:gd name="connsiteX197" fmla="*/ 268663 w 608778"/>
              <a:gd name="connsiteY197" fmla="*/ 511333 h 611314"/>
              <a:gd name="connsiteX198" fmla="*/ 265805 w 608778"/>
              <a:gd name="connsiteY198" fmla="*/ 513237 h 611314"/>
              <a:gd name="connsiteX199" fmla="*/ 262947 w 608778"/>
              <a:gd name="connsiteY199" fmla="*/ 515142 h 611314"/>
              <a:gd name="connsiteX200" fmla="*/ 261041 w 608778"/>
              <a:gd name="connsiteY200" fmla="*/ 518951 h 611314"/>
              <a:gd name="connsiteX201" fmla="*/ 261041 w 608778"/>
              <a:gd name="connsiteY201" fmla="*/ 522759 h 611314"/>
              <a:gd name="connsiteX202" fmla="*/ 261041 w 608778"/>
              <a:gd name="connsiteY202" fmla="*/ 526568 h 611314"/>
              <a:gd name="connsiteX203" fmla="*/ 260089 w 608778"/>
              <a:gd name="connsiteY203" fmla="*/ 529425 h 611314"/>
              <a:gd name="connsiteX204" fmla="*/ 257231 w 608778"/>
              <a:gd name="connsiteY204" fmla="*/ 533234 h 611314"/>
              <a:gd name="connsiteX205" fmla="*/ 252467 w 608778"/>
              <a:gd name="connsiteY205" fmla="*/ 537995 h 611314"/>
              <a:gd name="connsiteX206" fmla="*/ 248656 w 608778"/>
              <a:gd name="connsiteY206" fmla="*/ 537042 h 611314"/>
              <a:gd name="connsiteX207" fmla="*/ 245798 w 608778"/>
              <a:gd name="connsiteY207" fmla="*/ 534186 h 611314"/>
              <a:gd name="connsiteX208" fmla="*/ 241987 w 608778"/>
              <a:gd name="connsiteY208" fmla="*/ 529425 h 611314"/>
              <a:gd name="connsiteX209" fmla="*/ 237223 w 608778"/>
              <a:gd name="connsiteY209" fmla="*/ 525616 h 611314"/>
              <a:gd name="connsiteX210" fmla="*/ 232460 w 608778"/>
              <a:gd name="connsiteY210" fmla="*/ 524664 h 611314"/>
              <a:gd name="connsiteX211" fmla="*/ 227696 w 608778"/>
              <a:gd name="connsiteY211" fmla="*/ 524664 h 611314"/>
              <a:gd name="connsiteX212" fmla="*/ 221028 w 608778"/>
              <a:gd name="connsiteY212" fmla="*/ 526568 h 611314"/>
              <a:gd name="connsiteX213" fmla="*/ 218169 w 608778"/>
              <a:gd name="connsiteY213" fmla="*/ 527520 h 611314"/>
              <a:gd name="connsiteX214" fmla="*/ 214359 w 608778"/>
              <a:gd name="connsiteY214" fmla="*/ 528473 h 611314"/>
              <a:gd name="connsiteX215" fmla="*/ 208642 w 608778"/>
              <a:gd name="connsiteY215" fmla="*/ 530377 h 611314"/>
              <a:gd name="connsiteX216" fmla="*/ 201974 w 608778"/>
              <a:gd name="connsiteY216" fmla="*/ 532281 h 611314"/>
              <a:gd name="connsiteX217" fmla="*/ 196257 w 608778"/>
              <a:gd name="connsiteY217" fmla="*/ 534186 h 611314"/>
              <a:gd name="connsiteX218" fmla="*/ 190541 w 608778"/>
              <a:gd name="connsiteY218" fmla="*/ 536090 h 611314"/>
              <a:gd name="connsiteX219" fmla="*/ 183872 w 608778"/>
              <a:gd name="connsiteY219" fmla="*/ 537995 h 611314"/>
              <a:gd name="connsiteX220" fmla="*/ 178156 w 608778"/>
              <a:gd name="connsiteY220" fmla="*/ 539899 h 611314"/>
              <a:gd name="connsiteX221" fmla="*/ 172440 w 608778"/>
              <a:gd name="connsiteY221" fmla="*/ 540851 h 611314"/>
              <a:gd name="connsiteX222" fmla="*/ 165771 w 608778"/>
              <a:gd name="connsiteY222" fmla="*/ 541803 h 611314"/>
              <a:gd name="connsiteX223" fmla="*/ 164818 w 608778"/>
              <a:gd name="connsiteY223" fmla="*/ 543708 h 611314"/>
              <a:gd name="connsiteX224" fmla="*/ 159102 w 608778"/>
              <a:gd name="connsiteY224" fmla="*/ 555134 h 611314"/>
              <a:gd name="connsiteX225" fmla="*/ 155291 w 608778"/>
              <a:gd name="connsiteY225" fmla="*/ 563704 h 611314"/>
              <a:gd name="connsiteX226" fmla="*/ 149575 w 608778"/>
              <a:gd name="connsiteY226" fmla="*/ 571322 h 611314"/>
              <a:gd name="connsiteX227" fmla="*/ 142906 w 608778"/>
              <a:gd name="connsiteY227" fmla="*/ 578940 h 611314"/>
              <a:gd name="connsiteX228" fmla="*/ 136237 w 608778"/>
              <a:gd name="connsiteY228" fmla="*/ 584653 h 611314"/>
              <a:gd name="connsiteX229" fmla="*/ 129568 w 608778"/>
              <a:gd name="connsiteY229" fmla="*/ 590366 h 611314"/>
              <a:gd name="connsiteX230" fmla="*/ 122899 w 608778"/>
              <a:gd name="connsiteY230" fmla="*/ 595127 h 611314"/>
              <a:gd name="connsiteX231" fmla="*/ 116230 w 608778"/>
              <a:gd name="connsiteY231" fmla="*/ 600840 h 611314"/>
              <a:gd name="connsiteX232" fmla="*/ 112419 w 608778"/>
              <a:gd name="connsiteY232" fmla="*/ 601792 h 611314"/>
              <a:gd name="connsiteX233" fmla="*/ 110514 w 608778"/>
              <a:gd name="connsiteY233" fmla="*/ 604649 h 611314"/>
              <a:gd name="connsiteX234" fmla="*/ 108608 w 608778"/>
              <a:gd name="connsiteY234" fmla="*/ 607506 h 611314"/>
              <a:gd name="connsiteX235" fmla="*/ 104798 w 608778"/>
              <a:gd name="connsiteY235" fmla="*/ 610362 h 611314"/>
              <a:gd name="connsiteX236" fmla="*/ 100987 w 608778"/>
              <a:gd name="connsiteY236" fmla="*/ 611314 h 611314"/>
              <a:gd name="connsiteX237" fmla="*/ 96223 w 608778"/>
              <a:gd name="connsiteY237" fmla="*/ 611314 h 611314"/>
              <a:gd name="connsiteX238" fmla="*/ 92413 w 608778"/>
              <a:gd name="connsiteY238" fmla="*/ 609410 h 611314"/>
              <a:gd name="connsiteX239" fmla="*/ 89554 w 608778"/>
              <a:gd name="connsiteY239" fmla="*/ 606553 h 611314"/>
              <a:gd name="connsiteX240" fmla="*/ 84790 w 608778"/>
              <a:gd name="connsiteY240" fmla="*/ 601792 h 611314"/>
              <a:gd name="connsiteX241" fmla="*/ 82886 w 608778"/>
              <a:gd name="connsiteY241" fmla="*/ 598936 h 611314"/>
              <a:gd name="connsiteX242" fmla="*/ 80027 w 608778"/>
              <a:gd name="connsiteY242" fmla="*/ 596079 h 611314"/>
              <a:gd name="connsiteX243" fmla="*/ 77169 w 608778"/>
              <a:gd name="connsiteY243" fmla="*/ 590366 h 611314"/>
              <a:gd name="connsiteX244" fmla="*/ 79074 w 608778"/>
              <a:gd name="connsiteY244" fmla="*/ 582748 h 611314"/>
              <a:gd name="connsiteX245" fmla="*/ 81932 w 608778"/>
              <a:gd name="connsiteY245" fmla="*/ 574179 h 611314"/>
              <a:gd name="connsiteX246" fmla="*/ 82886 w 608778"/>
              <a:gd name="connsiteY246" fmla="*/ 565608 h 611314"/>
              <a:gd name="connsiteX247" fmla="*/ 80980 w 608778"/>
              <a:gd name="connsiteY247" fmla="*/ 558943 h 611314"/>
              <a:gd name="connsiteX248" fmla="*/ 76216 w 608778"/>
              <a:gd name="connsiteY248" fmla="*/ 552278 h 611314"/>
              <a:gd name="connsiteX249" fmla="*/ 64784 w 608778"/>
              <a:gd name="connsiteY249" fmla="*/ 541803 h 611314"/>
              <a:gd name="connsiteX250" fmla="*/ 62878 w 608778"/>
              <a:gd name="connsiteY250" fmla="*/ 538947 h 611314"/>
              <a:gd name="connsiteX251" fmla="*/ 60020 w 608778"/>
              <a:gd name="connsiteY251" fmla="*/ 536090 h 611314"/>
              <a:gd name="connsiteX252" fmla="*/ 58115 w 608778"/>
              <a:gd name="connsiteY252" fmla="*/ 533234 h 611314"/>
              <a:gd name="connsiteX253" fmla="*/ 57162 w 608778"/>
              <a:gd name="connsiteY253" fmla="*/ 529425 h 611314"/>
              <a:gd name="connsiteX254" fmla="*/ 58115 w 608778"/>
              <a:gd name="connsiteY254" fmla="*/ 525616 h 611314"/>
              <a:gd name="connsiteX255" fmla="*/ 58115 w 608778"/>
              <a:gd name="connsiteY255" fmla="*/ 521807 h 611314"/>
              <a:gd name="connsiteX256" fmla="*/ 58115 w 608778"/>
              <a:gd name="connsiteY256" fmla="*/ 517998 h 611314"/>
              <a:gd name="connsiteX257" fmla="*/ 56209 w 608778"/>
              <a:gd name="connsiteY257" fmla="*/ 514190 h 611314"/>
              <a:gd name="connsiteX258" fmla="*/ 53351 w 608778"/>
              <a:gd name="connsiteY258" fmla="*/ 507524 h 611314"/>
              <a:gd name="connsiteX259" fmla="*/ 53351 w 608778"/>
              <a:gd name="connsiteY259" fmla="*/ 500859 h 611314"/>
              <a:gd name="connsiteX260" fmla="*/ 56209 w 608778"/>
              <a:gd name="connsiteY260" fmla="*/ 495145 h 611314"/>
              <a:gd name="connsiteX261" fmla="*/ 59068 w 608778"/>
              <a:gd name="connsiteY261" fmla="*/ 489432 h 611314"/>
              <a:gd name="connsiteX262" fmla="*/ 59068 w 608778"/>
              <a:gd name="connsiteY262" fmla="*/ 485623 h 611314"/>
              <a:gd name="connsiteX263" fmla="*/ 57162 w 608778"/>
              <a:gd name="connsiteY263" fmla="*/ 482767 h 611314"/>
              <a:gd name="connsiteX264" fmla="*/ 55257 w 608778"/>
              <a:gd name="connsiteY264" fmla="*/ 480862 h 611314"/>
              <a:gd name="connsiteX265" fmla="*/ 54304 w 608778"/>
              <a:gd name="connsiteY265" fmla="*/ 477054 h 611314"/>
              <a:gd name="connsiteX266" fmla="*/ 54304 w 608778"/>
              <a:gd name="connsiteY266" fmla="*/ 472293 h 611314"/>
              <a:gd name="connsiteX267" fmla="*/ 53351 w 608778"/>
              <a:gd name="connsiteY267" fmla="*/ 468484 h 611314"/>
              <a:gd name="connsiteX268" fmla="*/ 50493 w 608778"/>
              <a:gd name="connsiteY268" fmla="*/ 467532 h 611314"/>
              <a:gd name="connsiteX269" fmla="*/ 46682 w 608778"/>
              <a:gd name="connsiteY269" fmla="*/ 467532 h 611314"/>
              <a:gd name="connsiteX270" fmla="*/ 34297 w 608778"/>
              <a:gd name="connsiteY270" fmla="*/ 467532 h 611314"/>
              <a:gd name="connsiteX271" fmla="*/ 22865 w 608778"/>
              <a:gd name="connsiteY271" fmla="*/ 465627 h 611314"/>
              <a:gd name="connsiteX272" fmla="*/ 11433 w 608778"/>
              <a:gd name="connsiteY272" fmla="*/ 462771 h 611314"/>
              <a:gd name="connsiteX273" fmla="*/ 0 w 608778"/>
              <a:gd name="connsiteY273" fmla="*/ 458962 h 611314"/>
              <a:gd name="connsiteX274" fmla="*/ 2858 w 608778"/>
              <a:gd name="connsiteY274" fmla="*/ 457057 h 611314"/>
              <a:gd name="connsiteX275" fmla="*/ 2858 w 608778"/>
              <a:gd name="connsiteY275" fmla="*/ 454201 h 611314"/>
              <a:gd name="connsiteX276" fmla="*/ 3810 w 608778"/>
              <a:gd name="connsiteY276" fmla="*/ 452296 h 611314"/>
              <a:gd name="connsiteX277" fmla="*/ 5716 w 608778"/>
              <a:gd name="connsiteY277" fmla="*/ 450392 h 611314"/>
              <a:gd name="connsiteX278" fmla="*/ 7622 w 608778"/>
              <a:gd name="connsiteY278" fmla="*/ 449440 h 611314"/>
              <a:gd name="connsiteX279" fmla="*/ 8574 w 608778"/>
              <a:gd name="connsiteY279" fmla="*/ 450392 h 611314"/>
              <a:gd name="connsiteX280" fmla="*/ 10480 w 608778"/>
              <a:gd name="connsiteY280" fmla="*/ 449440 h 611314"/>
              <a:gd name="connsiteX281" fmla="*/ 11433 w 608778"/>
              <a:gd name="connsiteY281" fmla="*/ 447535 h 611314"/>
              <a:gd name="connsiteX282" fmla="*/ 14291 w 608778"/>
              <a:gd name="connsiteY282" fmla="*/ 443727 h 611314"/>
              <a:gd name="connsiteX283" fmla="*/ 18101 w 608778"/>
              <a:gd name="connsiteY283" fmla="*/ 439918 h 611314"/>
              <a:gd name="connsiteX284" fmla="*/ 21912 w 608778"/>
              <a:gd name="connsiteY284" fmla="*/ 438013 h 611314"/>
              <a:gd name="connsiteX285" fmla="*/ 25723 w 608778"/>
              <a:gd name="connsiteY285" fmla="*/ 436109 h 611314"/>
              <a:gd name="connsiteX286" fmla="*/ 29534 w 608778"/>
              <a:gd name="connsiteY286" fmla="*/ 433252 h 611314"/>
              <a:gd name="connsiteX287" fmla="*/ 30487 w 608778"/>
              <a:gd name="connsiteY287" fmla="*/ 429444 h 611314"/>
              <a:gd name="connsiteX288" fmla="*/ 30487 w 608778"/>
              <a:gd name="connsiteY288" fmla="*/ 424683 h 611314"/>
              <a:gd name="connsiteX289" fmla="*/ 30487 w 608778"/>
              <a:gd name="connsiteY289" fmla="*/ 420874 h 611314"/>
              <a:gd name="connsiteX290" fmla="*/ 32392 w 608778"/>
              <a:gd name="connsiteY290" fmla="*/ 416113 h 611314"/>
              <a:gd name="connsiteX291" fmla="*/ 35250 w 608778"/>
              <a:gd name="connsiteY291" fmla="*/ 412304 h 611314"/>
              <a:gd name="connsiteX292" fmla="*/ 40014 w 608778"/>
              <a:gd name="connsiteY292" fmla="*/ 409447 h 611314"/>
              <a:gd name="connsiteX293" fmla="*/ 42872 w 608778"/>
              <a:gd name="connsiteY293" fmla="*/ 406591 h 611314"/>
              <a:gd name="connsiteX294" fmla="*/ 45730 w 608778"/>
              <a:gd name="connsiteY294" fmla="*/ 402782 h 611314"/>
              <a:gd name="connsiteX295" fmla="*/ 52399 w 608778"/>
              <a:gd name="connsiteY295" fmla="*/ 395164 h 611314"/>
              <a:gd name="connsiteX296" fmla="*/ 55257 w 608778"/>
              <a:gd name="connsiteY296" fmla="*/ 391355 h 611314"/>
              <a:gd name="connsiteX297" fmla="*/ 64784 w 608778"/>
              <a:gd name="connsiteY297" fmla="*/ 378025 h 611314"/>
              <a:gd name="connsiteX298" fmla="*/ 77169 w 608778"/>
              <a:gd name="connsiteY298" fmla="*/ 361837 h 611314"/>
              <a:gd name="connsiteX299" fmla="*/ 92413 w 608778"/>
              <a:gd name="connsiteY299" fmla="*/ 341841 h 611314"/>
              <a:gd name="connsiteX300" fmla="*/ 95271 w 608778"/>
              <a:gd name="connsiteY300" fmla="*/ 338032 h 611314"/>
              <a:gd name="connsiteX301" fmla="*/ 98129 w 608778"/>
              <a:gd name="connsiteY301" fmla="*/ 335176 h 611314"/>
              <a:gd name="connsiteX302" fmla="*/ 99081 w 608778"/>
              <a:gd name="connsiteY302" fmla="*/ 332319 h 611314"/>
              <a:gd name="connsiteX303" fmla="*/ 97176 w 608778"/>
              <a:gd name="connsiteY303" fmla="*/ 328510 h 611314"/>
              <a:gd name="connsiteX304" fmla="*/ 88602 w 608778"/>
              <a:gd name="connsiteY304" fmla="*/ 315179 h 611314"/>
              <a:gd name="connsiteX305" fmla="*/ 96223 w 608778"/>
              <a:gd name="connsiteY305" fmla="*/ 309466 h 611314"/>
              <a:gd name="connsiteX306" fmla="*/ 127662 w 608778"/>
              <a:gd name="connsiteY306" fmla="*/ 291374 h 611314"/>
              <a:gd name="connsiteX307" fmla="*/ 132426 w 608778"/>
              <a:gd name="connsiteY307" fmla="*/ 288518 h 611314"/>
              <a:gd name="connsiteX308" fmla="*/ 140048 w 608778"/>
              <a:gd name="connsiteY308" fmla="*/ 283757 h 611314"/>
              <a:gd name="connsiteX309" fmla="*/ 143858 w 608778"/>
              <a:gd name="connsiteY309" fmla="*/ 278996 h 611314"/>
              <a:gd name="connsiteX310" fmla="*/ 139095 w 608778"/>
              <a:gd name="connsiteY310" fmla="*/ 274235 h 611314"/>
              <a:gd name="connsiteX311" fmla="*/ 135284 w 608778"/>
              <a:gd name="connsiteY311" fmla="*/ 270426 h 611314"/>
              <a:gd name="connsiteX312" fmla="*/ 132426 w 608778"/>
              <a:gd name="connsiteY312" fmla="*/ 264713 h 611314"/>
              <a:gd name="connsiteX313" fmla="*/ 128615 w 608778"/>
              <a:gd name="connsiteY313" fmla="*/ 253286 h 611314"/>
              <a:gd name="connsiteX314" fmla="*/ 125757 w 608778"/>
              <a:gd name="connsiteY314" fmla="*/ 246620 h 611314"/>
              <a:gd name="connsiteX315" fmla="*/ 123852 w 608778"/>
              <a:gd name="connsiteY315" fmla="*/ 240908 h 611314"/>
              <a:gd name="connsiteX316" fmla="*/ 122899 w 608778"/>
              <a:gd name="connsiteY316" fmla="*/ 238051 h 611314"/>
              <a:gd name="connsiteX317" fmla="*/ 124804 w 608778"/>
              <a:gd name="connsiteY317" fmla="*/ 232337 h 611314"/>
              <a:gd name="connsiteX318" fmla="*/ 129568 w 608778"/>
              <a:gd name="connsiteY318" fmla="*/ 216150 h 611314"/>
              <a:gd name="connsiteX319" fmla="*/ 132426 w 608778"/>
              <a:gd name="connsiteY319" fmla="*/ 205676 h 611314"/>
              <a:gd name="connsiteX320" fmla="*/ 138142 w 608778"/>
              <a:gd name="connsiteY320" fmla="*/ 191393 h 611314"/>
              <a:gd name="connsiteX321" fmla="*/ 138142 w 608778"/>
              <a:gd name="connsiteY321" fmla="*/ 188536 h 611314"/>
              <a:gd name="connsiteX322" fmla="*/ 136237 w 608778"/>
              <a:gd name="connsiteY322" fmla="*/ 180919 h 611314"/>
              <a:gd name="connsiteX323" fmla="*/ 136237 w 608778"/>
              <a:gd name="connsiteY323" fmla="*/ 177110 h 611314"/>
              <a:gd name="connsiteX324" fmla="*/ 141953 w 608778"/>
              <a:gd name="connsiteY324" fmla="*/ 156161 h 611314"/>
              <a:gd name="connsiteX325" fmla="*/ 147669 w 608778"/>
              <a:gd name="connsiteY325" fmla="*/ 135213 h 611314"/>
              <a:gd name="connsiteX326" fmla="*/ 148622 w 608778"/>
              <a:gd name="connsiteY326" fmla="*/ 131404 h 611314"/>
              <a:gd name="connsiteX327" fmla="*/ 149575 w 608778"/>
              <a:gd name="connsiteY327" fmla="*/ 126643 h 611314"/>
              <a:gd name="connsiteX328" fmla="*/ 150527 w 608778"/>
              <a:gd name="connsiteY328" fmla="*/ 119025 h 611314"/>
              <a:gd name="connsiteX329" fmla="*/ 153385 w 608778"/>
              <a:gd name="connsiteY329" fmla="*/ 114264 h 611314"/>
              <a:gd name="connsiteX330" fmla="*/ 156243 w 608778"/>
              <a:gd name="connsiteY330" fmla="*/ 108551 h 611314"/>
              <a:gd name="connsiteX331" fmla="*/ 159102 w 608778"/>
              <a:gd name="connsiteY331" fmla="*/ 103790 h 611314"/>
              <a:gd name="connsiteX332" fmla="*/ 161960 w 608778"/>
              <a:gd name="connsiteY332" fmla="*/ 99029 h 611314"/>
              <a:gd name="connsiteX333" fmla="*/ 163866 w 608778"/>
              <a:gd name="connsiteY333" fmla="*/ 97125 h 611314"/>
              <a:gd name="connsiteX334" fmla="*/ 169582 w 608778"/>
              <a:gd name="connsiteY334" fmla="*/ 89507 h 611314"/>
              <a:gd name="connsiteX335" fmla="*/ 174345 w 608778"/>
              <a:gd name="connsiteY335" fmla="*/ 82842 h 611314"/>
              <a:gd name="connsiteX336" fmla="*/ 179109 w 608778"/>
              <a:gd name="connsiteY336" fmla="*/ 75224 h 611314"/>
              <a:gd name="connsiteX337" fmla="*/ 182920 w 608778"/>
              <a:gd name="connsiteY337" fmla="*/ 67606 h 611314"/>
              <a:gd name="connsiteX338" fmla="*/ 196257 w 608778"/>
              <a:gd name="connsiteY338" fmla="*/ 51419 h 611314"/>
              <a:gd name="connsiteX339" fmla="*/ 201974 w 608778"/>
              <a:gd name="connsiteY339" fmla="*/ 44754 h 611314"/>
              <a:gd name="connsiteX340" fmla="*/ 206737 w 608778"/>
              <a:gd name="connsiteY340" fmla="*/ 39993 h 611314"/>
              <a:gd name="connsiteX341" fmla="*/ 212453 w 608778"/>
              <a:gd name="connsiteY341" fmla="*/ 38088 h 611314"/>
              <a:gd name="connsiteX342" fmla="*/ 221028 w 608778"/>
              <a:gd name="connsiteY342" fmla="*/ 38088 h 611314"/>
              <a:gd name="connsiteX343" fmla="*/ 217217 w 608778"/>
              <a:gd name="connsiteY343" fmla="*/ 33327 h 611314"/>
              <a:gd name="connsiteX344" fmla="*/ 213406 w 608778"/>
              <a:gd name="connsiteY344" fmla="*/ 27614 h 611314"/>
              <a:gd name="connsiteX345" fmla="*/ 210548 w 608778"/>
              <a:gd name="connsiteY345" fmla="*/ 22853 h 611314"/>
              <a:gd name="connsiteX346" fmla="*/ 205784 w 608778"/>
              <a:gd name="connsiteY346" fmla="*/ 18092 h 611314"/>
              <a:gd name="connsiteX347" fmla="*/ 234365 w 608778"/>
              <a:gd name="connsiteY347" fmla="*/ 0 h 611314"/>
              <a:gd name="connsiteX348" fmla="*/ 244846 w 608778"/>
              <a:gd name="connsiteY348" fmla="*/ 5713 h 611314"/>
              <a:gd name="connsiteX349" fmla="*/ 249609 w 608778"/>
              <a:gd name="connsiteY349" fmla="*/ 8570 h 611314"/>
              <a:gd name="connsiteX350" fmla="*/ 252467 w 608778"/>
              <a:gd name="connsiteY350" fmla="*/ 12379 h 611314"/>
              <a:gd name="connsiteX351" fmla="*/ 254373 w 608778"/>
              <a:gd name="connsiteY351" fmla="*/ 18092 h 611314"/>
              <a:gd name="connsiteX352" fmla="*/ 255325 w 608778"/>
              <a:gd name="connsiteY352" fmla="*/ 19996 h 611314"/>
              <a:gd name="connsiteX353" fmla="*/ 257231 w 608778"/>
              <a:gd name="connsiteY353" fmla="*/ 22853 h 611314"/>
              <a:gd name="connsiteX354" fmla="*/ 263900 w 608778"/>
              <a:gd name="connsiteY354" fmla="*/ 31423 h 611314"/>
              <a:gd name="connsiteX355" fmla="*/ 272474 w 608778"/>
              <a:gd name="connsiteY355" fmla="*/ 39993 h 611314"/>
              <a:gd name="connsiteX356" fmla="*/ 282001 w 608778"/>
              <a:gd name="connsiteY356" fmla="*/ 48562 h 611314"/>
              <a:gd name="connsiteX357" fmla="*/ 290575 w 608778"/>
              <a:gd name="connsiteY357" fmla="*/ 55228 h 611314"/>
              <a:gd name="connsiteX358" fmla="*/ 295339 w 608778"/>
              <a:gd name="connsiteY358" fmla="*/ 58084 h 611314"/>
              <a:gd name="connsiteX359" fmla="*/ 297244 w 608778"/>
              <a:gd name="connsiteY359" fmla="*/ 55228 h 611314"/>
              <a:gd name="connsiteX360" fmla="*/ 298197 w 608778"/>
              <a:gd name="connsiteY360" fmla="*/ 51419 h 611314"/>
              <a:gd name="connsiteX361" fmla="*/ 300102 w 608778"/>
              <a:gd name="connsiteY361" fmla="*/ 48562 h 611314"/>
              <a:gd name="connsiteX362" fmla="*/ 304866 w 608778"/>
              <a:gd name="connsiteY362" fmla="*/ 46658 h 611314"/>
              <a:gd name="connsiteX363" fmla="*/ 312488 w 608778"/>
              <a:gd name="connsiteY363" fmla="*/ 45706 h 611314"/>
              <a:gd name="connsiteX364" fmla="*/ 319157 w 608778"/>
              <a:gd name="connsiteY364" fmla="*/ 46658 h 611314"/>
              <a:gd name="connsiteX365" fmla="*/ 322967 w 608778"/>
              <a:gd name="connsiteY365" fmla="*/ 48562 h 611314"/>
              <a:gd name="connsiteX366" fmla="*/ 324873 w 608778"/>
              <a:gd name="connsiteY366" fmla="*/ 52371 h 611314"/>
              <a:gd name="connsiteX367" fmla="*/ 326778 w 608778"/>
              <a:gd name="connsiteY367" fmla="*/ 55228 h 611314"/>
              <a:gd name="connsiteX368" fmla="*/ 330589 w 608778"/>
              <a:gd name="connsiteY368" fmla="*/ 61893 h 611314"/>
              <a:gd name="connsiteX369" fmla="*/ 342021 w 608778"/>
              <a:gd name="connsiteY369" fmla="*/ 79985 h 611314"/>
              <a:gd name="connsiteX370" fmla="*/ 340116 w 608778"/>
              <a:gd name="connsiteY370" fmla="*/ 86651 h 611314"/>
              <a:gd name="connsiteX371" fmla="*/ 338211 w 608778"/>
              <a:gd name="connsiteY371" fmla="*/ 92364 h 611314"/>
              <a:gd name="connsiteX372" fmla="*/ 336305 w 608778"/>
              <a:gd name="connsiteY372" fmla="*/ 98077 h 611314"/>
              <a:gd name="connsiteX373" fmla="*/ 333447 w 608778"/>
              <a:gd name="connsiteY373" fmla="*/ 104742 h 611314"/>
              <a:gd name="connsiteX374" fmla="*/ 332494 w 608778"/>
              <a:gd name="connsiteY374" fmla="*/ 114264 h 611314"/>
              <a:gd name="connsiteX375" fmla="*/ 334400 w 608778"/>
              <a:gd name="connsiteY375" fmla="*/ 119978 h 611314"/>
              <a:gd name="connsiteX376" fmla="*/ 339163 w 608778"/>
              <a:gd name="connsiteY376" fmla="*/ 122834 h 611314"/>
              <a:gd name="connsiteX377" fmla="*/ 346785 w 608778"/>
              <a:gd name="connsiteY377" fmla="*/ 125691 h 611314"/>
              <a:gd name="connsiteX378" fmla="*/ 353454 w 608778"/>
              <a:gd name="connsiteY378" fmla="*/ 127595 h 611314"/>
              <a:gd name="connsiteX379" fmla="*/ 358217 w 608778"/>
              <a:gd name="connsiteY379" fmla="*/ 131404 h 611314"/>
              <a:gd name="connsiteX380" fmla="*/ 360123 w 608778"/>
              <a:gd name="connsiteY380" fmla="*/ 138069 h 611314"/>
              <a:gd name="connsiteX381" fmla="*/ 360123 w 608778"/>
              <a:gd name="connsiteY381" fmla="*/ 146639 h 611314"/>
              <a:gd name="connsiteX382" fmla="*/ 360123 w 608778"/>
              <a:gd name="connsiteY382" fmla="*/ 149496 h 611314"/>
              <a:gd name="connsiteX383" fmla="*/ 361075 w 608778"/>
              <a:gd name="connsiteY383" fmla="*/ 151400 h 611314"/>
              <a:gd name="connsiteX384" fmla="*/ 363934 w 608778"/>
              <a:gd name="connsiteY384" fmla="*/ 152352 h 611314"/>
              <a:gd name="connsiteX385" fmla="*/ 365839 w 608778"/>
              <a:gd name="connsiteY385" fmla="*/ 154257 h 611314"/>
              <a:gd name="connsiteX386" fmla="*/ 367744 w 608778"/>
              <a:gd name="connsiteY386" fmla="*/ 156161 h 611314"/>
              <a:gd name="connsiteX387" fmla="*/ 368697 w 608778"/>
              <a:gd name="connsiteY387" fmla="*/ 159970 h 611314"/>
              <a:gd name="connsiteX388" fmla="*/ 368697 w 608778"/>
              <a:gd name="connsiteY388" fmla="*/ 166636 h 611314"/>
              <a:gd name="connsiteX389" fmla="*/ 371555 w 608778"/>
              <a:gd name="connsiteY389" fmla="*/ 177110 h 611314"/>
              <a:gd name="connsiteX390" fmla="*/ 377271 w 608778"/>
              <a:gd name="connsiteY390" fmla="*/ 171397 h 611314"/>
              <a:gd name="connsiteX391" fmla="*/ 383940 w 608778"/>
              <a:gd name="connsiteY391" fmla="*/ 160922 h 611314"/>
              <a:gd name="connsiteX392" fmla="*/ 391562 w 608778"/>
              <a:gd name="connsiteY392" fmla="*/ 155209 h 611314"/>
              <a:gd name="connsiteX393" fmla="*/ 401089 w 608778"/>
              <a:gd name="connsiteY393" fmla="*/ 156161 h 611314"/>
              <a:gd name="connsiteX394" fmla="*/ 404900 w 608778"/>
              <a:gd name="connsiteY394" fmla="*/ 147591 h 611314"/>
              <a:gd name="connsiteX395" fmla="*/ 405853 w 608778"/>
              <a:gd name="connsiteY395" fmla="*/ 137117 h 611314"/>
              <a:gd name="connsiteX396" fmla="*/ 412522 w 608778"/>
              <a:gd name="connsiteY396" fmla="*/ 132356 h 611314"/>
              <a:gd name="connsiteX397" fmla="*/ 415380 w 608778"/>
              <a:gd name="connsiteY397" fmla="*/ 133308 h 611314"/>
              <a:gd name="connsiteX398" fmla="*/ 418238 w 608778"/>
              <a:gd name="connsiteY398" fmla="*/ 133308 h 611314"/>
              <a:gd name="connsiteX399" fmla="*/ 421096 w 608778"/>
              <a:gd name="connsiteY399" fmla="*/ 132356 h 611314"/>
              <a:gd name="connsiteX400" fmla="*/ 423001 w 608778"/>
              <a:gd name="connsiteY400" fmla="*/ 129500 h 611314"/>
              <a:gd name="connsiteX401" fmla="*/ 423954 w 608778"/>
              <a:gd name="connsiteY401" fmla="*/ 123786 h 611314"/>
              <a:gd name="connsiteX402" fmla="*/ 423954 w 608778"/>
              <a:gd name="connsiteY402" fmla="*/ 117121 h 611314"/>
              <a:gd name="connsiteX403" fmla="*/ 424907 w 608778"/>
              <a:gd name="connsiteY403" fmla="*/ 111408 h 611314"/>
              <a:gd name="connsiteX404" fmla="*/ 426812 w 608778"/>
              <a:gd name="connsiteY404" fmla="*/ 105695 h 611314"/>
              <a:gd name="connsiteX405" fmla="*/ 431576 w 608778"/>
              <a:gd name="connsiteY405" fmla="*/ 102838 h 611314"/>
              <a:gd name="connsiteX406" fmla="*/ 436339 w 608778"/>
              <a:gd name="connsiteY406" fmla="*/ 101886 h 611314"/>
              <a:gd name="connsiteX407" fmla="*/ 441103 w 608778"/>
              <a:gd name="connsiteY407" fmla="*/ 101886 h 611314"/>
              <a:gd name="connsiteX408" fmla="*/ 446819 w 608778"/>
              <a:gd name="connsiteY408" fmla="*/ 100934 h 611314"/>
              <a:gd name="connsiteX409" fmla="*/ 453488 w 608778"/>
              <a:gd name="connsiteY409" fmla="*/ 99029 h 611314"/>
              <a:gd name="connsiteX410" fmla="*/ 460157 w 608778"/>
              <a:gd name="connsiteY410" fmla="*/ 95220 h 611314"/>
              <a:gd name="connsiteX411" fmla="*/ 466826 w 608778"/>
              <a:gd name="connsiteY411" fmla="*/ 91412 h 611314"/>
              <a:gd name="connsiteX412" fmla="*/ 472542 w 608778"/>
              <a:gd name="connsiteY412" fmla="*/ 87603 h 611314"/>
              <a:gd name="connsiteX413" fmla="*/ 477306 w 608778"/>
              <a:gd name="connsiteY413" fmla="*/ 85698 h 611314"/>
              <a:gd name="connsiteX414" fmla="*/ 482069 w 608778"/>
              <a:gd name="connsiteY414" fmla="*/ 85698 h 611314"/>
              <a:gd name="connsiteX415" fmla="*/ 487786 w 608778"/>
              <a:gd name="connsiteY415" fmla="*/ 86651 h 611314"/>
              <a:gd name="connsiteX416" fmla="*/ 492549 w 608778"/>
              <a:gd name="connsiteY416" fmla="*/ 87603 h 611314"/>
              <a:gd name="connsiteX417" fmla="*/ 495407 w 608778"/>
              <a:gd name="connsiteY417" fmla="*/ 89507 h 611314"/>
              <a:gd name="connsiteX418" fmla="*/ 498265 w 608778"/>
              <a:gd name="connsiteY418" fmla="*/ 91412 h 611314"/>
              <a:gd name="connsiteX419" fmla="*/ 501123 w 608778"/>
              <a:gd name="connsiteY419" fmla="*/ 95220 h 611314"/>
              <a:gd name="connsiteX420" fmla="*/ 503029 w 608778"/>
              <a:gd name="connsiteY420" fmla="*/ 98077 h 611314"/>
              <a:gd name="connsiteX421" fmla="*/ 504934 w 608778"/>
              <a:gd name="connsiteY421" fmla="*/ 101886 h 611314"/>
              <a:gd name="connsiteX422" fmla="*/ 505887 w 608778"/>
              <a:gd name="connsiteY422" fmla="*/ 106647 h 611314"/>
              <a:gd name="connsiteX423" fmla="*/ 505887 w 608778"/>
              <a:gd name="connsiteY423" fmla="*/ 110456 h 611314"/>
              <a:gd name="connsiteX424" fmla="*/ 505887 w 608778"/>
              <a:gd name="connsiteY424" fmla="*/ 113312 h 611314"/>
              <a:gd name="connsiteX425" fmla="*/ 504934 w 608778"/>
              <a:gd name="connsiteY425" fmla="*/ 117121 h 611314"/>
              <a:gd name="connsiteX426" fmla="*/ 503981 w 608778"/>
              <a:gd name="connsiteY426" fmla="*/ 119978 h 611314"/>
              <a:gd name="connsiteX427" fmla="*/ 504934 w 608778"/>
              <a:gd name="connsiteY427" fmla="*/ 119978 h 611314"/>
              <a:gd name="connsiteX428" fmla="*/ 507792 w 608778"/>
              <a:gd name="connsiteY428" fmla="*/ 120930 h 611314"/>
              <a:gd name="connsiteX429" fmla="*/ 508745 w 608778"/>
              <a:gd name="connsiteY429" fmla="*/ 120930 h 611314"/>
              <a:gd name="connsiteX430" fmla="*/ 503981 w 608778"/>
              <a:gd name="connsiteY430" fmla="*/ 132356 h 611314"/>
              <a:gd name="connsiteX431" fmla="*/ 501123 w 608778"/>
              <a:gd name="connsiteY431" fmla="*/ 138069 h 611314"/>
              <a:gd name="connsiteX432" fmla="*/ 500171 w 608778"/>
              <a:gd name="connsiteY432" fmla="*/ 144735 h 611314"/>
              <a:gd name="connsiteX433" fmla="*/ 498265 w 608778"/>
              <a:gd name="connsiteY433" fmla="*/ 150448 h 611314"/>
              <a:gd name="connsiteX434" fmla="*/ 498265 w 608778"/>
              <a:gd name="connsiteY434" fmla="*/ 153305 h 611314"/>
              <a:gd name="connsiteX435" fmla="*/ 498265 w 608778"/>
              <a:gd name="connsiteY435" fmla="*/ 156161 h 611314"/>
              <a:gd name="connsiteX436" fmla="*/ 499218 w 608778"/>
              <a:gd name="connsiteY436" fmla="*/ 159018 h 611314"/>
              <a:gd name="connsiteX437" fmla="*/ 500171 w 608778"/>
              <a:gd name="connsiteY437" fmla="*/ 159970 h 611314"/>
              <a:gd name="connsiteX438" fmla="*/ 513508 w 608778"/>
              <a:gd name="connsiteY438" fmla="*/ 161874 h 611314"/>
              <a:gd name="connsiteX439" fmla="*/ 525894 w 608778"/>
              <a:gd name="connsiteY439" fmla="*/ 148544 h 611314"/>
              <a:gd name="connsiteX440" fmla="*/ 537326 w 608778"/>
              <a:gd name="connsiteY440" fmla="*/ 135213 h 611314"/>
              <a:gd name="connsiteX441" fmla="*/ 547806 w 608778"/>
              <a:gd name="connsiteY441" fmla="*/ 139022 h 611314"/>
              <a:gd name="connsiteX442" fmla="*/ 552570 w 608778"/>
              <a:gd name="connsiteY442" fmla="*/ 146639 h 611314"/>
              <a:gd name="connsiteX443" fmla="*/ 558286 w 608778"/>
              <a:gd name="connsiteY443" fmla="*/ 149496 h 611314"/>
              <a:gd name="connsiteX444" fmla="*/ 564002 w 608778"/>
              <a:gd name="connsiteY444" fmla="*/ 150448 h 611314"/>
              <a:gd name="connsiteX445" fmla="*/ 572576 w 608778"/>
              <a:gd name="connsiteY445" fmla="*/ 147591 h 611314"/>
              <a:gd name="connsiteX446" fmla="*/ 575434 w 608778"/>
              <a:gd name="connsiteY446" fmla="*/ 146639 h 611314"/>
              <a:gd name="connsiteX447" fmla="*/ 578293 w 608778"/>
              <a:gd name="connsiteY447" fmla="*/ 146639 h 611314"/>
              <a:gd name="connsiteX448" fmla="*/ 581151 w 608778"/>
              <a:gd name="connsiteY448" fmla="*/ 148544 h 611314"/>
              <a:gd name="connsiteX449" fmla="*/ 583056 w 608778"/>
              <a:gd name="connsiteY449" fmla="*/ 151400 h 611314"/>
              <a:gd name="connsiteX450" fmla="*/ 592583 w 608778"/>
              <a:gd name="connsiteY450" fmla="*/ 160922 h 611314"/>
              <a:gd name="connsiteX451" fmla="*/ 593536 w 608778"/>
              <a:gd name="connsiteY451" fmla="*/ 162827 h 611314"/>
              <a:gd name="connsiteX452" fmla="*/ 596394 w 608778"/>
              <a:gd name="connsiteY452" fmla="*/ 166636 h 611314"/>
              <a:gd name="connsiteX453" fmla="*/ 597347 w 608778"/>
              <a:gd name="connsiteY453" fmla="*/ 168540 h 611314"/>
              <a:gd name="connsiteX454" fmla="*/ 603063 w 608778"/>
              <a:gd name="connsiteY454" fmla="*/ 177110 h 611314"/>
              <a:gd name="connsiteX455" fmla="*/ 605921 w 608778"/>
              <a:gd name="connsiteY455" fmla="*/ 181871 h 611314"/>
              <a:gd name="connsiteX456" fmla="*/ 607826 w 608778"/>
              <a:gd name="connsiteY456" fmla="*/ 184727 h 611314"/>
              <a:gd name="connsiteX457" fmla="*/ 608779 w 608778"/>
              <a:gd name="connsiteY457" fmla="*/ 187584 h 611314"/>
              <a:gd name="connsiteX458" fmla="*/ 608779 w 608778"/>
              <a:gd name="connsiteY458" fmla="*/ 192345 h 611314"/>
              <a:gd name="connsiteX459" fmla="*/ 607826 w 608778"/>
              <a:gd name="connsiteY459" fmla="*/ 195202 h 611314"/>
              <a:gd name="connsiteX460" fmla="*/ 605921 w 608778"/>
              <a:gd name="connsiteY460" fmla="*/ 199963 h 611314"/>
              <a:gd name="connsiteX461" fmla="*/ 603063 w 608778"/>
              <a:gd name="connsiteY461" fmla="*/ 203771 h 611314"/>
              <a:gd name="connsiteX462" fmla="*/ 602110 w 608778"/>
              <a:gd name="connsiteY462" fmla="*/ 207580 h 611314"/>
              <a:gd name="connsiteX463" fmla="*/ 599252 w 608778"/>
              <a:gd name="connsiteY463" fmla="*/ 213293 h 611314"/>
              <a:gd name="connsiteX464" fmla="*/ 596394 w 608778"/>
              <a:gd name="connsiteY464" fmla="*/ 218054 h 611314"/>
              <a:gd name="connsiteX465" fmla="*/ 593536 w 608778"/>
              <a:gd name="connsiteY465" fmla="*/ 223768 h 611314"/>
              <a:gd name="connsiteX466" fmla="*/ 590678 w 608778"/>
              <a:gd name="connsiteY466" fmla="*/ 229481 h 611314"/>
              <a:gd name="connsiteX467" fmla="*/ 589725 w 608778"/>
              <a:gd name="connsiteY467" fmla="*/ 231385 h 61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608778" h="611314">
                <a:moveTo>
                  <a:pt x="589725" y="231385"/>
                </a:moveTo>
                <a:lnTo>
                  <a:pt x="585914" y="231385"/>
                </a:lnTo>
                <a:lnTo>
                  <a:pt x="579245" y="232337"/>
                </a:lnTo>
                <a:lnTo>
                  <a:pt x="575434" y="232337"/>
                </a:lnTo>
                <a:lnTo>
                  <a:pt x="577340" y="241859"/>
                </a:lnTo>
                <a:lnTo>
                  <a:pt x="579245" y="248525"/>
                </a:lnTo>
                <a:lnTo>
                  <a:pt x="584009" y="251382"/>
                </a:lnTo>
                <a:lnTo>
                  <a:pt x="593536" y="254238"/>
                </a:lnTo>
                <a:lnTo>
                  <a:pt x="594488" y="258047"/>
                </a:lnTo>
                <a:lnTo>
                  <a:pt x="594488" y="262808"/>
                </a:lnTo>
                <a:lnTo>
                  <a:pt x="595441" y="270426"/>
                </a:lnTo>
                <a:lnTo>
                  <a:pt x="592583" y="274235"/>
                </a:lnTo>
                <a:lnTo>
                  <a:pt x="590678" y="278043"/>
                </a:lnTo>
                <a:lnTo>
                  <a:pt x="589725" y="281852"/>
                </a:lnTo>
                <a:lnTo>
                  <a:pt x="587820" y="285661"/>
                </a:lnTo>
                <a:lnTo>
                  <a:pt x="585914" y="293279"/>
                </a:lnTo>
                <a:lnTo>
                  <a:pt x="587820" y="302801"/>
                </a:lnTo>
                <a:lnTo>
                  <a:pt x="592583" y="320892"/>
                </a:lnTo>
                <a:lnTo>
                  <a:pt x="593536" y="323749"/>
                </a:lnTo>
                <a:lnTo>
                  <a:pt x="596394" y="341841"/>
                </a:lnTo>
                <a:lnTo>
                  <a:pt x="598299" y="357076"/>
                </a:lnTo>
                <a:lnTo>
                  <a:pt x="596394" y="358981"/>
                </a:lnTo>
                <a:lnTo>
                  <a:pt x="593536" y="360885"/>
                </a:lnTo>
                <a:lnTo>
                  <a:pt x="592583" y="363742"/>
                </a:lnTo>
                <a:lnTo>
                  <a:pt x="591630" y="378025"/>
                </a:lnTo>
                <a:lnTo>
                  <a:pt x="591630" y="387547"/>
                </a:lnTo>
                <a:lnTo>
                  <a:pt x="591630" y="391355"/>
                </a:lnTo>
                <a:lnTo>
                  <a:pt x="592583" y="395164"/>
                </a:lnTo>
                <a:lnTo>
                  <a:pt x="594488" y="398021"/>
                </a:lnTo>
                <a:lnTo>
                  <a:pt x="595441" y="399925"/>
                </a:lnTo>
                <a:lnTo>
                  <a:pt x="595441" y="402782"/>
                </a:lnTo>
                <a:lnTo>
                  <a:pt x="594488" y="405638"/>
                </a:lnTo>
                <a:lnTo>
                  <a:pt x="593536" y="410400"/>
                </a:lnTo>
                <a:lnTo>
                  <a:pt x="588772" y="412304"/>
                </a:lnTo>
                <a:lnTo>
                  <a:pt x="584961" y="415161"/>
                </a:lnTo>
                <a:lnTo>
                  <a:pt x="581151" y="417065"/>
                </a:lnTo>
                <a:lnTo>
                  <a:pt x="578293" y="418969"/>
                </a:lnTo>
                <a:lnTo>
                  <a:pt x="576387" y="423730"/>
                </a:lnTo>
                <a:lnTo>
                  <a:pt x="574482" y="427539"/>
                </a:lnTo>
                <a:lnTo>
                  <a:pt x="571624" y="428491"/>
                </a:lnTo>
                <a:lnTo>
                  <a:pt x="567813" y="429444"/>
                </a:lnTo>
                <a:lnTo>
                  <a:pt x="563049" y="430396"/>
                </a:lnTo>
                <a:lnTo>
                  <a:pt x="559239" y="430396"/>
                </a:lnTo>
                <a:lnTo>
                  <a:pt x="552570" y="428491"/>
                </a:lnTo>
                <a:lnTo>
                  <a:pt x="548759" y="428491"/>
                </a:lnTo>
                <a:lnTo>
                  <a:pt x="546853" y="428491"/>
                </a:lnTo>
                <a:lnTo>
                  <a:pt x="544948" y="427539"/>
                </a:lnTo>
                <a:lnTo>
                  <a:pt x="543043" y="425635"/>
                </a:lnTo>
                <a:lnTo>
                  <a:pt x="543043" y="422778"/>
                </a:lnTo>
                <a:lnTo>
                  <a:pt x="541137" y="418017"/>
                </a:lnTo>
                <a:lnTo>
                  <a:pt x="539231" y="412304"/>
                </a:lnTo>
                <a:lnTo>
                  <a:pt x="537326" y="405638"/>
                </a:lnTo>
                <a:lnTo>
                  <a:pt x="535421" y="403734"/>
                </a:lnTo>
                <a:lnTo>
                  <a:pt x="534468" y="403734"/>
                </a:lnTo>
                <a:lnTo>
                  <a:pt x="531610" y="404686"/>
                </a:lnTo>
                <a:lnTo>
                  <a:pt x="529704" y="403734"/>
                </a:lnTo>
                <a:lnTo>
                  <a:pt x="526846" y="401830"/>
                </a:lnTo>
                <a:lnTo>
                  <a:pt x="524941" y="399925"/>
                </a:lnTo>
                <a:lnTo>
                  <a:pt x="520177" y="394212"/>
                </a:lnTo>
                <a:lnTo>
                  <a:pt x="517319" y="393260"/>
                </a:lnTo>
                <a:lnTo>
                  <a:pt x="512556" y="392308"/>
                </a:lnTo>
                <a:lnTo>
                  <a:pt x="503029" y="390403"/>
                </a:lnTo>
                <a:lnTo>
                  <a:pt x="498265" y="389451"/>
                </a:lnTo>
                <a:lnTo>
                  <a:pt x="503029" y="382786"/>
                </a:lnTo>
                <a:lnTo>
                  <a:pt x="504934" y="378977"/>
                </a:lnTo>
                <a:lnTo>
                  <a:pt x="505887" y="375168"/>
                </a:lnTo>
                <a:lnTo>
                  <a:pt x="505887" y="373264"/>
                </a:lnTo>
                <a:lnTo>
                  <a:pt x="503981" y="368503"/>
                </a:lnTo>
                <a:lnTo>
                  <a:pt x="499218" y="358981"/>
                </a:lnTo>
                <a:lnTo>
                  <a:pt x="498265" y="353267"/>
                </a:lnTo>
                <a:lnTo>
                  <a:pt x="498265" y="346602"/>
                </a:lnTo>
                <a:lnTo>
                  <a:pt x="500171" y="338984"/>
                </a:lnTo>
                <a:lnTo>
                  <a:pt x="500171" y="334223"/>
                </a:lnTo>
                <a:lnTo>
                  <a:pt x="500171" y="330415"/>
                </a:lnTo>
                <a:lnTo>
                  <a:pt x="499218" y="326606"/>
                </a:lnTo>
                <a:lnTo>
                  <a:pt x="497313" y="319940"/>
                </a:lnTo>
                <a:lnTo>
                  <a:pt x="495407" y="317084"/>
                </a:lnTo>
                <a:lnTo>
                  <a:pt x="492549" y="312323"/>
                </a:lnTo>
                <a:lnTo>
                  <a:pt x="490644" y="310418"/>
                </a:lnTo>
                <a:lnTo>
                  <a:pt x="485880" y="307562"/>
                </a:lnTo>
                <a:lnTo>
                  <a:pt x="479211" y="304705"/>
                </a:lnTo>
                <a:lnTo>
                  <a:pt x="474448" y="301848"/>
                </a:lnTo>
                <a:lnTo>
                  <a:pt x="469684" y="298040"/>
                </a:lnTo>
                <a:lnTo>
                  <a:pt x="474448" y="293279"/>
                </a:lnTo>
                <a:lnTo>
                  <a:pt x="471590" y="290422"/>
                </a:lnTo>
                <a:lnTo>
                  <a:pt x="470636" y="288518"/>
                </a:lnTo>
                <a:lnTo>
                  <a:pt x="473495" y="286613"/>
                </a:lnTo>
                <a:lnTo>
                  <a:pt x="475400" y="284709"/>
                </a:lnTo>
                <a:lnTo>
                  <a:pt x="476353" y="281852"/>
                </a:lnTo>
                <a:lnTo>
                  <a:pt x="474448" y="278996"/>
                </a:lnTo>
                <a:lnTo>
                  <a:pt x="472542" y="274235"/>
                </a:lnTo>
                <a:lnTo>
                  <a:pt x="469684" y="269474"/>
                </a:lnTo>
                <a:lnTo>
                  <a:pt x="468732" y="267569"/>
                </a:lnTo>
                <a:lnTo>
                  <a:pt x="467778" y="264713"/>
                </a:lnTo>
                <a:lnTo>
                  <a:pt x="466826" y="261856"/>
                </a:lnTo>
                <a:lnTo>
                  <a:pt x="463015" y="259952"/>
                </a:lnTo>
                <a:lnTo>
                  <a:pt x="461109" y="258047"/>
                </a:lnTo>
                <a:lnTo>
                  <a:pt x="459204" y="254238"/>
                </a:lnTo>
                <a:lnTo>
                  <a:pt x="458251" y="249477"/>
                </a:lnTo>
                <a:lnTo>
                  <a:pt x="458251" y="247573"/>
                </a:lnTo>
                <a:lnTo>
                  <a:pt x="458251" y="244716"/>
                </a:lnTo>
                <a:lnTo>
                  <a:pt x="457299" y="242812"/>
                </a:lnTo>
                <a:lnTo>
                  <a:pt x="455393" y="239955"/>
                </a:lnTo>
                <a:lnTo>
                  <a:pt x="453488" y="238051"/>
                </a:lnTo>
                <a:lnTo>
                  <a:pt x="450630" y="236146"/>
                </a:lnTo>
                <a:lnTo>
                  <a:pt x="446819" y="239955"/>
                </a:lnTo>
                <a:lnTo>
                  <a:pt x="443961" y="242812"/>
                </a:lnTo>
                <a:lnTo>
                  <a:pt x="441103" y="245669"/>
                </a:lnTo>
                <a:lnTo>
                  <a:pt x="441103" y="249477"/>
                </a:lnTo>
                <a:lnTo>
                  <a:pt x="441103" y="252334"/>
                </a:lnTo>
                <a:lnTo>
                  <a:pt x="438245" y="255191"/>
                </a:lnTo>
                <a:lnTo>
                  <a:pt x="441103" y="256143"/>
                </a:lnTo>
                <a:lnTo>
                  <a:pt x="443008" y="258999"/>
                </a:lnTo>
                <a:lnTo>
                  <a:pt x="442055" y="260904"/>
                </a:lnTo>
                <a:lnTo>
                  <a:pt x="439197" y="262808"/>
                </a:lnTo>
                <a:lnTo>
                  <a:pt x="437292" y="263760"/>
                </a:lnTo>
                <a:lnTo>
                  <a:pt x="435387" y="264713"/>
                </a:lnTo>
                <a:lnTo>
                  <a:pt x="433481" y="265665"/>
                </a:lnTo>
                <a:lnTo>
                  <a:pt x="432528" y="267569"/>
                </a:lnTo>
                <a:lnTo>
                  <a:pt x="427765" y="274235"/>
                </a:lnTo>
                <a:lnTo>
                  <a:pt x="423954" y="278996"/>
                </a:lnTo>
                <a:lnTo>
                  <a:pt x="420143" y="283757"/>
                </a:lnTo>
                <a:lnTo>
                  <a:pt x="416333" y="289470"/>
                </a:lnTo>
                <a:lnTo>
                  <a:pt x="413474" y="294231"/>
                </a:lnTo>
                <a:lnTo>
                  <a:pt x="412522" y="297087"/>
                </a:lnTo>
                <a:lnTo>
                  <a:pt x="409664" y="302801"/>
                </a:lnTo>
                <a:lnTo>
                  <a:pt x="405853" y="304705"/>
                </a:lnTo>
                <a:lnTo>
                  <a:pt x="400137" y="303753"/>
                </a:lnTo>
                <a:lnTo>
                  <a:pt x="394420" y="302801"/>
                </a:lnTo>
                <a:lnTo>
                  <a:pt x="393468" y="309466"/>
                </a:lnTo>
                <a:lnTo>
                  <a:pt x="389656" y="316131"/>
                </a:lnTo>
                <a:lnTo>
                  <a:pt x="387752" y="322797"/>
                </a:lnTo>
                <a:lnTo>
                  <a:pt x="388704" y="329462"/>
                </a:lnTo>
                <a:lnTo>
                  <a:pt x="390610" y="331367"/>
                </a:lnTo>
                <a:lnTo>
                  <a:pt x="390610" y="332319"/>
                </a:lnTo>
                <a:lnTo>
                  <a:pt x="390610" y="333271"/>
                </a:lnTo>
                <a:lnTo>
                  <a:pt x="388704" y="336128"/>
                </a:lnTo>
                <a:lnTo>
                  <a:pt x="386798" y="338984"/>
                </a:lnTo>
                <a:lnTo>
                  <a:pt x="387752" y="341841"/>
                </a:lnTo>
                <a:lnTo>
                  <a:pt x="390610" y="343745"/>
                </a:lnTo>
                <a:lnTo>
                  <a:pt x="392515" y="343745"/>
                </a:lnTo>
                <a:lnTo>
                  <a:pt x="393468" y="344698"/>
                </a:lnTo>
                <a:lnTo>
                  <a:pt x="394420" y="345650"/>
                </a:lnTo>
                <a:lnTo>
                  <a:pt x="394420" y="346602"/>
                </a:lnTo>
                <a:lnTo>
                  <a:pt x="393468" y="353267"/>
                </a:lnTo>
                <a:lnTo>
                  <a:pt x="394420" y="358981"/>
                </a:lnTo>
                <a:lnTo>
                  <a:pt x="395373" y="363742"/>
                </a:lnTo>
                <a:lnTo>
                  <a:pt x="398231" y="368503"/>
                </a:lnTo>
                <a:lnTo>
                  <a:pt x="400137" y="370407"/>
                </a:lnTo>
                <a:lnTo>
                  <a:pt x="402042" y="372311"/>
                </a:lnTo>
                <a:lnTo>
                  <a:pt x="400137" y="375168"/>
                </a:lnTo>
                <a:lnTo>
                  <a:pt x="397279" y="378977"/>
                </a:lnTo>
                <a:lnTo>
                  <a:pt x="393468" y="381833"/>
                </a:lnTo>
                <a:lnTo>
                  <a:pt x="390610" y="384690"/>
                </a:lnTo>
                <a:lnTo>
                  <a:pt x="387752" y="389451"/>
                </a:lnTo>
                <a:lnTo>
                  <a:pt x="388704" y="394212"/>
                </a:lnTo>
                <a:lnTo>
                  <a:pt x="392515" y="398021"/>
                </a:lnTo>
                <a:lnTo>
                  <a:pt x="395373" y="402782"/>
                </a:lnTo>
                <a:lnTo>
                  <a:pt x="391562" y="405638"/>
                </a:lnTo>
                <a:lnTo>
                  <a:pt x="387752" y="408495"/>
                </a:lnTo>
                <a:lnTo>
                  <a:pt x="386798" y="412304"/>
                </a:lnTo>
                <a:lnTo>
                  <a:pt x="388704" y="418017"/>
                </a:lnTo>
                <a:lnTo>
                  <a:pt x="395373" y="424683"/>
                </a:lnTo>
                <a:lnTo>
                  <a:pt x="397279" y="433252"/>
                </a:lnTo>
                <a:lnTo>
                  <a:pt x="395373" y="438013"/>
                </a:lnTo>
                <a:lnTo>
                  <a:pt x="390610" y="441822"/>
                </a:lnTo>
                <a:lnTo>
                  <a:pt x="383940" y="445631"/>
                </a:lnTo>
                <a:lnTo>
                  <a:pt x="380129" y="446583"/>
                </a:lnTo>
                <a:lnTo>
                  <a:pt x="377271" y="447535"/>
                </a:lnTo>
                <a:lnTo>
                  <a:pt x="373461" y="449440"/>
                </a:lnTo>
                <a:lnTo>
                  <a:pt x="370602" y="450392"/>
                </a:lnTo>
                <a:lnTo>
                  <a:pt x="366792" y="454201"/>
                </a:lnTo>
                <a:lnTo>
                  <a:pt x="363934" y="458962"/>
                </a:lnTo>
                <a:lnTo>
                  <a:pt x="361075" y="464675"/>
                </a:lnTo>
                <a:lnTo>
                  <a:pt x="359170" y="469436"/>
                </a:lnTo>
                <a:lnTo>
                  <a:pt x="356312" y="473245"/>
                </a:lnTo>
                <a:lnTo>
                  <a:pt x="352501" y="476101"/>
                </a:lnTo>
                <a:lnTo>
                  <a:pt x="348690" y="478006"/>
                </a:lnTo>
                <a:lnTo>
                  <a:pt x="345832" y="480862"/>
                </a:lnTo>
                <a:lnTo>
                  <a:pt x="345832" y="482767"/>
                </a:lnTo>
                <a:lnTo>
                  <a:pt x="344880" y="492289"/>
                </a:lnTo>
                <a:lnTo>
                  <a:pt x="343927" y="500859"/>
                </a:lnTo>
                <a:lnTo>
                  <a:pt x="341069" y="510381"/>
                </a:lnTo>
                <a:lnTo>
                  <a:pt x="339163" y="519903"/>
                </a:lnTo>
                <a:lnTo>
                  <a:pt x="339163" y="520855"/>
                </a:lnTo>
                <a:lnTo>
                  <a:pt x="333447" y="522759"/>
                </a:lnTo>
                <a:lnTo>
                  <a:pt x="326778" y="521807"/>
                </a:lnTo>
                <a:lnTo>
                  <a:pt x="319157" y="520855"/>
                </a:lnTo>
                <a:lnTo>
                  <a:pt x="315346" y="517046"/>
                </a:lnTo>
                <a:lnTo>
                  <a:pt x="312488" y="510381"/>
                </a:lnTo>
                <a:lnTo>
                  <a:pt x="310582" y="508476"/>
                </a:lnTo>
                <a:lnTo>
                  <a:pt x="306771" y="507524"/>
                </a:lnTo>
                <a:lnTo>
                  <a:pt x="301055" y="501811"/>
                </a:lnTo>
                <a:lnTo>
                  <a:pt x="295339" y="495145"/>
                </a:lnTo>
                <a:lnTo>
                  <a:pt x="289622" y="492289"/>
                </a:lnTo>
                <a:lnTo>
                  <a:pt x="282001" y="498954"/>
                </a:lnTo>
                <a:lnTo>
                  <a:pt x="277237" y="503715"/>
                </a:lnTo>
                <a:lnTo>
                  <a:pt x="268663" y="511333"/>
                </a:lnTo>
                <a:lnTo>
                  <a:pt x="265805" y="513237"/>
                </a:lnTo>
                <a:lnTo>
                  <a:pt x="262947" y="515142"/>
                </a:lnTo>
                <a:lnTo>
                  <a:pt x="261041" y="518951"/>
                </a:lnTo>
                <a:lnTo>
                  <a:pt x="261041" y="522759"/>
                </a:lnTo>
                <a:lnTo>
                  <a:pt x="261041" y="526568"/>
                </a:lnTo>
                <a:lnTo>
                  <a:pt x="260089" y="529425"/>
                </a:lnTo>
                <a:lnTo>
                  <a:pt x="257231" y="533234"/>
                </a:lnTo>
                <a:lnTo>
                  <a:pt x="252467" y="537995"/>
                </a:lnTo>
                <a:lnTo>
                  <a:pt x="248656" y="537042"/>
                </a:lnTo>
                <a:lnTo>
                  <a:pt x="245798" y="534186"/>
                </a:lnTo>
                <a:lnTo>
                  <a:pt x="241987" y="529425"/>
                </a:lnTo>
                <a:lnTo>
                  <a:pt x="237223" y="525616"/>
                </a:lnTo>
                <a:lnTo>
                  <a:pt x="232460" y="524664"/>
                </a:lnTo>
                <a:lnTo>
                  <a:pt x="227696" y="524664"/>
                </a:lnTo>
                <a:lnTo>
                  <a:pt x="221028" y="526568"/>
                </a:lnTo>
                <a:lnTo>
                  <a:pt x="218169" y="527520"/>
                </a:lnTo>
                <a:lnTo>
                  <a:pt x="214359" y="528473"/>
                </a:lnTo>
                <a:lnTo>
                  <a:pt x="208642" y="530377"/>
                </a:lnTo>
                <a:lnTo>
                  <a:pt x="201974" y="532281"/>
                </a:lnTo>
                <a:lnTo>
                  <a:pt x="196257" y="534186"/>
                </a:lnTo>
                <a:lnTo>
                  <a:pt x="190541" y="536090"/>
                </a:lnTo>
                <a:lnTo>
                  <a:pt x="183872" y="537995"/>
                </a:lnTo>
                <a:lnTo>
                  <a:pt x="178156" y="539899"/>
                </a:lnTo>
                <a:lnTo>
                  <a:pt x="172440" y="540851"/>
                </a:lnTo>
                <a:lnTo>
                  <a:pt x="165771" y="541803"/>
                </a:lnTo>
                <a:lnTo>
                  <a:pt x="164818" y="543708"/>
                </a:lnTo>
                <a:lnTo>
                  <a:pt x="159102" y="555134"/>
                </a:lnTo>
                <a:lnTo>
                  <a:pt x="155291" y="563704"/>
                </a:lnTo>
                <a:lnTo>
                  <a:pt x="149575" y="571322"/>
                </a:lnTo>
                <a:lnTo>
                  <a:pt x="142906" y="578940"/>
                </a:lnTo>
                <a:lnTo>
                  <a:pt x="136237" y="584653"/>
                </a:lnTo>
                <a:lnTo>
                  <a:pt x="129568" y="590366"/>
                </a:lnTo>
                <a:lnTo>
                  <a:pt x="122899" y="595127"/>
                </a:lnTo>
                <a:lnTo>
                  <a:pt x="116230" y="600840"/>
                </a:lnTo>
                <a:lnTo>
                  <a:pt x="112419" y="601792"/>
                </a:lnTo>
                <a:lnTo>
                  <a:pt x="110514" y="604649"/>
                </a:lnTo>
                <a:lnTo>
                  <a:pt x="108608" y="607506"/>
                </a:lnTo>
                <a:lnTo>
                  <a:pt x="104798" y="610362"/>
                </a:lnTo>
                <a:lnTo>
                  <a:pt x="100987" y="611314"/>
                </a:lnTo>
                <a:lnTo>
                  <a:pt x="96223" y="611314"/>
                </a:lnTo>
                <a:lnTo>
                  <a:pt x="92413" y="609410"/>
                </a:lnTo>
                <a:lnTo>
                  <a:pt x="89554" y="606553"/>
                </a:lnTo>
                <a:lnTo>
                  <a:pt x="84790" y="601792"/>
                </a:lnTo>
                <a:lnTo>
                  <a:pt x="82886" y="598936"/>
                </a:lnTo>
                <a:lnTo>
                  <a:pt x="80027" y="596079"/>
                </a:lnTo>
                <a:lnTo>
                  <a:pt x="77169" y="590366"/>
                </a:lnTo>
                <a:lnTo>
                  <a:pt x="79074" y="582748"/>
                </a:lnTo>
                <a:lnTo>
                  <a:pt x="81932" y="574179"/>
                </a:lnTo>
                <a:lnTo>
                  <a:pt x="82886" y="565608"/>
                </a:lnTo>
                <a:lnTo>
                  <a:pt x="80980" y="558943"/>
                </a:lnTo>
                <a:lnTo>
                  <a:pt x="76216" y="552278"/>
                </a:lnTo>
                <a:lnTo>
                  <a:pt x="64784" y="541803"/>
                </a:lnTo>
                <a:lnTo>
                  <a:pt x="62878" y="538947"/>
                </a:lnTo>
                <a:lnTo>
                  <a:pt x="60020" y="536090"/>
                </a:lnTo>
                <a:lnTo>
                  <a:pt x="58115" y="533234"/>
                </a:lnTo>
                <a:lnTo>
                  <a:pt x="57162" y="529425"/>
                </a:lnTo>
                <a:lnTo>
                  <a:pt x="58115" y="525616"/>
                </a:lnTo>
                <a:lnTo>
                  <a:pt x="58115" y="521807"/>
                </a:lnTo>
                <a:lnTo>
                  <a:pt x="58115" y="517998"/>
                </a:lnTo>
                <a:lnTo>
                  <a:pt x="56209" y="514190"/>
                </a:lnTo>
                <a:lnTo>
                  <a:pt x="53351" y="507524"/>
                </a:lnTo>
                <a:lnTo>
                  <a:pt x="53351" y="500859"/>
                </a:lnTo>
                <a:lnTo>
                  <a:pt x="56209" y="495145"/>
                </a:lnTo>
                <a:lnTo>
                  <a:pt x="59068" y="489432"/>
                </a:lnTo>
                <a:lnTo>
                  <a:pt x="59068" y="485623"/>
                </a:lnTo>
                <a:lnTo>
                  <a:pt x="57162" y="482767"/>
                </a:lnTo>
                <a:lnTo>
                  <a:pt x="55257" y="480862"/>
                </a:lnTo>
                <a:lnTo>
                  <a:pt x="54304" y="477054"/>
                </a:lnTo>
                <a:lnTo>
                  <a:pt x="54304" y="472293"/>
                </a:lnTo>
                <a:lnTo>
                  <a:pt x="53351" y="468484"/>
                </a:lnTo>
                <a:lnTo>
                  <a:pt x="50493" y="467532"/>
                </a:lnTo>
                <a:lnTo>
                  <a:pt x="46682" y="467532"/>
                </a:lnTo>
                <a:lnTo>
                  <a:pt x="34297" y="467532"/>
                </a:lnTo>
                <a:lnTo>
                  <a:pt x="22865" y="465627"/>
                </a:lnTo>
                <a:lnTo>
                  <a:pt x="11433" y="462771"/>
                </a:lnTo>
                <a:lnTo>
                  <a:pt x="0" y="458962"/>
                </a:lnTo>
                <a:lnTo>
                  <a:pt x="2858" y="457057"/>
                </a:lnTo>
                <a:lnTo>
                  <a:pt x="2858" y="454201"/>
                </a:lnTo>
                <a:lnTo>
                  <a:pt x="3810" y="452296"/>
                </a:lnTo>
                <a:lnTo>
                  <a:pt x="5716" y="450392"/>
                </a:lnTo>
                <a:lnTo>
                  <a:pt x="7622" y="449440"/>
                </a:lnTo>
                <a:lnTo>
                  <a:pt x="8574" y="450392"/>
                </a:lnTo>
                <a:lnTo>
                  <a:pt x="10480" y="449440"/>
                </a:lnTo>
                <a:lnTo>
                  <a:pt x="11433" y="447535"/>
                </a:lnTo>
                <a:lnTo>
                  <a:pt x="14291" y="443727"/>
                </a:lnTo>
                <a:lnTo>
                  <a:pt x="18101" y="439918"/>
                </a:lnTo>
                <a:lnTo>
                  <a:pt x="21912" y="438013"/>
                </a:lnTo>
                <a:lnTo>
                  <a:pt x="25723" y="436109"/>
                </a:lnTo>
                <a:lnTo>
                  <a:pt x="29534" y="433252"/>
                </a:lnTo>
                <a:lnTo>
                  <a:pt x="30487" y="429444"/>
                </a:lnTo>
                <a:lnTo>
                  <a:pt x="30487" y="424683"/>
                </a:lnTo>
                <a:lnTo>
                  <a:pt x="30487" y="420874"/>
                </a:lnTo>
                <a:lnTo>
                  <a:pt x="32392" y="416113"/>
                </a:lnTo>
                <a:lnTo>
                  <a:pt x="35250" y="412304"/>
                </a:lnTo>
                <a:lnTo>
                  <a:pt x="40014" y="409447"/>
                </a:lnTo>
                <a:lnTo>
                  <a:pt x="42872" y="406591"/>
                </a:lnTo>
                <a:lnTo>
                  <a:pt x="45730" y="402782"/>
                </a:lnTo>
                <a:lnTo>
                  <a:pt x="52399" y="395164"/>
                </a:lnTo>
                <a:lnTo>
                  <a:pt x="55257" y="391355"/>
                </a:lnTo>
                <a:lnTo>
                  <a:pt x="64784" y="378025"/>
                </a:lnTo>
                <a:lnTo>
                  <a:pt x="77169" y="361837"/>
                </a:lnTo>
                <a:lnTo>
                  <a:pt x="92413" y="341841"/>
                </a:lnTo>
                <a:lnTo>
                  <a:pt x="95271" y="338032"/>
                </a:lnTo>
                <a:lnTo>
                  <a:pt x="98129" y="335176"/>
                </a:lnTo>
                <a:lnTo>
                  <a:pt x="99081" y="332319"/>
                </a:lnTo>
                <a:lnTo>
                  <a:pt x="97176" y="328510"/>
                </a:lnTo>
                <a:lnTo>
                  <a:pt x="88602" y="315179"/>
                </a:lnTo>
                <a:lnTo>
                  <a:pt x="96223" y="309466"/>
                </a:lnTo>
                <a:lnTo>
                  <a:pt x="127662" y="291374"/>
                </a:lnTo>
                <a:lnTo>
                  <a:pt x="132426" y="288518"/>
                </a:lnTo>
                <a:lnTo>
                  <a:pt x="140048" y="283757"/>
                </a:lnTo>
                <a:lnTo>
                  <a:pt x="143858" y="278996"/>
                </a:lnTo>
                <a:lnTo>
                  <a:pt x="139095" y="274235"/>
                </a:lnTo>
                <a:lnTo>
                  <a:pt x="135284" y="270426"/>
                </a:lnTo>
                <a:lnTo>
                  <a:pt x="132426" y="264713"/>
                </a:lnTo>
                <a:lnTo>
                  <a:pt x="128615" y="253286"/>
                </a:lnTo>
                <a:lnTo>
                  <a:pt x="125757" y="246620"/>
                </a:lnTo>
                <a:lnTo>
                  <a:pt x="123852" y="240908"/>
                </a:lnTo>
                <a:lnTo>
                  <a:pt x="122899" y="238051"/>
                </a:lnTo>
                <a:lnTo>
                  <a:pt x="124804" y="232337"/>
                </a:lnTo>
                <a:lnTo>
                  <a:pt x="129568" y="216150"/>
                </a:lnTo>
                <a:lnTo>
                  <a:pt x="132426" y="205676"/>
                </a:lnTo>
                <a:lnTo>
                  <a:pt x="138142" y="191393"/>
                </a:lnTo>
                <a:lnTo>
                  <a:pt x="138142" y="188536"/>
                </a:lnTo>
                <a:lnTo>
                  <a:pt x="136237" y="180919"/>
                </a:lnTo>
                <a:lnTo>
                  <a:pt x="136237" y="177110"/>
                </a:lnTo>
                <a:lnTo>
                  <a:pt x="141953" y="156161"/>
                </a:lnTo>
                <a:lnTo>
                  <a:pt x="147669" y="135213"/>
                </a:lnTo>
                <a:lnTo>
                  <a:pt x="148622" y="131404"/>
                </a:lnTo>
                <a:lnTo>
                  <a:pt x="149575" y="126643"/>
                </a:lnTo>
                <a:lnTo>
                  <a:pt x="150527" y="119025"/>
                </a:lnTo>
                <a:lnTo>
                  <a:pt x="153385" y="114264"/>
                </a:lnTo>
                <a:lnTo>
                  <a:pt x="156243" y="108551"/>
                </a:lnTo>
                <a:lnTo>
                  <a:pt x="159102" y="103790"/>
                </a:lnTo>
                <a:lnTo>
                  <a:pt x="161960" y="99029"/>
                </a:lnTo>
                <a:lnTo>
                  <a:pt x="163866" y="97125"/>
                </a:lnTo>
                <a:lnTo>
                  <a:pt x="169582" y="89507"/>
                </a:lnTo>
                <a:lnTo>
                  <a:pt x="174345" y="82842"/>
                </a:lnTo>
                <a:lnTo>
                  <a:pt x="179109" y="75224"/>
                </a:lnTo>
                <a:lnTo>
                  <a:pt x="182920" y="67606"/>
                </a:lnTo>
                <a:lnTo>
                  <a:pt x="196257" y="51419"/>
                </a:lnTo>
                <a:lnTo>
                  <a:pt x="201974" y="44754"/>
                </a:lnTo>
                <a:lnTo>
                  <a:pt x="206737" y="39993"/>
                </a:lnTo>
                <a:lnTo>
                  <a:pt x="212453" y="38088"/>
                </a:lnTo>
                <a:lnTo>
                  <a:pt x="221028" y="38088"/>
                </a:lnTo>
                <a:lnTo>
                  <a:pt x="217217" y="33327"/>
                </a:lnTo>
                <a:lnTo>
                  <a:pt x="213406" y="27614"/>
                </a:lnTo>
                <a:lnTo>
                  <a:pt x="210548" y="22853"/>
                </a:lnTo>
                <a:lnTo>
                  <a:pt x="205784" y="18092"/>
                </a:lnTo>
                <a:lnTo>
                  <a:pt x="234365" y="0"/>
                </a:lnTo>
                <a:lnTo>
                  <a:pt x="244846" y="5713"/>
                </a:lnTo>
                <a:lnTo>
                  <a:pt x="249609" y="8570"/>
                </a:lnTo>
                <a:lnTo>
                  <a:pt x="252467" y="12379"/>
                </a:lnTo>
                <a:lnTo>
                  <a:pt x="254373" y="18092"/>
                </a:lnTo>
                <a:lnTo>
                  <a:pt x="255325" y="19996"/>
                </a:lnTo>
                <a:lnTo>
                  <a:pt x="257231" y="22853"/>
                </a:lnTo>
                <a:lnTo>
                  <a:pt x="263900" y="31423"/>
                </a:lnTo>
                <a:lnTo>
                  <a:pt x="272474" y="39993"/>
                </a:lnTo>
                <a:lnTo>
                  <a:pt x="282001" y="48562"/>
                </a:lnTo>
                <a:lnTo>
                  <a:pt x="290575" y="55228"/>
                </a:lnTo>
                <a:lnTo>
                  <a:pt x="295339" y="58084"/>
                </a:lnTo>
                <a:lnTo>
                  <a:pt x="297244" y="55228"/>
                </a:lnTo>
                <a:lnTo>
                  <a:pt x="298197" y="51419"/>
                </a:lnTo>
                <a:lnTo>
                  <a:pt x="300102" y="48562"/>
                </a:lnTo>
                <a:lnTo>
                  <a:pt x="304866" y="46658"/>
                </a:lnTo>
                <a:lnTo>
                  <a:pt x="312488" y="45706"/>
                </a:lnTo>
                <a:lnTo>
                  <a:pt x="319157" y="46658"/>
                </a:lnTo>
                <a:lnTo>
                  <a:pt x="322967" y="48562"/>
                </a:lnTo>
                <a:lnTo>
                  <a:pt x="324873" y="52371"/>
                </a:lnTo>
                <a:lnTo>
                  <a:pt x="326778" y="55228"/>
                </a:lnTo>
                <a:lnTo>
                  <a:pt x="330589" y="61893"/>
                </a:lnTo>
                <a:lnTo>
                  <a:pt x="342021" y="79985"/>
                </a:lnTo>
                <a:lnTo>
                  <a:pt x="340116" y="86651"/>
                </a:lnTo>
                <a:lnTo>
                  <a:pt x="338211" y="92364"/>
                </a:lnTo>
                <a:lnTo>
                  <a:pt x="336305" y="98077"/>
                </a:lnTo>
                <a:lnTo>
                  <a:pt x="333447" y="104742"/>
                </a:lnTo>
                <a:lnTo>
                  <a:pt x="332494" y="114264"/>
                </a:lnTo>
                <a:lnTo>
                  <a:pt x="334400" y="119978"/>
                </a:lnTo>
                <a:lnTo>
                  <a:pt x="339163" y="122834"/>
                </a:lnTo>
                <a:lnTo>
                  <a:pt x="346785" y="125691"/>
                </a:lnTo>
                <a:lnTo>
                  <a:pt x="353454" y="127595"/>
                </a:lnTo>
                <a:lnTo>
                  <a:pt x="358217" y="131404"/>
                </a:lnTo>
                <a:lnTo>
                  <a:pt x="360123" y="138069"/>
                </a:lnTo>
                <a:lnTo>
                  <a:pt x="360123" y="146639"/>
                </a:lnTo>
                <a:lnTo>
                  <a:pt x="360123" y="149496"/>
                </a:lnTo>
                <a:lnTo>
                  <a:pt x="361075" y="151400"/>
                </a:lnTo>
                <a:lnTo>
                  <a:pt x="363934" y="152352"/>
                </a:lnTo>
                <a:lnTo>
                  <a:pt x="365839" y="154257"/>
                </a:lnTo>
                <a:lnTo>
                  <a:pt x="367744" y="156161"/>
                </a:lnTo>
                <a:lnTo>
                  <a:pt x="368697" y="159970"/>
                </a:lnTo>
                <a:lnTo>
                  <a:pt x="368697" y="166636"/>
                </a:lnTo>
                <a:lnTo>
                  <a:pt x="371555" y="177110"/>
                </a:lnTo>
                <a:lnTo>
                  <a:pt x="377271" y="171397"/>
                </a:lnTo>
                <a:lnTo>
                  <a:pt x="383940" y="160922"/>
                </a:lnTo>
                <a:lnTo>
                  <a:pt x="391562" y="155209"/>
                </a:lnTo>
                <a:lnTo>
                  <a:pt x="401089" y="156161"/>
                </a:lnTo>
                <a:lnTo>
                  <a:pt x="404900" y="147591"/>
                </a:lnTo>
                <a:lnTo>
                  <a:pt x="405853" y="137117"/>
                </a:lnTo>
                <a:lnTo>
                  <a:pt x="412522" y="132356"/>
                </a:lnTo>
                <a:lnTo>
                  <a:pt x="415380" y="133308"/>
                </a:lnTo>
                <a:lnTo>
                  <a:pt x="418238" y="133308"/>
                </a:lnTo>
                <a:lnTo>
                  <a:pt x="421096" y="132356"/>
                </a:lnTo>
                <a:lnTo>
                  <a:pt x="423001" y="129500"/>
                </a:lnTo>
                <a:lnTo>
                  <a:pt x="423954" y="123786"/>
                </a:lnTo>
                <a:lnTo>
                  <a:pt x="423954" y="117121"/>
                </a:lnTo>
                <a:lnTo>
                  <a:pt x="424907" y="111408"/>
                </a:lnTo>
                <a:lnTo>
                  <a:pt x="426812" y="105695"/>
                </a:lnTo>
                <a:lnTo>
                  <a:pt x="431576" y="102838"/>
                </a:lnTo>
                <a:lnTo>
                  <a:pt x="436339" y="101886"/>
                </a:lnTo>
                <a:lnTo>
                  <a:pt x="441103" y="101886"/>
                </a:lnTo>
                <a:lnTo>
                  <a:pt x="446819" y="100934"/>
                </a:lnTo>
                <a:lnTo>
                  <a:pt x="453488" y="99029"/>
                </a:lnTo>
                <a:lnTo>
                  <a:pt x="460157" y="95220"/>
                </a:lnTo>
                <a:lnTo>
                  <a:pt x="466826" y="91412"/>
                </a:lnTo>
                <a:lnTo>
                  <a:pt x="472542" y="87603"/>
                </a:lnTo>
                <a:lnTo>
                  <a:pt x="477306" y="85698"/>
                </a:lnTo>
                <a:lnTo>
                  <a:pt x="482069" y="85698"/>
                </a:lnTo>
                <a:lnTo>
                  <a:pt x="487786" y="86651"/>
                </a:lnTo>
                <a:lnTo>
                  <a:pt x="492549" y="87603"/>
                </a:lnTo>
                <a:lnTo>
                  <a:pt x="495407" y="89507"/>
                </a:lnTo>
                <a:lnTo>
                  <a:pt x="498265" y="91412"/>
                </a:lnTo>
                <a:lnTo>
                  <a:pt x="501123" y="95220"/>
                </a:lnTo>
                <a:lnTo>
                  <a:pt x="503029" y="98077"/>
                </a:lnTo>
                <a:lnTo>
                  <a:pt x="504934" y="101886"/>
                </a:lnTo>
                <a:lnTo>
                  <a:pt x="505887" y="106647"/>
                </a:lnTo>
                <a:lnTo>
                  <a:pt x="505887" y="110456"/>
                </a:lnTo>
                <a:lnTo>
                  <a:pt x="505887" y="113312"/>
                </a:lnTo>
                <a:lnTo>
                  <a:pt x="504934" y="117121"/>
                </a:lnTo>
                <a:lnTo>
                  <a:pt x="503981" y="119978"/>
                </a:lnTo>
                <a:lnTo>
                  <a:pt x="504934" y="119978"/>
                </a:lnTo>
                <a:lnTo>
                  <a:pt x="507792" y="120930"/>
                </a:lnTo>
                <a:lnTo>
                  <a:pt x="508745" y="120930"/>
                </a:lnTo>
                <a:lnTo>
                  <a:pt x="503981" y="132356"/>
                </a:lnTo>
                <a:lnTo>
                  <a:pt x="501123" y="138069"/>
                </a:lnTo>
                <a:lnTo>
                  <a:pt x="500171" y="144735"/>
                </a:lnTo>
                <a:lnTo>
                  <a:pt x="498265" y="150448"/>
                </a:lnTo>
                <a:lnTo>
                  <a:pt x="498265" y="153305"/>
                </a:lnTo>
                <a:lnTo>
                  <a:pt x="498265" y="156161"/>
                </a:lnTo>
                <a:lnTo>
                  <a:pt x="499218" y="159018"/>
                </a:lnTo>
                <a:lnTo>
                  <a:pt x="500171" y="159970"/>
                </a:lnTo>
                <a:lnTo>
                  <a:pt x="513508" y="161874"/>
                </a:lnTo>
                <a:lnTo>
                  <a:pt x="525894" y="148544"/>
                </a:lnTo>
                <a:lnTo>
                  <a:pt x="537326" y="135213"/>
                </a:lnTo>
                <a:lnTo>
                  <a:pt x="547806" y="139022"/>
                </a:lnTo>
                <a:lnTo>
                  <a:pt x="552570" y="146639"/>
                </a:lnTo>
                <a:lnTo>
                  <a:pt x="558286" y="149496"/>
                </a:lnTo>
                <a:lnTo>
                  <a:pt x="564002" y="150448"/>
                </a:lnTo>
                <a:lnTo>
                  <a:pt x="572576" y="147591"/>
                </a:lnTo>
                <a:lnTo>
                  <a:pt x="575434" y="146639"/>
                </a:lnTo>
                <a:lnTo>
                  <a:pt x="578293" y="146639"/>
                </a:lnTo>
                <a:lnTo>
                  <a:pt x="581151" y="148544"/>
                </a:lnTo>
                <a:lnTo>
                  <a:pt x="583056" y="151400"/>
                </a:lnTo>
                <a:lnTo>
                  <a:pt x="592583" y="160922"/>
                </a:lnTo>
                <a:lnTo>
                  <a:pt x="593536" y="162827"/>
                </a:lnTo>
                <a:lnTo>
                  <a:pt x="596394" y="166636"/>
                </a:lnTo>
                <a:lnTo>
                  <a:pt x="597347" y="168540"/>
                </a:lnTo>
                <a:lnTo>
                  <a:pt x="603063" y="177110"/>
                </a:lnTo>
                <a:lnTo>
                  <a:pt x="605921" y="181871"/>
                </a:lnTo>
                <a:lnTo>
                  <a:pt x="607826" y="184727"/>
                </a:lnTo>
                <a:lnTo>
                  <a:pt x="608779" y="187584"/>
                </a:lnTo>
                <a:lnTo>
                  <a:pt x="608779" y="192345"/>
                </a:lnTo>
                <a:lnTo>
                  <a:pt x="607826" y="195202"/>
                </a:lnTo>
                <a:lnTo>
                  <a:pt x="605921" y="199963"/>
                </a:lnTo>
                <a:lnTo>
                  <a:pt x="603063" y="203771"/>
                </a:lnTo>
                <a:lnTo>
                  <a:pt x="602110" y="207580"/>
                </a:lnTo>
                <a:lnTo>
                  <a:pt x="599252" y="213293"/>
                </a:lnTo>
                <a:lnTo>
                  <a:pt x="596394" y="218054"/>
                </a:lnTo>
                <a:lnTo>
                  <a:pt x="593536" y="223768"/>
                </a:lnTo>
                <a:lnTo>
                  <a:pt x="590678" y="229481"/>
                </a:lnTo>
                <a:lnTo>
                  <a:pt x="589725" y="231385"/>
                </a:lnTo>
                <a:close/>
              </a:path>
            </a:pathLst>
          </a:custGeom>
          <a:solidFill>
            <a:srgbClr val="2F6063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7" name="Forma libre 34">
            <a:extLst>
              <a:ext uri="{FF2B5EF4-FFF2-40B4-BE49-F238E27FC236}">
                <a16:creationId xmlns:a16="http://schemas.microsoft.com/office/drawing/2014/main" id="{DED794C3-3BBF-8BD0-6812-87B503F14EFC}"/>
              </a:ext>
            </a:extLst>
          </p:cNvPr>
          <p:cNvSpPr/>
          <p:nvPr/>
        </p:nvSpPr>
        <p:spPr>
          <a:xfrm>
            <a:off x="9141130" y="4425245"/>
            <a:ext cx="194359" cy="188543"/>
          </a:xfrm>
          <a:custGeom>
            <a:avLst/>
            <a:gdLst>
              <a:gd name="connsiteX0" fmla="*/ 163866 w 259136"/>
              <a:gd name="connsiteY0" fmla="*/ 17140 h 251381"/>
              <a:gd name="connsiteX1" fmla="*/ 168629 w 259136"/>
              <a:gd name="connsiteY1" fmla="*/ 18092 h 251381"/>
              <a:gd name="connsiteX2" fmla="*/ 178156 w 259136"/>
              <a:gd name="connsiteY2" fmla="*/ 19996 h 251381"/>
              <a:gd name="connsiteX3" fmla="*/ 182920 w 259136"/>
              <a:gd name="connsiteY3" fmla="*/ 20949 h 251381"/>
              <a:gd name="connsiteX4" fmla="*/ 185778 w 259136"/>
              <a:gd name="connsiteY4" fmla="*/ 21901 h 251381"/>
              <a:gd name="connsiteX5" fmla="*/ 190541 w 259136"/>
              <a:gd name="connsiteY5" fmla="*/ 27614 h 251381"/>
              <a:gd name="connsiteX6" fmla="*/ 192447 w 259136"/>
              <a:gd name="connsiteY6" fmla="*/ 29518 h 251381"/>
              <a:gd name="connsiteX7" fmla="*/ 195305 w 259136"/>
              <a:gd name="connsiteY7" fmla="*/ 31423 h 251381"/>
              <a:gd name="connsiteX8" fmla="*/ 197210 w 259136"/>
              <a:gd name="connsiteY8" fmla="*/ 32375 h 251381"/>
              <a:gd name="connsiteX9" fmla="*/ 200068 w 259136"/>
              <a:gd name="connsiteY9" fmla="*/ 31423 h 251381"/>
              <a:gd name="connsiteX10" fmla="*/ 201021 w 259136"/>
              <a:gd name="connsiteY10" fmla="*/ 31423 h 251381"/>
              <a:gd name="connsiteX11" fmla="*/ 202926 w 259136"/>
              <a:gd name="connsiteY11" fmla="*/ 33327 h 251381"/>
              <a:gd name="connsiteX12" fmla="*/ 204832 w 259136"/>
              <a:gd name="connsiteY12" fmla="*/ 39993 h 251381"/>
              <a:gd name="connsiteX13" fmla="*/ 206737 w 259136"/>
              <a:gd name="connsiteY13" fmla="*/ 45706 h 251381"/>
              <a:gd name="connsiteX14" fmla="*/ 208643 w 259136"/>
              <a:gd name="connsiteY14" fmla="*/ 50467 h 251381"/>
              <a:gd name="connsiteX15" fmla="*/ 208643 w 259136"/>
              <a:gd name="connsiteY15" fmla="*/ 53323 h 251381"/>
              <a:gd name="connsiteX16" fmla="*/ 210548 w 259136"/>
              <a:gd name="connsiteY16" fmla="*/ 55228 h 251381"/>
              <a:gd name="connsiteX17" fmla="*/ 212453 w 259136"/>
              <a:gd name="connsiteY17" fmla="*/ 56180 h 251381"/>
              <a:gd name="connsiteX18" fmla="*/ 214359 w 259136"/>
              <a:gd name="connsiteY18" fmla="*/ 56180 h 251381"/>
              <a:gd name="connsiteX19" fmla="*/ 218170 w 259136"/>
              <a:gd name="connsiteY19" fmla="*/ 56180 h 251381"/>
              <a:gd name="connsiteX20" fmla="*/ 224839 w 259136"/>
              <a:gd name="connsiteY20" fmla="*/ 58084 h 251381"/>
              <a:gd name="connsiteX21" fmla="*/ 228649 w 259136"/>
              <a:gd name="connsiteY21" fmla="*/ 58084 h 251381"/>
              <a:gd name="connsiteX22" fmla="*/ 233413 w 259136"/>
              <a:gd name="connsiteY22" fmla="*/ 57132 h 251381"/>
              <a:gd name="connsiteX23" fmla="*/ 237224 w 259136"/>
              <a:gd name="connsiteY23" fmla="*/ 56180 h 251381"/>
              <a:gd name="connsiteX24" fmla="*/ 240082 w 259136"/>
              <a:gd name="connsiteY24" fmla="*/ 55228 h 251381"/>
              <a:gd name="connsiteX25" fmla="*/ 241988 w 259136"/>
              <a:gd name="connsiteY25" fmla="*/ 51419 h 251381"/>
              <a:gd name="connsiteX26" fmla="*/ 243893 w 259136"/>
              <a:gd name="connsiteY26" fmla="*/ 46658 h 251381"/>
              <a:gd name="connsiteX27" fmla="*/ 246751 w 259136"/>
              <a:gd name="connsiteY27" fmla="*/ 44754 h 251381"/>
              <a:gd name="connsiteX28" fmla="*/ 250562 w 259136"/>
              <a:gd name="connsiteY28" fmla="*/ 42849 h 251381"/>
              <a:gd name="connsiteX29" fmla="*/ 254373 w 259136"/>
              <a:gd name="connsiteY29" fmla="*/ 39993 h 251381"/>
              <a:gd name="connsiteX30" fmla="*/ 259136 w 259136"/>
              <a:gd name="connsiteY30" fmla="*/ 38088 h 251381"/>
              <a:gd name="connsiteX31" fmla="*/ 258184 w 259136"/>
              <a:gd name="connsiteY31" fmla="*/ 58084 h 251381"/>
              <a:gd name="connsiteX32" fmla="*/ 257231 w 259136"/>
              <a:gd name="connsiteY32" fmla="*/ 62845 h 251381"/>
              <a:gd name="connsiteX33" fmla="*/ 255325 w 259136"/>
              <a:gd name="connsiteY33" fmla="*/ 62845 h 251381"/>
              <a:gd name="connsiteX34" fmla="*/ 252467 w 259136"/>
              <a:gd name="connsiteY34" fmla="*/ 61893 h 251381"/>
              <a:gd name="connsiteX35" fmla="*/ 250562 w 259136"/>
              <a:gd name="connsiteY35" fmla="*/ 63798 h 251381"/>
              <a:gd name="connsiteX36" fmla="*/ 250562 w 259136"/>
              <a:gd name="connsiteY36" fmla="*/ 70463 h 251381"/>
              <a:gd name="connsiteX37" fmla="*/ 254373 w 259136"/>
              <a:gd name="connsiteY37" fmla="*/ 75224 h 251381"/>
              <a:gd name="connsiteX38" fmla="*/ 256278 w 259136"/>
              <a:gd name="connsiteY38" fmla="*/ 79985 h 251381"/>
              <a:gd name="connsiteX39" fmla="*/ 250562 w 259136"/>
              <a:gd name="connsiteY39" fmla="*/ 83794 h 251381"/>
              <a:gd name="connsiteX40" fmla="*/ 245798 w 259136"/>
              <a:gd name="connsiteY40" fmla="*/ 88555 h 251381"/>
              <a:gd name="connsiteX41" fmla="*/ 241035 w 259136"/>
              <a:gd name="connsiteY41" fmla="*/ 94268 h 251381"/>
              <a:gd name="connsiteX42" fmla="*/ 238177 w 259136"/>
              <a:gd name="connsiteY42" fmla="*/ 99981 h 251381"/>
              <a:gd name="connsiteX43" fmla="*/ 233413 w 259136"/>
              <a:gd name="connsiteY43" fmla="*/ 104742 h 251381"/>
              <a:gd name="connsiteX44" fmla="*/ 236271 w 259136"/>
              <a:gd name="connsiteY44" fmla="*/ 107599 h 251381"/>
              <a:gd name="connsiteX45" fmla="*/ 238177 w 259136"/>
              <a:gd name="connsiteY45" fmla="*/ 108551 h 251381"/>
              <a:gd name="connsiteX46" fmla="*/ 240082 w 259136"/>
              <a:gd name="connsiteY46" fmla="*/ 108551 h 251381"/>
              <a:gd name="connsiteX47" fmla="*/ 240082 w 259136"/>
              <a:gd name="connsiteY47" fmla="*/ 112360 h 251381"/>
              <a:gd name="connsiteX48" fmla="*/ 239130 w 259136"/>
              <a:gd name="connsiteY48" fmla="*/ 114264 h 251381"/>
              <a:gd name="connsiteX49" fmla="*/ 239130 w 259136"/>
              <a:gd name="connsiteY49" fmla="*/ 116169 h 251381"/>
              <a:gd name="connsiteX50" fmla="*/ 240082 w 259136"/>
              <a:gd name="connsiteY50" fmla="*/ 118073 h 251381"/>
              <a:gd name="connsiteX51" fmla="*/ 241035 w 259136"/>
              <a:gd name="connsiteY51" fmla="*/ 119978 h 251381"/>
              <a:gd name="connsiteX52" fmla="*/ 244846 w 259136"/>
              <a:gd name="connsiteY52" fmla="*/ 122834 h 251381"/>
              <a:gd name="connsiteX53" fmla="*/ 247704 w 259136"/>
              <a:gd name="connsiteY53" fmla="*/ 126643 h 251381"/>
              <a:gd name="connsiteX54" fmla="*/ 250562 w 259136"/>
              <a:gd name="connsiteY54" fmla="*/ 130452 h 251381"/>
              <a:gd name="connsiteX55" fmla="*/ 252467 w 259136"/>
              <a:gd name="connsiteY55" fmla="*/ 135213 h 251381"/>
              <a:gd name="connsiteX56" fmla="*/ 253420 w 259136"/>
              <a:gd name="connsiteY56" fmla="*/ 139974 h 251381"/>
              <a:gd name="connsiteX57" fmla="*/ 253420 w 259136"/>
              <a:gd name="connsiteY57" fmla="*/ 141878 h 251381"/>
              <a:gd name="connsiteX58" fmla="*/ 253420 w 259136"/>
              <a:gd name="connsiteY58" fmla="*/ 142830 h 251381"/>
              <a:gd name="connsiteX59" fmla="*/ 252467 w 259136"/>
              <a:gd name="connsiteY59" fmla="*/ 143783 h 251381"/>
              <a:gd name="connsiteX60" fmla="*/ 251515 w 259136"/>
              <a:gd name="connsiteY60" fmla="*/ 145687 h 251381"/>
              <a:gd name="connsiteX61" fmla="*/ 245798 w 259136"/>
              <a:gd name="connsiteY61" fmla="*/ 145687 h 251381"/>
              <a:gd name="connsiteX62" fmla="*/ 240082 w 259136"/>
              <a:gd name="connsiteY62" fmla="*/ 145687 h 251381"/>
              <a:gd name="connsiteX63" fmla="*/ 228649 w 259136"/>
              <a:gd name="connsiteY63" fmla="*/ 142830 h 251381"/>
              <a:gd name="connsiteX64" fmla="*/ 229603 w 259136"/>
              <a:gd name="connsiteY64" fmla="*/ 149496 h 251381"/>
              <a:gd name="connsiteX65" fmla="*/ 229603 w 259136"/>
              <a:gd name="connsiteY65" fmla="*/ 152352 h 251381"/>
              <a:gd name="connsiteX66" fmla="*/ 230555 w 259136"/>
              <a:gd name="connsiteY66" fmla="*/ 156161 h 251381"/>
              <a:gd name="connsiteX67" fmla="*/ 231507 w 259136"/>
              <a:gd name="connsiteY67" fmla="*/ 159970 h 251381"/>
              <a:gd name="connsiteX68" fmla="*/ 232461 w 259136"/>
              <a:gd name="connsiteY68" fmla="*/ 164731 h 251381"/>
              <a:gd name="connsiteX69" fmla="*/ 233413 w 259136"/>
              <a:gd name="connsiteY69" fmla="*/ 170444 h 251381"/>
              <a:gd name="connsiteX70" fmla="*/ 234366 w 259136"/>
              <a:gd name="connsiteY70" fmla="*/ 175205 h 251381"/>
              <a:gd name="connsiteX71" fmla="*/ 235319 w 259136"/>
              <a:gd name="connsiteY71" fmla="*/ 178062 h 251381"/>
              <a:gd name="connsiteX72" fmla="*/ 240082 w 259136"/>
              <a:gd name="connsiteY72" fmla="*/ 183775 h 251381"/>
              <a:gd name="connsiteX73" fmla="*/ 242940 w 259136"/>
              <a:gd name="connsiteY73" fmla="*/ 190441 h 251381"/>
              <a:gd name="connsiteX74" fmla="*/ 244846 w 259136"/>
              <a:gd name="connsiteY74" fmla="*/ 198058 h 251381"/>
              <a:gd name="connsiteX75" fmla="*/ 247704 w 259136"/>
              <a:gd name="connsiteY75" fmla="*/ 210437 h 251381"/>
              <a:gd name="connsiteX76" fmla="*/ 249609 w 259136"/>
              <a:gd name="connsiteY76" fmla="*/ 217102 h 251381"/>
              <a:gd name="connsiteX77" fmla="*/ 250562 w 259136"/>
              <a:gd name="connsiteY77" fmla="*/ 222815 h 251381"/>
              <a:gd name="connsiteX78" fmla="*/ 250562 w 259136"/>
              <a:gd name="connsiteY78" fmla="*/ 226624 h 251381"/>
              <a:gd name="connsiteX79" fmla="*/ 244846 w 259136"/>
              <a:gd name="connsiteY79" fmla="*/ 228529 h 251381"/>
              <a:gd name="connsiteX80" fmla="*/ 238177 w 259136"/>
              <a:gd name="connsiteY80" fmla="*/ 224720 h 251381"/>
              <a:gd name="connsiteX81" fmla="*/ 231507 w 259136"/>
              <a:gd name="connsiteY81" fmla="*/ 219007 h 251381"/>
              <a:gd name="connsiteX82" fmla="*/ 226744 w 259136"/>
              <a:gd name="connsiteY82" fmla="*/ 214246 h 251381"/>
              <a:gd name="connsiteX83" fmla="*/ 221980 w 259136"/>
              <a:gd name="connsiteY83" fmla="*/ 210437 h 251381"/>
              <a:gd name="connsiteX84" fmla="*/ 217217 w 259136"/>
              <a:gd name="connsiteY84" fmla="*/ 207580 h 251381"/>
              <a:gd name="connsiteX85" fmla="*/ 211501 w 259136"/>
              <a:gd name="connsiteY85" fmla="*/ 205676 h 251381"/>
              <a:gd name="connsiteX86" fmla="*/ 205785 w 259136"/>
              <a:gd name="connsiteY86" fmla="*/ 205676 h 251381"/>
              <a:gd name="connsiteX87" fmla="*/ 201974 w 259136"/>
              <a:gd name="connsiteY87" fmla="*/ 206628 h 251381"/>
              <a:gd name="connsiteX88" fmla="*/ 197210 w 259136"/>
              <a:gd name="connsiteY88" fmla="*/ 207580 h 251381"/>
              <a:gd name="connsiteX89" fmla="*/ 193399 w 259136"/>
              <a:gd name="connsiteY89" fmla="*/ 208532 h 251381"/>
              <a:gd name="connsiteX90" fmla="*/ 189589 w 259136"/>
              <a:gd name="connsiteY90" fmla="*/ 210437 h 251381"/>
              <a:gd name="connsiteX91" fmla="*/ 187683 w 259136"/>
              <a:gd name="connsiteY91" fmla="*/ 212341 h 251381"/>
              <a:gd name="connsiteX92" fmla="*/ 185778 w 259136"/>
              <a:gd name="connsiteY92" fmla="*/ 215198 h 251381"/>
              <a:gd name="connsiteX93" fmla="*/ 183872 w 259136"/>
              <a:gd name="connsiteY93" fmla="*/ 218054 h 251381"/>
              <a:gd name="connsiteX94" fmla="*/ 179109 w 259136"/>
              <a:gd name="connsiteY94" fmla="*/ 219959 h 251381"/>
              <a:gd name="connsiteX95" fmla="*/ 174345 w 259136"/>
              <a:gd name="connsiteY95" fmla="*/ 223768 h 251381"/>
              <a:gd name="connsiteX96" fmla="*/ 173393 w 259136"/>
              <a:gd name="connsiteY96" fmla="*/ 229481 h 251381"/>
              <a:gd name="connsiteX97" fmla="*/ 171487 w 259136"/>
              <a:gd name="connsiteY97" fmla="*/ 234242 h 251381"/>
              <a:gd name="connsiteX98" fmla="*/ 165771 w 259136"/>
              <a:gd name="connsiteY98" fmla="*/ 238051 h 251381"/>
              <a:gd name="connsiteX99" fmla="*/ 158150 w 259136"/>
              <a:gd name="connsiteY99" fmla="*/ 239955 h 251381"/>
              <a:gd name="connsiteX100" fmla="*/ 151481 w 259136"/>
              <a:gd name="connsiteY100" fmla="*/ 242812 h 251381"/>
              <a:gd name="connsiteX101" fmla="*/ 144811 w 259136"/>
              <a:gd name="connsiteY101" fmla="*/ 246620 h 251381"/>
              <a:gd name="connsiteX102" fmla="*/ 138142 w 259136"/>
              <a:gd name="connsiteY102" fmla="*/ 251382 h 251381"/>
              <a:gd name="connsiteX103" fmla="*/ 135284 w 259136"/>
              <a:gd name="connsiteY103" fmla="*/ 239955 h 251381"/>
              <a:gd name="connsiteX104" fmla="*/ 129568 w 259136"/>
              <a:gd name="connsiteY104" fmla="*/ 233290 h 251381"/>
              <a:gd name="connsiteX105" fmla="*/ 122899 w 259136"/>
              <a:gd name="connsiteY105" fmla="*/ 226624 h 251381"/>
              <a:gd name="connsiteX106" fmla="*/ 119088 w 259136"/>
              <a:gd name="connsiteY106" fmla="*/ 218054 h 251381"/>
              <a:gd name="connsiteX107" fmla="*/ 118136 w 259136"/>
              <a:gd name="connsiteY107" fmla="*/ 214246 h 251381"/>
              <a:gd name="connsiteX108" fmla="*/ 117183 w 259136"/>
              <a:gd name="connsiteY108" fmla="*/ 212341 h 251381"/>
              <a:gd name="connsiteX109" fmla="*/ 115278 w 259136"/>
              <a:gd name="connsiteY109" fmla="*/ 210437 h 251381"/>
              <a:gd name="connsiteX110" fmla="*/ 113372 w 259136"/>
              <a:gd name="connsiteY110" fmla="*/ 207580 h 251381"/>
              <a:gd name="connsiteX111" fmla="*/ 110514 w 259136"/>
              <a:gd name="connsiteY111" fmla="*/ 204724 h 251381"/>
              <a:gd name="connsiteX112" fmla="*/ 109561 w 259136"/>
              <a:gd name="connsiteY112" fmla="*/ 201867 h 251381"/>
              <a:gd name="connsiteX113" fmla="*/ 109561 w 259136"/>
              <a:gd name="connsiteY113" fmla="*/ 197106 h 251381"/>
              <a:gd name="connsiteX114" fmla="*/ 108609 w 259136"/>
              <a:gd name="connsiteY114" fmla="*/ 193297 h 251381"/>
              <a:gd name="connsiteX115" fmla="*/ 108609 w 259136"/>
              <a:gd name="connsiteY115" fmla="*/ 190441 h 251381"/>
              <a:gd name="connsiteX116" fmla="*/ 106703 w 259136"/>
              <a:gd name="connsiteY116" fmla="*/ 188536 h 251381"/>
              <a:gd name="connsiteX117" fmla="*/ 104798 w 259136"/>
              <a:gd name="connsiteY117" fmla="*/ 187584 h 251381"/>
              <a:gd name="connsiteX118" fmla="*/ 101940 w 259136"/>
              <a:gd name="connsiteY118" fmla="*/ 186632 h 251381"/>
              <a:gd name="connsiteX119" fmla="*/ 94318 w 259136"/>
              <a:gd name="connsiteY119" fmla="*/ 185680 h 251381"/>
              <a:gd name="connsiteX120" fmla="*/ 88602 w 259136"/>
              <a:gd name="connsiteY120" fmla="*/ 189488 h 251381"/>
              <a:gd name="connsiteX121" fmla="*/ 84791 w 259136"/>
              <a:gd name="connsiteY121" fmla="*/ 195202 h 251381"/>
              <a:gd name="connsiteX122" fmla="*/ 82886 w 259136"/>
              <a:gd name="connsiteY122" fmla="*/ 202819 h 251381"/>
              <a:gd name="connsiteX123" fmla="*/ 81933 w 259136"/>
              <a:gd name="connsiteY123" fmla="*/ 211389 h 251381"/>
              <a:gd name="connsiteX124" fmla="*/ 80980 w 259136"/>
              <a:gd name="connsiteY124" fmla="*/ 215198 h 251381"/>
              <a:gd name="connsiteX125" fmla="*/ 80028 w 259136"/>
              <a:gd name="connsiteY125" fmla="*/ 218054 h 251381"/>
              <a:gd name="connsiteX126" fmla="*/ 73358 w 259136"/>
              <a:gd name="connsiteY126" fmla="*/ 219007 h 251381"/>
              <a:gd name="connsiteX127" fmla="*/ 66689 w 259136"/>
              <a:gd name="connsiteY127" fmla="*/ 219007 h 251381"/>
              <a:gd name="connsiteX128" fmla="*/ 60020 w 259136"/>
              <a:gd name="connsiteY128" fmla="*/ 219007 h 251381"/>
              <a:gd name="connsiteX129" fmla="*/ 54304 w 259136"/>
              <a:gd name="connsiteY129" fmla="*/ 219007 h 251381"/>
              <a:gd name="connsiteX130" fmla="*/ 51446 w 259136"/>
              <a:gd name="connsiteY130" fmla="*/ 216150 h 251381"/>
              <a:gd name="connsiteX131" fmla="*/ 51446 w 259136"/>
              <a:gd name="connsiteY131" fmla="*/ 209485 h 251381"/>
              <a:gd name="connsiteX132" fmla="*/ 49541 w 259136"/>
              <a:gd name="connsiteY132" fmla="*/ 204724 h 251381"/>
              <a:gd name="connsiteX133" fmla="*/ 43825 w 259136"/>
              <a:gd name="connsiteY133" fmla="*/ 203771 h 251381"/>
              <a:gd name="connsiteX134" fmla="*/ 40014 w 259136"/>
              <a:gd name="connsiteY134" fmla="*/ 203771 h 251381"/>
              <a:gd name="connsiteX135" fmla="*/ 36203 w 259136"/>
              <a:gd name="connsiteY135" fmla="*/ 201867 h 251381"/>
              <a:gd name="connsiteX136" fmla="*/ 33345 w 259136"/>
              <a:gd name="connsiteY136" fmla="*/ 199010 h 251381"/>
              <a:gd name="connsiteX137" fmla="*/ 30487 w 259136"/>
              <a:gd name="connsiteY137" fmla="*/ 195202 h 251381"/>
              <a:gd name="connsiteX138" fmla="*/ 28581 w 259136"/>
              <a:gd name="connsiteY138" fmla="*/ 191393 h 251381"/>
              <a:gd name="connsiteX139" fmla="*/ 23818 w 259136"/>
              <a:gd name="connsiteY139" fmla="*/ 183775 h 251381"/>
              <a:gd name="connsiteX140" fmla="*/ 21912 w 259136"/>
              <a:gd name="connsiteY140" fmla="*/ 179966 h 251381"/>
              <a:gd name="connsiteX141" fmla="*/ 16196 w 259136"/>
              <a:gd name="connsiteY141" fmla="*/ 178062 h 251381"/>
              <a:gd name="connsiteX142" fmla="*/ 14291 w 259136"/>
              <a:gd name="connsiteY142" fmla="*/ 172349 h 251381"/>
              <a:gd name="connsiteX143" fmla="*/ 13338 w 259136"/>
              <a:gd name="connsiteY143" fmla="*/ 167588 h 251381"/>
              <a:gd name="connsiteX144" fmla="*/ 7622 w 259136"/>
              <a:gd name="connsiteY144" fmla="*/ 166636 h 251381"/>
              <a:gd name="connsiteX145" fmla="*/ 953 w 259136"/>
              <a:gd name="connsiteY145" fmla="*/ 164731 h 251381"/>
              <a:gd name="connsiteX146" fmla="*/ 0 w 259136"/>
              <a:gd name="connsiteY146" fmla="*/ 159970 h 251381"/>
              <a:gd name="connsiteX147" fmla="*/ 1906 w 259136"/>
              <a:gd name="connsiteY147" fmla="*/ 154257 h 251381"/>
              <a:gd name="connsiteX148" fmla="*/ 4764 w 259136"/>
              <a:gd name="connsiteY148" fmla="*/ 148544 h 251381"/>
              <a:gd name="connsiteX149" fmla="*/ 4764 w 259136"/>
              <a:gd name="connsiteY149" fmla="*/ 147591 h 251381"/>
              <a:gd name="connsiteX150" fmla="*/ 6669 w 259136"/>
              <a:gd name="connsiteY150" fmla="*/ 138069 h 251381"/>
              <a:gd name="connsiteX151" fmla="*/ 9527 w 259136"/>
              <a:gd name="connsiteY151" fmla="*/ 128547 h 251381"/>
              <a:gd name="connsiteX152" fmla="*/ 10480 w 259136"/>
              <a:gd name="connsiteY152" fmla="*/ 119978 h 251381"/>
              <a:gd name="connsiteX153" fmla="*/ 11433 w 259136"/>
              <a:gd name="connsiteY153" fmla="*/ 110456 h 251381"/>
              <a:gd name="connsiteX154" fmla="*/ 11433 w 259136"/>
              <a:gd name="connsiteY154" fmla="*/ 108551 h 251381"/>
              <a:gd name="connsiteX155" fmla="*/ 14291 w 259136"/>
              <a:gd name="connsiteY155" fmla="*/ 105695 h 251381"/>
              <a:gd name="connsiteX156" fmla="*/ 18102 w 259136"/>
              <a:gd name="connsiteY156" fmla="*/ 103790 h 251381"/>
              <a:gd name="connsiteX157" fmla="*/ 21912 w 259136"/>
              <a:gd name="connsiteY157" fmla="*/ 100934 h 251381"/>
              <a:gd name="connsiteX158" fmla="*/ 24771 w 259136"/>
              <a:gd name="connsiteY158" fmla="*/ 97125 h 251381"/>
              <a:gd name="connsiteX159" fmla="*/ 26676 w 259136"/>
              <a:gd name="connsiteY159" fmla="*/ 92364 h 251381"/>
              <a:gd name="connsiteX160" fmla="*/ 29534 w 259136"/>
              <a:gd name="connsiteY160" fmla="*/ 86651 h 251381"/>
              <a:gd name="connsiteX161" fmla="*/ 32392 w 259136"/>
              <a:gd name="connsiteY161" fmla="*/ 81890 h 251381"/>
              <a:gd name="connsiteX162" fmla="*/ 36203 w 259136"/>
              <a:gd name="connsiteY162" fmla="*/ 78081 h 251381"/>
              <a:gd name="connsiteX163" fmla="*/ 39061 w 259136"/>
              <a:gd name="connsiteY163" fmla="*/ 77128 h 251381"/>
              <a:gd name="connsiteX164" fmla="*/ 42872 w 259136"/>
              <a:gd name="connsiteY164" fmla="*/ 75224 h 251381"/>
              <a:gd name="connsiteX165" fmla="*/ 45730 w 259136"/>
              <a:gd name="connsiteY165" fmla="*/ 74272 h 251381"/>
              <a:gd name="connsiteX166" fmla="*/ 49541 w 259136"/>
              <a:gd name="connsiteY166" fmla="*/ 73320 h 251381"/>
              <a:gd name="connsiteX167" fmla="*/ 56210 w 259136"/>
              <a:gd name="connsiteY167" fmla="*/ 69511 h 251381"/>
              <a:gd name="connsiteX168" fmla="*/ 60973 w 259136"/>
              <a:gd name="connsiteY168" fmla="*/ 65702 h 251381"/>
              <a:gd name="connsiteX169" fmla="*/ 62879 w 259136"/>
              <a:gd name="connsiteY169" fmla="*/ 60941 h 251381"/>
              <a:gd name="connsiteX170" fmla="*/ 60973 w 259136"/>
              <a:gd name="connsiteY170" fmla="*/ 52371 h 251381"/>
              <a:gd name="connsiteX171" fmla="*/ 54304 w 259136"/>
              <a:gd name="connsiteY171" fmla="*/ 45706 h 251381"/>
              <a:gd name="connsiteX172" fmla="*/ 52399 w 259136"/>
              <a:gd name="connsiteY172" fmla="*/ 39993 h 251381"/>
              <a:gd name="connsiteX173" fmla="*/ 53352 w 259136"/>
              <a:gd name="connsiteY173" fmla="*/ 36184 h 251381"/>
              <a:gd name="connsiteX174" fmla="*/ 57162 w 259136"/>
              <a:gd name="connsiteY174" fmla="*/ 33327 h 251381"/>
              <a:gd name="connsiteX175" fmla="*/ 60973 w 259136"/>
              <a:gd name="connsiteY175" fmla="*/ 30471 h 251381"/>
              <a:gd name="connsiteX176" fmla="*/ 58115 w 259136"/>
              <a:gd name="connsiteY176" fmla="*/ 25710 h 251381"/>
              <a:gd name="connsiteX177" fmla="*/ 54304 w 259136"/>
              <a:gd name="connsiteY177" fmla="*/ 21901 h 251381"/>
              <a:gd name="connsiteX178" fmla="*/ 53352 w 259136"/>
              <a:gd name="connsiteY178" fmla="*/ 17140 h 251381"/>
              <a:gd name="connsiteX179" fmla="*/ 56210 w 259136"/>
              <a:gd name="connsiteY179" fmla="*/ 12379 h 251381"/>
              <a:gd name="connsiteX180" fmla="*/ 59068 w 259136"/>
              <a:gd name="connsiteY180" fmla="*/ 9522 h 251381"/>
              <a:gd name="connsiteX181" fmla="*/ 62879 w 259136"/>
              <a:gd name="connsiteY181" fmla="*/ 6666 h 251381"/>
              <a:gd name="connsiteX182" fmla="*/ 65737 w 259136"/>
              <a:gd name="connsiteY182" fmla="*/ 2856 h 251381"/>
              <a:gd name="connsiteX183" fmla="*/ 67642 w 259136"/>
              <a:gd name="connsiteY183" fmla="*/ 0 h 251381"/>
              <a:gd name="connsiteX184" fmla="*/ 74311 w 259136"/>
              <a:gd name="connsiteY184" fmla="*/ 6666 h 251381"/>
              <a:gd name="connsiteX185" fmla="*/ 84791 w 259136"/>
              <a:gd name="connsiteY185" fmla="*/ 10474 h 251381"/>
              <a:gd name="connsiteX186" fmla="*/ 95271 w 259136"/>
              <a:gd name="connsiteY186" fmla="*/ 12379 h 251381"/>
              <a:gd name="connsiteX187" fmla="*/ 104798 w 259136"/>
              <a:gd name="connsiteY187" fmla="*/ 14283 h 251381"/>
              <a:gd name="connsiteX188" fmla="*/ 114325 w 259136"/>
              <a:gd name="connsiteY188" fmla="*/ 15235 h 251381"/>
              <a:gd name="connsiteX189" fmla="*/ 120041 w 259136"/>
              <a:gd name="connsiteY189" fmla="*/ 16188 h 251381"/>
              <a:gd name="connsiteX190" fmla="*/ 125757 w 259136"/>
              <a:gd name="connsiteY190" fmla="*/ 18092 h 251381"/>
              <a:gd name="connsiteX191" fmla="*/ 131473 w 259136"/>
              <a:gd name="connsiteY191" fmla="*/ 21901 h 251381"/>
              <a:gd name="connsiteX192" fmla="*/ 137190 w 259136"/>
              <a:gd name="connsiteY192" fmla="*/ 25710 h 251381"/>
              <a:gd name="connsiteX193" fmla="*/ 140048 w 259136"/>
              <a:gd name="connsiteY193" fmla="*/ 26662 h 251381"/>
              <a:gd name="connsiteX194" fmla="*/ 142906 w 259136"/>
              <a:gd name="connsiteY194" fmla="*/ 24757 h 251381"/>
              <a:gd name="connsiteX195" fmla="*/ 145764 w 259136"/>
              <a:gd name="connsiteY195" fmla="*/ 20949 h 251381"/>
              <a:gd name="connsiteX196" fmla="*/ 147669 w 259136"/>
              <a:gd name="connsiteY196" fmla="*/ 18092 h 251381"/>
              <a:gd name="connsiteX197" fmla="*/ 151481 w 259136"/>
              <a:gd name="connsiteY197" fmla="*/ 17140 h 251381"/>
              <a:gd name="connsiteX198" fmla="*/ 156244 w 259136"/>
              <a:gd name="connsiteY198" fmla="*/ 17140 h 251381"/>
              <a:gd name="connsiteX199" fmla="*/ 160055 w 259136"/>
              <a:gd name="connsiteY199" fmla="*/ 17140 h 251381"/>
              <a:gd name="connsiteX200" fmla="*/ 163866 w 259136"/>
              <a:gd name="connsiteY200" fmla="*/ 17140 h 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59136" h="251381">
                <a:moveTo>
                  <a:pt x="163866" y="17140"/>
                </a:moveTo>
                <a:lnTo>
                  <a:pt x="168629" y="18092"/>
                </a:lnTo>
                <a:lnTo>
                  <a:pt x="178156" y="19996"/>
                </a:lnTo>
                <a:lnTo>
                  <a:pt x="182920" y="20949"/>
                </a:lnTo>
                <a:lnTo>
                  <a:pt x="185778" y="21901"/>
                </a:lnTo>
                <a:lnTo>
                  <a:pt x="190541" y="27614"/>
                </a:lnTo>
                <a:lnTo>
                  <a:pt x="192447" y="29518"/>
                </a:lnTo>
                <a:lnTo>
                  <a:pt x="195305" y="31423"/>
                </a:lnTo>
                <a:lnTo>
                  <a:pt x="197210" y="32375"/>
                </a:lnTo>
                <a:lnTo>
                  <a:pt x="200068" y="31423"/>
                </a:lnTo>
                <a:lnTo>
                  <a:pt x="201021" y="31423"/>
                </a:lnTo>
                <a:lnTo>
                  <a:pt x="202926" y="33327"/>
                </a:lnTo>
                <a:lnTo>
                  <a:pt x="204832" y="39993"/>
                </a:lnTo>
                <a:lnTo>
                  <a:pt x="206737" y="45706"/>
                </a:lnTo>
                <a:lnTo>
                  <a:pt x="208643" y="50467"/>
                </a:lnTo>
                <a:lnTo>
                  <a:pt x="208643" y="53323"/>
                </a:lnTo>
                <a:lnTo>
                  <a:pt x="210548" y="55228"/>
                </a:lnTo>
                <a:lnTo>
                  <a:pt x="212453" y="56180"/>
                </a:lnTo>
                <a:lnTo>
                  <a:pt x="214359" y="56180"/>
                </a:lnTo>
                <a:lnTo>
                  <a:pt x="218170" y="56180"/>
                </a:lnTo>
                <a:lnTo>
                  <a:pt x="224839" y="58084"/>
                </a:lnTo>
                <a:lnTo>
                  <a:pt x="228649" y="58084"/>
                </a:lnTo>
                <a:lnTo>
                  <a:pt x="233413" y="57132"/>
                </a:lnTo>
                <a:lnTo>
                  <a:pt x="237224" y="56180"/>
                </a:lnTo>
                <a:lnTo>
                  <a:pt x="240082" y="55228"/>
                </a:lnTo>
                <a:lnTo>
                  <a:pt x="241988" y="51419"/>
                </a:lnTo>
                <a:lnTo>
                  <a:pt x="243893" y="46658"/>
                </a:lnTo>
                <a:lnTo>
                  <a:pt x="246751" y="44754"/>
                </a:lnTo>
                <a:lnTo>
                  <a:pt x="250562" y="42849"/>
                </a:lnTo>
                <a:lnTo>
                  <a:pt x="254373" y="39993"/>
                </a:lnTo>
                <a:lnTo>
                  <a:pt x="259136" y="38088"/>
                </a:lnTo>
                <a:lnTo>
                  <a:pt x="258184" y="58084"/>
                </a:lnTo>
                <a:lnTo>
                  <a:pt x="257231" y="62845"/>
                </a:lnTo>
                <a:lnTo>
                  <a:pt x="255325" y="62845"/>
                </a:lnTo>
                <a:lnTo>
                  <a:pt x="252467" y="61893"/>
                </a:lnTo>
                <a:lnTo>
                  <a:pt x="250562" y="63798"/>
                </a:lnTo>
                <a:lnTo>
                  <a:pt x="250562" y="70463"/>
                </a:lnTo>
                <a:lnTo>
                  <a:pt x="254373" y="75224"/>
                </a:lnTo>
                <a:lnTo>
                  <a:pt x="256278" y="79985"/>
                </a:lnTo>
                <a:lnTo>
                  <a:pt x="250562" y="83794"/>
                </a:lnTo>
                <a:lnTo>
                  <a:pt x="245798" y="88555"/>
                </a:lnTo>
                <a:lnTo>
                  <a:pt x="241035" y="94268"/>
                </a:lnTo>
                <a:lnTo>
                  <a:pt x="238177" y="99981"/>
                </a:lnTo>
                <a:lnTo>
                  <a:pt x="233413" y="104742"/>
                </a:lnTo>
                <a:lnTo>
                  <a:pt x="236271" y="107599"/>
                </a:lnTo>
                <a:lnTo>
                  <a:pt x="238177" y="108551"/>
                </a:lnTo>
                <a:lnTo>
                  <a:pt x="240082" y="108551"/>
                </a:lnTo>
                <a:lnTo>
                  <a:pt x="240082" y="112360"/>
                </a:lnTo>
                <a:lnTo>
                  <a:pt x="239130" y="114264"/>
                </a:lnTo>
                <a:lnTo>
                  <a:pt x="239130" y="116169"/>
                </a:lnTo>
                <a:lnTo>
                  <a:pt x="240082" y="118073"/>
                </a:lnTo>
                <a:lnTo>
                  <a:pt x="241035" y="119978"/>
                </a:lnTo>
                <a:lnTo>
                  <a:pt x="244846" y="122834"/>
                </a:lnTo>
                <a:lnTo>
                  <a:pt x="247704" y="126643"/>
                </a:lnTo>
                <a:lnTo>
                  <a:pt x="250562" y="130452"/>
                </a:lnTo>
                <a:lnTo>
                  <a:pt x="252467" y="135213"/>
                </a:lnTo>
                <a:lnTo>
                  <a:pt x="253420" y="139974"/>
                </a:lnTo>
                <a:lnTo>
                  <a:pt x="253420" y="141878"/>
                </a:lnTo>
                <a:lnTo>
                  <a:pt x="253420" y="142830"/>
                </a:lnTo>
                <a:lnTo>
                  <a:pt x="252467" y="143783"/>
                </a:lnTo>
                <a:lnTo>
                  <a:pt x="251515" y="145687"/>
                </a:lnTo>
                <a:lnTo>
                  <a:pt x="245798" y="145687"/>
                </a:lnTo>
                <a:lnTo>
                  <a:pt x="240082" y="145687"/>
                </a:lnTo>
                <a:lnTo>
                  <a:pt x="228649" y="142830"/>
                </a:lnTo>
                <a:lnTo>
                  <a:pt x="229603" y="149496"/>
                </a:lnTo>
                <a:lnTo>
                  <a:pt x="229603" y="152352"/>
                </a:lnTo>
                <a:lnTo>
                  <a:pt x="230555" y="156161"/>
                </a:lnTo>
                <a:lnTo>
                  <a:pt x="231507" y="159970"/>
                </a:lnTo>
                <a:lnTo>
                  <a:pt x="232461" y="164731"/>
                </a:lnTo>
                <a:lnTo>
                  <a:pt x="233413" y="170444"/>
                </a:lnTo>
                <a:lnTo>
                  <a:pt x="234366" y="175205"/>
                </a:lnTo>
                <a:lnTo>
                  <a:pt x="235319" y="178062"/>
                </a:lnTo>
                <a:lnTo>
                  <a:pt x="240082" y="183775"/>
                </a:lnTo>
                <a:lnTo>
                  <a:pt x="242940" y="190441"/>
                </a:lnTo>
                <a:lnTo>
                  <a:pt x="244846" y="198058"/>
                </a:lnTo>
                <a:lnTo>
                  <a:pt x="247704" y="210437"/>
                </a:lnTo>
                <a:lnTo>
                  <a:pt x="249609" y="217102"/>
                </a:lnTo>
                <a:lnTo>
                  <a:pt x="250562" y="222815"/>
                </a:lnTo>
                <a:lnTo>
                  <a:pt x="250562" y="226624"/>
                </a:lnTo>
                <a:lnTo>
                  <a:pt x="244846" y="228529"/>
                </a:lnTo>
                <a:lnTo>
                  <a:pt x="238177" y="224720"/>
                </a:lnTo>
                <a:lnTo>
                  <a:pt x="231507" y="219007"/>
                </a:lnTo>
                <a:lnTo>
                  <a:pt x="226744" y="214246"/>
                </a:lnTo>
                <a:lnTo>
                  <a:pt x="221980" y="210437"/>
                </a:lnTo>
                <a:lnTo>
                  <a:pt x="217217" y="207580"/>
                </a:lnTo>
                <a:lnTo>
                  <a:pt x="211501" y="205676"/>
                </a:lnTo>
                <a:lnTo>
                  <a:pt x="205785" y="205676"/>
                </a:lnTo>
                <a:lnTo>
                  <a:pt x="201974" y="206628"/>
                </a:lnTo>
                <a:lnTo>
                  <a:pt x="197210" y="207580"/>
                </a:lnTo>
                <a:lnTo>
                  <a:pt x="193399" y="208532"/>
                </a:lnTo>
                <a:lnTo>
                  <a:pt x="189589" y="210437"/>
                </a:lnTo>
                <a:lnTo>
                  <a:pt x="187683" y="212341"/>
                </a:lnTo>
                <a:lnTo>
                  <a:pt x="185778" y="215198"/>
                </a:lnTo>
                <a:lnTo>
                  <a:pt x="183872" y="218054"/>
                </a:lnTo>
                <a:lnTo>
                  <a:pt x="179109" y="219959"/>
                </a:lnTo>
                <a:lnTo>
                  <a:pt x="174345" y="223768"/>
                </a:lnTo>
                <a:lnTo>
                  <a:pt x="173393" y="229481"/>
                </a:lnTo>
                <a:lnTo>
                  <a:pt x="171487" y="234242"/>
                </a:lnTo>
                <a:lnTo>
                  <a:pt x="165771" y="238051"/>
                </a:lnTo>
                <a:lnTo>
                  <a:pt x="158150" y="239955"/>
                </a:lnTo>
                <a:lnTo>
                  <a:pt x="151481" y="242812"/>
                </a:lnTo>
                <a:lnTo>
                  <a:pt x="144811" y="246620"/>
                </a:lnTo>
                <a:lnTo>
                  <a:pt x="138142" y="251382"/>
                </a:lnTo>
                <a:lnTo>
                  <a:pt x="135284" y="239955"/>
                </a:lnTo>
                <a:lnTo>
                  <a:pt x="129568" y="233290"/>
                </a:lnTo>
                <a:lnTo>
                  <a:pt x="122899" y="226624"/>
                </a:lnTo>
                <a:lnTo>
                  <a:pt x="119088" y="218054"/>
                </a:lnTo>
                <a:lnTo>
                  <a:pt x="118136" y="214246"/>
                </a:lnTo>
                <a:lnTo>
                  <a:pt x="117183" y="212341"/>
                </a:lnTo>
                <a:lnTo>
                  <a:pt x="115278" y="210437"/>
                </a:lnTo>
                <a:lnTo>
                  <a:pt x="113372" y="207580"/>
                </a:lnTo>
                <a:lnTo>
                  <a:pt x="110514" y="204724"/>
                </a:lnTo>
                <a:lnTo>
                  <a:pt x="109561" y="201867"/>
                </a:lnTo>
                <a:lnTo>
                  <a:pt x="109561" y="197106"/>
                </a:lnTo>
                <a:lnTo>
                  <a:pt x="108609" y="193297"/>
                </a:lnTo>
                <a:lnTo>
                  <a:pt x="108609" y="190441"/>
                </a:lnTo>
                <a:lnTo>
                  <a:pt x="106703" y="188536"/>
                </a:lnTo>
                <a:lnTo>
                  <a:pt x="104798" y="187584"/>
                </a:lnTo>
                <a:lnTo>
                  <a:pt x="101940" y="186632"/>
                </a:lnTo>
                <a:lnTo>
                  <a:pt x="94318" y="185680"/>
                </a:lnTo>
                <a:lnTo>
                  <a:pt x="88602" y="189488"/>
                </a:lnTo>
                <a:lnTo>
                  <a:pt x="84791" y="195202"/>
                </a:lnTo>
                <a:lnTo>
                  <a:pt x="82886" y="202819"/>
                </a:lnTo>
                <a:lnTo>
                  <a:pt x="81933" y="211389"/>
                </a:lnTo>
                <a:lnTo>
                  <a:pt x="80980" y="215198"/>
                </a:lnTo>
                <a:lnTo>
                  <a:pt x="80028" y="218054"/>
                </a:lnTo>
                <a:lnTo>
                  <a:pt x="73358" y="219007"/>
                </a:lnTo>
                <a:lnTo>
                  <a:pt x="66689" y="219007"/>
                </a:lnTo>
                <a:lnTo>
                  <a:pt x="60020" y="219007"/>
                </a:lnTo>
                <a:lnTo>
                  <a:pt x="54304" y="219007"/>
                </a:lnTo>
                <a:lnTo>
                  <a:pt x="51446" y="216150"/>
                </a:lnTo>
                <a:lnTo>
                  <a:pt x="51446" y="209485"/>
                </a:lnTo>
                <a:lnTo>
                  <a:pt x="49541" y="204724"/>
                </a:lnTo>
                <a:lnTo>
                  <a:pt x="43825" y="203771"/>
                </a:lnTo>
                <a:lnTo>
                  <a:pt x="40014" y="203771"/>
                </a:lnTo>
                <a:lnTo>
                  <a:pt x="36203" y="201867"/>
                </a:lnTo>
                <a:lnTo>
                  <a:pt x="33345" y="199010"/>
                </a:lnTo>
                <a:lnTo>
                  <a:pt x="30487" y="195202"/>
                </a:lnTo>
                <a:lnTo>
                  <a:pt x="28581" y="191393"/>
                </a:lnTo>
                <a:lnTo>
                  <a:pt x="23818" y="183775"/>
                </a:lnTo>
                <a:lnTo>
                  <a:pt x="21912" y="179966"/>
                </a:lnTo>
                <a:lnTo>
                  <a:pt x="16196" y="178062"/>
                </a:lnTo>
                <a:lnTo>
                  <a:pt x="14291" y="172349"/>
                </a:lnTo>
                <a:lnTo>
                  <a:pt x="13338" y="167588"/>
                </a:lnTo>
                <a:lnTo>
                  <a:pt x="7622" y="166636"/>
                </a:lnTo>
                <a:lnTo>
                  <a:pt x="953" y="164731"/>
                </a:lnTo>
                <a:lnTo>
                  <a:pt x="0" y="159970"/>
                </a:lnTo>
                <a:lnTo>
                  <a:pt x="1906" y="154257"/>
                </a:lnTo>
                <a:lnTo>
                  <a:pt x="4764" y="148544"/>
                </a:lnTo>
                <a:lnTo>
                  <a:pt x="4764" y="147591"/>
                </a:lnTo>
                <a:lnTo>
                  <a:pt x="6669" y="138069"/>
                </a:lnTo>
                <a:lnTo>
                  <a:pt x="9527" y="128547"/>
                </a:lnTo>
                <a:lnTo>
                  <a:pt x="10480" y="119978"/>
                </a:lnTo>
                <a:lnTo>
                  <a:pt x="11433" y="110456"/>
                </a:lnTo>
                <a:lnTo>
                  <a:pt x="11433" y="108551"/>
                </a:lnTo>
                <a:lnTo>
                  <a:pt x="14291" y="105695"/>
                </a:lnTo>
                <a:lnTo>
                  <a:pt x="18102" y="103790"/>
                </a:lnTo>
                <a:lnTo>
                  <a:pt x="21912" y="100934"/>
                </a:lnTo>
                <a:lnTo>
                  <a:pt x="24771" y="97125"/>
                </a:lnTo>
                <a:lnTo>
                  <a:pt x="26676" y="92364"/>
                </a:lnTo>
                <a:lnTo>
                  <a:pt x="29534" y="86651"/>
                </a:lnTo>
                <a:lnTo>
                  <a:pt x="32392" y="81890"/>
                </a:lnTo>
                <a:lnTo>
                  <a:pt x="36203" y="78081"/>
                </a:lnTo>
                <a:lnTo>
                  <a:pt x="39061" y="77128"/>
                </a:lnTo>
                <a:lnTo>
                  <a:pt x="42872" y="75224"/>
                </a:lnTo>
                <a:lnTo>
                  <a:pt x="45730" y="74272"/>
                </a:lnTo>
                <a:lnTo>
                  <a:pt x="49541" y="73320"/>
                </a:lnTo>
                <a:lnTo>
                  <a:pt x="56210" y="69511"/>
                </a:lnTo>
                <a:lnTo>
                  <a:pt x="60973" y="65702"/>
                </a:lnTo>
                <a:lnTo>
                  <a:pt x="62879" y="60941"/>
                </a:lnTo>
                <a:lnTo>
                  <a:pt x="60973" y="52371"/>
                </a:lnTo>
                <a:lnTo>
                  <a:pt x="54304" y="45706"/>
                </a:lnTo>
                <a:lnTo>
                  <a:pt x="52399" y="39993"/>
                </a:lnTo>
                <a:lnTo>
                  <a:pt x="53352" y="36184"/>
                </a:lnTo>
                <a:lnTo>
                  <a:pt x="57162" y="33327"/>
                </a:lnTo>
                <a:lnTo>
                  <a:pt x="60973" y="30471"/>
                </a:lnTo>
                <a:lnTo>
                  <a:pt x="58115" y="25710"/>
                </a:lnTo>
                <a:lnTo>
                  <a:pt x="54304" y="21901"/>
                </a:lnTo>
                <a:lnTo>
                  <a:pt x="53352" y="17140"/>
                </a:lnTo>
                <a:lnTo>
                  <a:pt x="56210" y="12379"/>
                </a:lnTo>
                <a:lnTo>
                  <a:pt x="59068" y="9522"/>
                </a:lnTo>
                <a:lnTo>
                  <a:pt x="62879" y="6666"/>
                </a:lnTo>
                <a:lnTo>
                  <a:pt x="65737" y="2856"/>
                </a:lnTo>
                <a:lnTo>
                  <a:pt x="67642" y="0"/>
                </a:lnTo>
                <a:lnTo>
                  <a:pt x="74311" y="6666"/>
                </a:lnTo>
                <a:lnTo>
                  <a:pt x="84791" y="10474"/>
                </a:lnTo>
                <a:lnTo>
                  <a:pt x="95271" y="12379"/>
                </a:lnTo>
                <a:lnTo>
                  <a:pt x="104798" y="14283"/>
                </a:lnTo>
                <a:lnTo>
                  <a:pt x="114325" y="15235"/>
                </a:lnTo>
                <a:lnTo>
                  <a:pt x="120041" y="16188"/>
                </a:lnTo>
                <a:lnTo>
                  <a:pt x="125757" y="18092"/>
                </a:lnTo>
                <a:lnTo>
                  <a:pt x="131473" y="21901"/>
                </a:lnTo>
                <a:lnTo>
                  <a:pt x="137190" y="25710"/>
                </a:lnTo>
                <a:lnTo>
                  <a:pt x="140048" y="26662"/>
                </a:lnTo>
                <a:lnTo>
                  <a:pt x="142906" y="24757"/>
                </a:lnTo>
                <a:lnTo>
                  <a:pt x="145764" y="20949"/>
                </a:lnTo>
                <a:lnTo>
                  <a:pt x="147669" y="18092"/>
                </a:lnTo>
                <a:lnTo>
                  <a:pt x="151481" y="17140"/>
                </a:lnTo>
                <a:lnTo>
                  <a:pt x="156244" y="17140"/>
                </a:lnTo>
                <a:lnTo>
                  <a:pt x="160055" y="17140"/>
                </a:lnTo>
                <a:lnTo>
                  <a:pt x="163866" y="17140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8" name="Forma libre 35">
            <a:extLst>
              <a:ext uri="{FF2B5EF4-FFF2-40B4-BE49-F238E27FC236}">
                <a16:creationId xmlns:a16="http://schemas.microsoft.com/office/drawing/2014/main" id="{D0C91A33-3F0A-52FE-AA31-0F5510A88E42}"/>
              </a:ext>
            </a:extLst>
          </p:cNvPr>
          <p:cNvSpPr/>
          <p:nvPr/>
        </p:nvSpPr>
        <p:spPr>
          <a:xfrm>
            <a:off x="8903182" y="3823905"/>
            <a:ext cx="343701" cy="411367"/>
          </a:xfrm>
          <a:custGeom>
            <a:avLst/>
            <a:gdLst>
              <a:gd name="connsiteX0" fmla="*/ 457299 w 458251"/>
              <a:gd name="connsiteY0" fmla="*/ 121882 h 548468"/>
              <a:gd name="connsiteX1" fmla="*/ 457299 w 458251"/>
              <a:gd name="connsiteY1" fmla="*/ 125691 h 548468"/>
              <a:gd name="connsiteX2" fmla="*/ 456346 w 458251"/>
              <a:gd name="connsiteY2" fmla="*/ 129500 h 548468"/>
              <a:gd name="connsiteX3" fmla="*/ 457299 w 458251"/>
              <a:gd name="connsiteY3" fmla="*/ 143783 h 548468"/>
              <a:gd name="connsiteX4" fmla="*/ 458251 w 458251"/>
              <a:gd name="connsiteY4" fmla="*/ 151400 h 548468"/>
              <a:gd name="connsiteX5" fmla="*/ 455393 w 458251"/>
              <a:gd name="connsiteY5" fmla="*/ 151400 h 548468"/>
              <a:gd name="connsiteX6" fmla="*/ 450630 w 458251"/>
              <a:gd name="connsiteY6" fmla="*/ 149496 h 548468"/>
              <a:gd name="connsiteX7" fmla="*/ 448724 w 458251"/>
              <a:gd name="connsiteY7" fmla="*/ 150448 h 548468"/>
              <a:gd name="connsiteX8" fmla="*/ 445866 w 458251"/>
              <a:gd name="connsiteY8" fmla="*/ 152352 h 548468"/>
              <a:gd name="connsiteX9" fmla="*/ 443961 w 458251"/>
              <a:gd name="connsiteY9" fmla="*/ 153305 h 548468"/>
              <a:gd name="connsiteX10" fmla="*/ 441103 w 458251"/>
              <a:gd name="connsiteY10" fmla="*/ 153305 h 548468"/>
              <a:gd name="connsiteX11" fmla="*/ 433481 w 458251"/>
              <a:gd name="connsiteY11" fmla="*/ 152352 h 548468"/>
              <a:gd name="connsiteX12" fmla="*/ 424907 w 458251"/>
              <a:gd name="connsiteY12" fmla="*/ 156162 h 548468"/>
              <a:gd name="connsiteX13" fmla="*/ 411569 w 458251"/>
              <a:gd name="connsiteY13" fmla="*/ 167588 h 548468"/>
              <a:gd name="connsiteX14" fmla="*/ 402042 w 458251"/>
              <a:gd name="connsiteY14" fmla="*/ 169492 h 548468"/>
              <a:gd name="connsiteX15" fmla="*/ 396326 w 458251"/>
              <a:gd name="connsiteY15" fmla="*/ 167588 h 548468"/>
              <a:gd name="connsiteX16" fmla="*/ 385846 w 458251"/>
              <a:gd name="connsiteY16" fmla="*/ 160923 h 548468"/>
              <a:gd name="connsiteX17" fmla="*/ 380130 w 458251"/>
              <a:gd name="connsiteY17" fmla="*/ 160923 h 548468"/>
              <a:gd name="connsiteX18" fmla="*/ 377271 w 458251"/>
              <a:gd name="connsiteY18" fmla="*/ 161874 h 548468"/>
              <a:gd name="connsiteX19" fmla="*/ 372508 w 458251"/>
              <a:gd name="connsiteY19" fmla="*/ 168540 h 548468"/>
              <a:gd name="connsiteX20" fmla="*/ 369650 w 458251"/>
              <a:gd name="connsiteY20" fmla="*/ 170445 h 548468"/>
              <a:gd name="connsiteX21" fmla="*/ 363934 w 458251"/>
              <a:gd name="connsiteY21" fmla="*/ 171397 h 548468"/>
              <a:gd name="connsiteX22" fmla="*/ 361076 w 458251"/>
              <a:gd name="connsiteY22" fmla="*/ 172349 h 548468"/>
              <a:gd name="connsiteX23" fmla="*/ 356312 w 458251"/>
              <a:gd name="connsiteY23" fmla="*/ 177110 h 548468"/>
              <a:gd name="connsiteX24" fmla="*/ 356312 w 458251"/>
              <a:gd name="connsiteY24" fmla="*/ 181871 h 548468"/>
              <a:gd name="connsiteX25" fmla="*/ 363934 w 458251"/>
              <a:gd name="connsiteY25" fmla="*/ 194250 h 548468"/>
              <a:gd name="connsiteX26" fmla="*/ 363934 w 458251"/>
              <a:gd name="connsiteY26" fmla="*/ 199011 h 548468"/>
              <a:gd name="connsiteX27" fmla="*/ 362028 w 458251"/>
              <a:gd name="connsiteY27" fmla="*/ 203772 h 548468"/>
              <a:gd name="connsiteX28" fmla="*/ 355359 w 458251"/>
              <a:gd name="connsiteY28" fmla="*/ 212341 h 548468"/>
              <a:gd name="connsiteX29" fmla="*/ 354407 w 458251"/>
              <a:gd name="connsiteY29" fmla="*/ 218055 h 548468"/>
              <a:gd name="connsiteX30" fmla="*/ 353454 w 458251"/>
              <a:gd name="connsiteY30" fmla="*/ 230433 h 548468"/>
              <a:gd name="connsiteX31" fmla="*/ 351549 w 458251"/>
              <a:gd name="connsiteY31" fmla="*/ 235194 h 548468"/>
              <a:gd name="connsiteX32" fmla="*/ 348690 w 458251"/>
              <a:gd name="connsiteY32" fmla="*/ 239003 h 548468"/>
              <a:gd name="connsiteX33" fmla="*/ 345832 w 458251"/>
              <a:gd name="connsiteY33" fmla="*/ 240908 h 548468"/>
              <a:gd name="connsiteX34" fmla="*/ 328684 w 458251"/>
              <a:gd name="connsiteY34" fmla="*/ 252334 h 548468"/>
              <a:gd name="connsiteX35" fmla="*/ 322968 w 458251"/>
              <a:gd name="connsiteY35" fmla="*/ 260904 h 548468"/>
              <a:gd name="connsiteX36" fmla="*/ 319157 w 458251"/>
              <a:gd name="connsiteY36" fmla="*/ 271378 h 548468"/>
              <a:gd name="connsiteX37" fmla="*/ 314393 w 458251"/>
              <a:gd name="connsiteY37" fmla="*/ 293279 h 548468"/>
              <a:gd name="connsiteX38" fmla="*/ 313441 w 458251"/>
              <a:gd name="connsiteY38" fmla="*/ 296135 h 548468"/>
              <a:gd name="connsiteX39" fmla="*/ 314393 w 458251"/>
              <a:gd name="connsiteY39" fmla="*/ 302801 h 548468"/>
              <a:gd name="connsiteX40" fmla="*/ 317251 w 458251"/>
              <a:gd name="connsiteY40" fmla="*/ 308514 h 548468"/>
              <a:gd name="connsiteX41" fmla="*/ 321062 w 458251"/>
              <a:gd name="connsiteY41" fmla="*/ 313275 h 548468"/>
              <a:gd name="connsiteX42" fmla="*/ 322968 w 458251"/>
              <a:gd name="connsiteY42" fmla="*/ 315179 h 548468"/>
              <a:gd name="connsiteX43" fmla="*/ 323920 w 458251"/>
              <a:gd name="connsiteY43" fmla="*/ 317084 h 548468"/>
              <a:gd name="connsiteX44" fmla="*/ 319157 w 458251"/>
              <a:gd name="connsiteY44" fmla="*/ 317084 h 548468"/>
              <a:gd name="connsiteX45" fmla="*/ 315346 w 458251"/>
              <a:gd name="connsiteY45" fmla="*/ 318988 h 548468"/>
              <a:gd name="connsiteX46" fmla="*/ 312488 w 458251"/>
              <a:gd name="connsiteY46" fmla="*/ 321845 h 548468"/>
              <a:gd name="connsiteX47" fmla="*/ 309629 w 458251"/>
              <a:gd name="connsiteY47" fmla="*/ 323749 h 548468"/>
              <a:gd name="connsiteX48" fmla="*/ 307724 w 458251"/>
              <a:gd name="connsiteY48" fmla="*/ 324701 h 548468"/>
              <a:gd name="connsiteX49" fmla="*/ 302960 w 458251"/>
              <a:gd name="connsiteY49" fmla="*/ 325654 h 548468"/>
              <a:gd name="connsiteX50" fmla="*/ 302008 w 458251"/>
              <a:gd name="connsiteY50" fmla="*/ 326606 h 548468"/>
              <a:gd name="connsiteX51" fmla="*/ 301055 w 458251"/>
              <a:gd name="connsiteY51" fmla="*/ 328510 h 548468"/>
              <a:gd name="connsiteX52" fmla="*/ 300102 w 458251"/>
              <a:gd name="connsiteY52" fmla="*/ 331367 h 548468"/>
              <a:gd name="connsiteX53" fmla="*/ 298197 w 458251"/>
              <a:gd name="connsiteY53" fmla="*/ 333271 h 548468"/>
              <a:gd name="connsiteX54" fmla="*/ 297244 w 458251"/>
              <a:gd name="connsiteY54" fmla="*/ 335176 h 548468"/>
              <a:gd name="connsiteX55" fmla="*/ 295339 w 458251"/>
              <a:gd name="connsiteY55" fmla="*/ 335176 h 548468"/>
              <a:gd name="connsiteX56" fmla="*/ 292481 w 458251"/>
              <a:gd name="connsiteY56" fmla="*/ 332319 h 548468"/>
              <a:gd name="connsiteX57" fmla="*/ 291528 w 458251"/>
              <a:gd name="connsiteY57" fmla="*/ 332319 h 548468"/>
              <a:gd name="connsiteX58" fmla="*/ 288670 w 458251"/>
              <a:gd name="connsiteY58" fmla="*/ 334223 h 548468"/>
              <a:gd name="connsiteX59" fmla="*/ 286764 w 458251"/>
              <a:gd name="connsiteY59" fmla="*/ 337080 h 548468"/>
              <a:gd name="connsiteX60" fmla="*/ 284859 w 458251"/>
              <a:gd name="connsiteY60" fmla="*/ 339937 h 548468"/>
              <a:gd name="connsiteX61" fmla="*/ 283906 w 458251"/>
              <a:gd name="connsiteY61" fmla="*/ 342793 h 548468"/>
              <a:gd name="connsiteX62" fmla="*/ 281048 w 458251"/>
              <a:gd name="connsiteY62" fmla="*/ 345650 h 548468"/>
              <a:gd name="connsiteX63" fmla="*/ 277237 w 458251"/>
              <a:gd name="connsiteY63" fmla="*/ 348506 h 548468"/>
              <a:gd name="connsiteX64" fmla="*/ 272474 w 458251"/>
              <a:gd name="connsiteY64" fmla="*/ 349459 h 548468"/>
              <a:gd name="connsiteX65" fmla="*/ 267710 w 458251"/>
              <a:gd name="connsiteY65" fmla="*/ 347554 h 548468"/>
              <a:gd name="connsiteX66" fmla="*/ 266758 w 458251"/>
              <a:gd name="connsiteY66" fmla="*/ 349459 h 548468"/>
              <a:gd name="connsiteX67" fmla="*/ 256278 w 458251"/>
              <a:gd name="connsiteY67" fmla="*/ 351363 h 548468"/>
              <a:gd name="connsiteX68" fmla="*/ 245798 w 458251"/>
              <a:gd name="connsiteY68" fmla="*/ 355172 h 548468"/>
              <a:gd name="connsiteX69" fmla="*/ 234365 w 458251"/>
              <a:gd name="connsiteY69" fmla="*/ 359933 h 548468"/>
              <a:gd name="connsiteX70" fmla="*/ 224838 w 458251"/>
              <a:gd name="connsiteY70" fmla="*/ 364694 h 548468"/>
              <a:gd name="connsiteX71" fmla="*/ 224838 w 458251"/>
              <a:gd name="connsiteY71" fmla="*/ 371359 h 548468"/>
              <a:gd name="connsiteX72" fmla="*/ 223886 w 458251"/>
              <a:gd name="connsiteY72" fmla="*/ 378977 h 548468"/>
              <a:gd name="connsiteX73" fmla="*/ 222933 w 458251"/>
              <a:gd name="connsiteY73" fmla="*/ 385642 h 548468"/>
              <a:gd name="connsiteX74" fmla="*/ 220075 w 458251"/>
              <a:gd name="connsiteY74" fmla="*/ 407543 h 548468"/>
              <a:gd name="connsiteX75" fmla="*/ 217217 w 458251"/>
              <a:gd name="connsiteY75" fmla="*/ 429444 h 548468"/>
              <a:gd name="connsiteX76" fmla="*/ 188636 w 458251"/>
              <a:gd name="connsiteY76" fmla="*/ 447535 h 548468"/>
              <a:gd name="connsiteX77" fmla="*/ 193399 w 458251"/>
              <a:gd name="connsiteY77" fmla="*/ 452296 h 548468"/>
              <a:gd name="connsiteX78" fmla="*/ 196257 w 458251"/>
              <a:gd name="connsiteY78" fmla="*/ 457057 h 548468"/>
              <a:gd name="connsiteX79" fmla="*/ 200068 w 458251"/>
              <a:gd name="connsiteY79" fmla="*/ 462771 h 548468"/>
              <a:gd name="connsiteX80" fmla="*/ 203879 w 458251"/>
              <a:gd name="connsiteY80" fmla="*/ 467532 h 548468"/>
              <a:gd name="connsiteX81" fmla="*/ 195305 w 458251"/>
              <a:gd name="connsiteY81" fmla="*/ 467532 h 548468"/>
              <a:gd name="connsiteX82" fmla="*/ 189589 w 458251"/>
              <a:gd name="connsiteY82" fmla="*/ 469436 h 548468"/>
              <a:gd name="connsiteX83" fmla="*/ 184825 w 458251"/>
              <a:gd name="connsiteY83" fmla="*/ 474197 h 548468"/>
              <a:gd name="connsiteX84" fmla="*/ 179109 w 458251"/>
              <a:gd name="connsiteY84" fmla="*/ 480862 h 548468"/>
              <a:gd name="connsiteX85" fmla="*/ 165771 w 458251"/>
              <a:gd name="connsiteY85" fmla="*/ 497050 h 548468"/>
              <a:gd name="connsiteX86" fmla="*/ 161960 w 458251"/>
              <a:gd name="connsiteY86" fmla="*/ 504668 h 548468"/>
              <a:gd name="connsiteX87" fmla="*/ 157197 w 458251"/>
              <a:gd name="connsiteY87" fmla="*/ 512285 h 548468"/>
              <a:gd name="connsiteX88" fmla="*/ 152433 w 458251"/>
              <a:gd name="connsiteY88" fmla="*/ 518951 h 548468"/>
              <a:gd name="connsiteX89" fmla="*/ 146717 w 458251"/>
              <a:gd name="connsiteY89" fmla="*/ 526568 h 548468"/>
              <a:gd name="connsiteX90" fmla="*/ 144811 w 458251"/>
              <a:gd name="connsiteY90" fmla="*/ 528473 h 548468"/>
              <a:gd name="connsiteX91" fmla="*/ 141953 w 458251"/>
              <a:gd name="connsiteY91" fmla="*/ 533234 h 548468"/>
              <a:gd name="connsiteX92" fmla="*/ 139095 w 458251"/>
              <a:gd name="connsiteY92" fmla="*/ 537995 h 548468"/>
              <a:gd name="connsiteX93" fmla="*/ 136237 w 458251"/>
              <a:gd name="connsiteY93" fmla="*/ 543708 h 548468"/>
              <a:gd name="connsiteX94" fmla="*/ 133379 w 458251"/>
              <a:gd name="connsiteY94" fmla="*/ 548469 h 548468"/>
              <a:gd name="connsiteX95" fmla="*/ 126710 w 458251"/>
              <a:gd name="connsiteY95" fmla="*/ 545612 h 548468"/>
              <a:gd name="connsiteX96" fmla="*/ 120994 w 458251"/>
              <a:gd name="connsiteY96" fmla="*/ 540851 h 548468"/>
              <a:gd name="connsiteX97" fmla="*/ 117183 w 458251"/>
              <a:gd name="connsiteY97" fmla="*/ 535138 h 548468"/>
              <a:gd name="connsiteX98" fmla="*/ 117183 w 458251"/>
              <a:gd name="connsiteY98" fmla="*/ 526568 h 548468"/>
              <a:gd name="connsiteX99" fmla="*/ 117183 w 458251"/>
              <a:gd name="connsiteY99" fmla="*/ 518951 h 548468"/>
              <a:gd name="connsiteX100" fmla="*/ 117183 w 458251"/>
              <a:gd name="connsiteY100" fmla="*/ 500859 h 548468"/>
              <a:gd name="connsiteX101" fmla="*/ 110514 w 458251"/>
              <a:gd name="connsiteY101" fmla="*/ 482767 h 548468"/>
              <a:gd name="connsiteX102" fmla="*/ 100034 w 458251"/>
              <a:gd name="connsiteY102" fmla="*/ 467532 h 548468"/>
              <a:gd name="connsiteX103" fmla="*/ 84791 w 458251"/>
              <a:gd name="connsiteY103" fmla="*/ 459914 h 548468"/>
              <a:gd name="connsiteX104" fmla="*/ 81932 w 458251"/>
              <a:gd name="connsiteY104" fmla="*/ 458010 h 548468"/>
              <a:gd name="connsiteX105" fmla="*/ 79074 w 458251"/>
              <a:gd name="connsiteY105" fmla="*/ 457057 h 548468"/>
              <a:gd name="connsiteX106" fmla="*/ 75264 w 458251"/>
              <a:gd name="connsiteY106" fmla="*/ 456105 h 548468"/>
              <a:gd name="connsiteX107" fmla="*/ 72405 w 458251"/>
              <a:gd name="connsiteY107" fmla="*/ 454201 h 548468"/>
              <a:gd name="connsiteX108" fmla="*/ 68595 w 458251"/>
              <a:gd name="connsiteY108" fmla="*/ 447535 h 548468"/>
              <a:gd name="connsiteX109" fmla="*/ 63831 w 458251"/>
              <a:gd name="connsiteY109" fmla="*/ 444679 h 548468"/>
              <a:gd name="connsiteX110" fmla="*/ 58115 w 458251"/>
              <a:gd name="connsiteY110" fmla="*/ 441822 h 548468"/>
              <a:gd name="connsiteX111" fmla="*/ 54304 w 458251"/>
              <a:gd name="connsiteY111" fmla="*/ 434205 h 548468"/>
              <a:gd name="connsiteX112" fmla="*/ 51446 w 458251"/>
              <a:gd name="connsiteY112" fmla="*/ 425635 h 548468"/>
              <a:gd name="connsiteX113" fmla="*/ 46683 w 458251"/>
              <a:gd name="connsiteY113" fmla="*/ 418969 h 548468"/>
              <a:gd name="connsiteX114" fmla="*/ 40014 w 458251"/>
              <a:gd name="connsiteY114" fmla="*/ 412304 h 548468"/>
              <a:gd name="connsiteX115" fmla="*/ 34297 w 458251"/>
              <a:gd name="connsiteY115" fmla="*/ 405638 h 548468"/>
              <a:gd name="connsiteX116" fmla="*/ 29534 w 458251"/>
              <a:gd name="connsiteY116" fmla="*/ 399925 h 548468"/>
              <a:gd name="connsiteX117" fmla="*/ 24770 w 458251"/>
              <a:gd name="connsiteY117" fmla="*/ 389451 h 548468"/>
              <a:gd name="connsiteX118" fmla="*/ 23818 w 458251"/>
              <a:gd name="connsiteY118" fmla="*/ 378025 h 548468"/>
              <a:gd name="connsiteX119" fmla="*/ 23818 w 458251"/>
              <a:gd name="connsiteY119" fmla="*/ 366598 h 548468"/>
              <a:gd name="connsiteX120" fmla="*/ 22865 w 458251"/>
              <a:gd name="connsiteY120" fmla="*/ 354220 h 548468"/>
              <a:gd name="connsiteX121" fmla="*/ 20007 w 458251"/>
              <a:gd name="connsiteY121" fmla="*/ 348506 h 548468"/>
              <a:gd name="connsiteX122" fmla="*/ 16196 w 458251"/>
              <a:gd name="connsiteY122" fmla="*/ 342793 h 548468"/>
              <a:gd name="connsiteX123" fmla="*/ 12385 w 458251"/>
              <a:gd name="connsiteY123" fmla="*/ 337080 h 548468"/>
              <a:gd name="connsiteX124" fmla="*/ 8575 w 458251"/>
              <a:gd name="connsiteY124" fmla="*/ 331367 h 548468"/>
              <a:gd name="connsiteX125" fmla="*/ 2858 w 458251"/>
              <a:gd name="connsiteY125" fmla="*/ 318036 h 548468"/>
              <a:gd name="connsiteX126" fmla="*/ 0 w 458251"/>
              <a:gd name="connsiteY126" fmla="*/ 304705 h 548468"/>
              <a:gd name="connsiteX127" fmla="*/ 952 w 458251"/>
              <a:gd name="connsiteY127" fmla="*/ 291374 h 548468"/>
              <a:gd name="connsiteX128" fmla="*/ 6669 w 458251"/>
              <a:gd name="connsiteY128" fmla="*/ 278043 h 548468"/>
              <a:gd name="connsiteX129" fmla="*/ 9527 w 458251"/>
              <a:gd name="connsiteY129" fmla="*/ 273282 h 548468"/>
              <a:gd name="connsiteX130" fmla="*/ 12385 w 458251"/>
              <a:gd name="connsiteY130" fmla="*/ 268521 h 548468"/>
              <a:gd name="connsiteX131" fmla="*/ 14291 w 458251"/>
              <a:gd name="connsiteY131" fmla="*/ 262808 h 548468"/>
              <a:gd name="connsiteX132" fmla="*/ 15243 w 458251"/>
              <a:gd name="connsiteY132" fmla="*/ 258047 h 548468"/>
              <a:gd name="connsiteX133" fmla="*/ 15243 w 458251"/>
              <a:gd name="connsiteY133" fmla="*/ 246621 h 548468"/>
              <a:gd name="connsiteX134" fmla="*/ 17149 w 458251"/>
              <a:gd name="connsiteY134" fmla="*/ 240908 h 548468"/>
              <a:gd name="connsiteX135" fmla="*/ 21912 w 458251"/>
              <a:gd name="connsiteY135" fmla="*/ 237099 h 548468"/>
              <a:gd name="connsiteX136" fmla="*/ 24770 w 458251"/>
              <a:gd name="connsiteY136" fmla="*/ 231385 h 548468"/>
              <a:gd name="connsiteX137" fmla="*/ 27629 w 458251"/>
              <a:gd name="connsiteY137" fmla="*/ 223768 h 548468"/>
              <a:gd name="connsiteX138" fmla="*/ 32392 w 458251"/>
              <a:gd name="connsiteY138" fmla="*/ 218055 h 548468"/>
              <a:gd name="connsiteX139" fmla="*/ 38108 w 458251"/>
              <a:gd name="connsiteY139" fmla="*/ 218055 h 548468"/>
              <a:gd name="connsiteX140" fmla="*/ 42872 w 458251"/>
              <a:gd name="connsiteY140" fmla="*/ 222816 h 548468"/>
              <a:gd name="connsiteX141" fmla="*/ 43824 w 458251"/>
              <a:gd name="connsiteY141" fmla="*/ 230433 h 548468"/>
              <a:gd name="connsiteX142" fmla="*/ 46683 w 458251"/>
              <a:gd name="connsiteY142" fmla="*/ 236146 h 548468"/>
              <a:gd name="connsiteX143" fmla="*/ 55257 w 458251"/>
              <a:gd name="connsiteY143" fmla="*/ 239003 h 548468"/>
              <a:gd name="connsiteX144" fmla="*/ 61926 w 458251"/>
              <a:gd name="connsiteY144" fmla="*/ 239955 h 548468"/>
              <a:gd name="connsiteX145" fmla="*/ 67642 w 458251"/>
              <a:gd name="connsiteY145" fmla="*/ 240908 h 548468"/>
              <a:gd name="connsiteX146" fmla="*/ 73358 w 458251"/>
              <a:gd name="connsiteY146" fmla="*/ 240908 h 548468"/>
              <a:gd name="connsiteX147" fmla="*/ 79074 w 458251"/>
              <a:gd name="connsiteY147" fmla="*/ 239003 h 548468"/>
              <a:gd name="connsiteX148" fmla="*/ 83838 w 458251"/>
              <a:gd name="connsiteY148" fmla="*/ 236146 h 548468"/>
              <a:gd name="connsiteX149" fmla="*/ 88602 w 458251"/>
              <a:gd name="connsiteY149" fmla="*/ 232338 h 548468"/>
              <a:gd name="connsiteX150" fmla="*/ 94318 w 458251"/>
              <a:gd name="connsiteY150" fmla="*/ 229481 h 548468"/>
              <a:gd name="connsiteX151" fmla="*/ 100034 w 458251"/>
              <a:gd name="connsiteY151" fmla="*/ 230433 h 548468"/>
              <a:gd name="connsiteX152" fmla="*/ 101940 w 458251"/>
              <a:gd name="connsiteY152" fmla="*/ 230433 h 548468"/>
              <a:gd name="connsiteX153" fmla="*/ 102892 w 458251"/>
              <a:gd name="connsiteY153" fmla="*/ 232338 h 548468"/>
              <a:gd name="connsiteX154" fmla="*/ 106703 w 458251"/>
              <a:gd name="connsiteY154" fmla="*/ 237099 h 548468"/>
              <a:gd name="connsiteX155" fmla="*/ 110514 w 458251"/>
              <a:gd name="connsiteY155" fmla="*/ 242812 h 548468"/>
              <a:gd name="connsiteX156" fmla="*/ 115277 w 458251"/>
              <a:gd name="connsiteY156" fmla="*/ 246621 h 548468"/>
              <a:gd name="connsiteX157" fmla="*/ 121946 w 458251"/>
              <a:gd name="connsiteY157" fmla="*/ 246621 h 548468"/>
              <a:gd name="connsiteX158" fmla="*/ 124804 w 458251"/>
              <a:gd name="connsiteY158" fmla="*/ 244716 h 548468"/>
              <a:gd name="connsiteX159" fmla="*/ 126710 w 458251"/>
              <a:gd name="connsiteY159" fmla="*/ 241860 h 548468"/>
              <a:gd name="connsiteX160" fmla="*/ 128615 w 458251"/>
              <a:gd name="connsiteY160" fmla="*/ 239003 h 548468"/>
              <a:gd name="connsiteX161" fmla="*/ 130521 w 458251"/>
              <a:gd name="connsiteY161" fmla="*/ 237099 h 548468"/>
              <a:gd name="connsiteX162" fmla="*/ 133379 w 458251"/>
              <a:gd name="connsiteY162" fmla="*/ 236146 h 548468"/>
              <a:gd name="connsiteX163" fmla="*/ 136237 w 458251"/>
              <a:gd name="connsiteY163" fmla="*/ 235194 h 548468"/>
              <a:gd name="connsiteX164" fmla="*/ 138142 w 458251"/>
              <a:gd name="connsiteY164" fmla="*/ 234242 h 548468"/>
              <a:gd name="connsiteX165" fmla="*/ 141000 w 458251"/>
              <a:gd name="connsiteY165" fmla="*/ 232338 h 548468"/>
              <a:gd name="connsiteX166" fmla="*/ 143858 w 458251"/>
              <a:gd name="connsiteY166" fmla="*/ 225672 h 548468"/>
              <a:gd name="connsiteX167" fmla="*/ 145764 w 458251"/>
              <a:gd name="connsiteY167" fmla="*/ 218055 h 548468"/>
              <a:gd name="connsiteX168" fmla="*/ 146717 w 458251"/>
              <a:gd name="connsiteY168" fmla="*/ 210437 h 548468"/>
              <a:gd name="connsiteX169" fmla="*/ 146717 w 458251"/>
              <a:gd name="connsiteY169" fmla="*/ 202819 h 548468"/>
              <a:gd name="connsiteX170" fmla="*/ 147669 w 458251"/>
              <a:gd name="connsiteY170" fmla="*/ 191393 h 548468"/>
              <a:gd name="connsiteX171" fmla="*/ 148622 w 458251"/>
              <a:gd name="connsiteY171" fmla="*/ 179014 h 548468"/>
              <a:gd name="connsiteX172" fmla="*/ 150527 w 458251"/>
              <a:gd name="connsiteY172" fmla="*/ 167588 h 548468"/>
              <a:gd name="connsiteX173" fmla="*/ 154339 w 458251"/>
              <a:gd name="connsiteY173" fmla="*/ 157113 h 548468"/>
              <a:gd name="connsiteX174" fmla="*/ 159102 w 458251"/>
              <a:gd name="connsiteY174" fmla="*/ 150448 h 548468"/>
              <a:gd name="connsiteX175" fmla="*/ 166724 w 458251"/>
              <a:gd name="connsiteY175" fmla="*/ 145687 h 548468"/>
              <a:gd name="connsiteX176" fmla="*/ 174345 w 458251"/>
              <a:gd name="connsiteY176" fmla="*/ 143783 h 548468"/>
              <a:gd name="connsiteX177" fmla="*/ 181967 w 458251"/>
              <a:gd name="connsiteY177" fmla="*/ 142830 h 548468"/>
              <a:gd name="connsiteX178" fmla="*/ 186730 w 458251"/>
              <a:gd name="connsiteY178" fmla="*/ 143783 h 548468"/>
              <a:gd name="connsiteX179" fmla="*/ 191494 w 458251"/>
              <a:gd name="connsiteY179" fmla="*/ 145687 h 548468"/>
              <a:gd name="connsiteX180" fmla="*/ 196257 w 458251"/>
              <a:gd name="connsiteY180" fmla="*/ 147591 h 548468"/>
              <a:gd name="connsiteX181" fmla="*/ 200068 w 458251"/>
              <a:gd name="connsiteY181" fmla="*/ 150448 h 548468"/>
              <a:gd name="connsiteX182" fmla="*/ 204832 w 458251"/>
              <a:gd name="connsiteY182" fmla="*/ 156162 h 548468"/>
              <a:gd name="connsiteX183" fmla="*/ 213406 w 458251"/>
              <a:gd name="connsiteY183" fmla="*/ 158066 h 548468"/>
              <a:gd name="connsiteX184" fmla="*/ 221980 w 458251"/>
              <a:gd name="connsiteY184" fmla="*/ 157113 h 548468"/>
              <a:gd name="connsiteX185" fmla="*/ 229602 w 458251"/>
              <a:gd name="connsiteY185" fmla="*/ 154257 h 548468"/>
              <a:gd name="connsiteX186" fmla="*/ 234365 w 458251"/>
              <a:gd name="connsiteY186" fmla="*/ 152352 h 548468"/>
              <a:gd name="connsiteX187" fmla="*/ 235319 w 458251"/>
              <a:gd name="connsiteY187" fmla="*/ 149496 h 548468"/>
              <a:gd name="connsiteX188" fmla="*/ 237224 w 458251"/>
              <a:gd name="connsiteY188" fmla="*/ 146639 h 548468"/>
              <a:gd name="connsiteX189" fmla="*/ 239129 w 458251"/>
              <a:gd name="connsiteY189" fmla="*/ 142830 h 548468"/>
              <a:gd name="connsiteX190" fmla="*/ 241988 w 458251"/>
              <a:gd name="connsiteY190" fmla="*/ 139974 h 548468"/>
              <a:gd name="connsiteX191" fmla="*/ 244846 w 458251"/>
              <a:gd name="connsiteY191" fmla="*/ 139022 h 548468"/>
              <a:gd name="connsiteX192" fmla="*/ 252467 w 458251"/>
              <a:gd name="connsiteY192" fmla="*/ 136165 h 548468"/>
              <a:gd name="connsiteX193" fmla="*/ 256278 w 458251"/>
              <a:gd name="connsiteY193" fmla="*/ 132356 h 548468"/>
              <a:gd name="connsiteX194" fmla="*/ 258183 w 458251"/>
              <a:gd name="connsiteY194" fmla="*/ 128547 h 548468"/>
              <a:gd name="connsiteX195" fmla="*/ 258183 w 458251"/>
              <a:gd name="connsiteY195" fmla="*/ 123786 h 548468"/>
              <a:gd name="connsiteX196" fmla="*/ 254373 w 458251"/>
              <a:gd name="connsiteY196" fmla="*/ 120930 h 548468"/>
              <a:gd name="connsiteX197" fmla="*/ 245798 w 458251"/>
              <a:gd name="connsiteY197" fmla="*/ 119978 h 548468"/>
              <a:gd name="connsiteX198" fmla="*/ 238177 w 458251"/>
              <a:gd name="connsiteY198" fmla="*/ 119025 h 548468"/>
              <a:gd name="connsiteX199" fmla="*/ 232461 w 458251"/>
              <a:gd name="connsiteY199" fmla="*/ 114264 h 548468"/>
              <a:gd name="connsiteX200" fmla="*/ 231507 w 458251"/>
              <a:gd name="connsiteY200" fmla="*/ 103790 h 548468"/>
              <a:gd name="connsiteX201" fmla="*/ 232461 w 458251"/>
              <a:gd name="connsiteY201" fmla="*/ 99981 h 548468"/>
              <a:gd name="connsiteX202" fmla="*/ 233413 w 458251"/>
              <a:gd name="connsiteY202" fmla="*/ 97125 h 548468"/>
              <a:gd name="connsiteX203" fmla="*/ 233413 w 458251"/>
              <a:gd name="connsiteY203" fmla="*/ 94268 h 548468"/>
              <a:gd name="connsiteX204" fmla="*/ 232461 w 458251"/>
              <a:gd name="connsiteY204" fmla="*/ 89507 h 548468"/>
              <a:gd name="connsiteX205" fmla="*/ 230555 w 458251"/>
              <a:gd name="connsiteY205" fmla="*/ 85698 h 548468"/>
              <a:gd name="connsiteX206" fmla="*/ 231507 w 458251"/>
              <a:gd name="connsiteY206" fmla="*/ 81890 h 548468"/>
              <a:gd name="connsiteX207" fmla="*/ 233413 w 458251"/>
              <a:gd name="connsiteY207" fmla="*/ 77128 h 548468"/>
              <a:gd name="connsiteX208" fmla="*/ 233413 w 458251"/>
              <a:gd name="connsiteY208" fmla="*/ 73320 h 548468"/>
              <a:gd name="connsiteX209" fmla="*/ 237224 w 458251"/>
              <a:gd name="connsiteY209" fmla="*/ 63798 h 548468"/>
              <a:gd name="connsiteX210" fmla="*/ 241035 w 458251"/>
              <a:gd name="connsiteY210" fmla="*/ 53323 h 548468"/>
              <a:gd name="connsiteX211" fmla="*/ 245798 w 458251"/>
              <a:gd name="connsiteY211" fmla="*/ 44754 h 548468"/>
              <a:gd name="connsiteX212" fmla="*/ 254373 w 458251"/>
              <a:gd name="connsiteY212" fmla="*/ 41897 h 548468"/>
              <a:gd name="connsiteX213" fmla="*/ 258183 w 458251"/>
              <a:gd name="connsiteY213" fmla="*/ 43801 h 548468"/>
              <a:gd name="connsiteX214" fmla="*/ 262947 w 458251"/>
              <a:gd name="connsiteY214" fmla="*/ 46658 h 548468"/>
              <a:gd name="connsiteX215" fmla="*/ 266758 w 458251"/>
              <a:gd name="connsiteY215" fmla="*/ 49515 h 548468"/>
              <a:gd name="connsiteX216" fmla="*/ 269616 w 458251"/>
              <a:gd name="connsiteY216" fmla="*/ 52371 h 548468"/>
              <a:gd name="connsiteX217" fmla="*/ 271521 w 458251"/>
              <a:gd name="connsiteY217" fmla="*/ 54276 h 548468"/>
              <a:gd name="connsiteX218" fmla="*/ 273427 w 458251"/>
              <a:gd name="connsiteY218" fmla="*/ 56180 h 548468"/>
              <a:gd name="connsiteX219" fmla="*/ 275332 w 458251"/>
              <a:gd name="connsiteY219" fmla="*/ 57132 h 548468"/>
              <a:gd name="connsiteX220" fmla="*/ 277237 w 458251"/>
              <a:gd name="connsiteY220" fmla="*/ 59037 h 548468"/>
              <a:gd name="connsiteX221" fmla="*/ 279143 w 458251"/>
              <a:gd name="connsiteY221" fmla="*/ 62845 h 548468"/>
              <a:gd name="connsiteX222" fmla="*/ 281048 w 458251"/>
              <a:gd name="connsiteY222" fmla="*/ 66654 h 548468"/>
              <a:gd name="connsiteX223" fmla="*/ 282001 w 458251"/>
              <a:gd name="connsiteY223" fmla="*/ 70463 h 548468"/>
              <a:gd name="connsiteX224" fmla="*/ 285812 w 458251"/>
              <a:gd name="connsiteY224" fmla="*/ 72367 h 548468"/>
              <a:gd name="connsiteX225" fmla="*/ 288670 w 458251"/>
              <a:gd name="connsiteY225" fmla="*/ 74272 h 548468"/>
              <a:gd name="connsiteX226" fmla="*/ 292481 w 458251"/>
              <a:gd name="connsiteY226" fmla="*/ 79033 h 548468"/>
              <a:gd name="connsiteX227" fmla="*/ 295339 w 458251"/>
              <a:gd name="connsiteY227" fmla="*/ 80937 h 548468"/>
              <a:gd name="connsiteX228" fmla="*/ 299150 w 458251"/>
              <a:gd name="connsiteY228" fmla="*/ 81890 h 548468"/>
              <a:gd name="connsiteX229" fmla="*/ 301055 w 458251"/>
              <a:gd name="connsiteY229" fmla="*/ 79985 h 548468"/>
              <a:gd name="connsiteX230" fmla="*/ 302960 w 458251"/>
              <a:gd name="connsiteY230" fmla="*/ 79033 h 548468"/>
              <a:gd name="connsiteX231" fmla="*/ 304866 w 458251"/>
              <a:gd name="connsiteY231" fmla="*/ 78081 h 548468"/>
              <a:gd name="connsiteX232" fmla="*/ 311535 w 458251"/>
              <a:gd name="connsiteY232" fmla="*/ 78081 h 548468"/>
              <a:gd name="connsiteX233" fmla="*/ 320109 w 458251"/>
              <a:gd name="connsiteY233" fmla="*/ 78081 h 548468"/>
              <a:gd name="connsiteX234" fmla="*/ 327731 w 458251"/>
              <a:gd name="connsiteY234" fmla="*/ 77128 h 548468"/>
              <a:gd name="connsiteX235" fmla="*/ 331542 w 458251"/>
              <a:gd name="connsiteY235" fmla="*/ 71415 h 548468"/>
              <a:gd name="connsiteX236" fmla="*/ 333447 w 458251"/>
              <a:gd name="connsiteY236" fmla="*/ 70463 h 548468"/>
              <a:gd name="connsiteX237" fmla="*/ 336305 w 458251"/>
              <a:gd name="connsiteY237" fmla="*/ 69511 h 548468"/>
              <a:gd name="connsiteX238" fmla="*/ 341069 w 458251"/>
              <a:gd name="connsiteY238" fmla="*/ 68559 h 548468"/>
              <a:gd name="connsiteX239" fmla="*/ 344880 w 458251"/>
              <a:gd name="connsiteY239" fmla="*/ 67606 h 548468"/>
              <a:gd name="connsiteX240" fmla="*/ 348690 w 458251"/>
              <a:gd name="connsiteY240" fmla="*/ 68559 h 548468"/>
              <a:gd name="connsiteX241" fmla="*/ 352501 w 458251"/>
              <a:gd name="connsiteY241" fmla="*/ 69511 h 548468"/>
              <a:gd name="connsiteX242" fmla="*/ 356312 w 458251"/>
              <a:gd name="connsiteY242" fmla="*/ 68559 h 548468"/>
              <a:gd name="connsiteX243" fmla="*/ 358217 w 458251"/>
              <a:gd name="connsiteY243" fmla="*/ 66654 h 548468"/>
              <a:gd name="connsiteX244" fmla="*/ 359170 w 458251"/>
              <a:gd name="connsiteY244" fmla="*/ 64750 h 548468"/>
              <a:gd name="connsiteX245" fmla="*/ 362028 w 458251"/>
              <a:gd name="connsiteY245" fmla="*/ 59989 h 548468"/>
              <a:gd name="connsiteX246" fmla="*/ 364886 w 458251"/>
              <a:gd name="connsiteY246" fmla="*/ 55228 h 548468"/>
              <a:gd name="connsiteX247" fmla="*/ 365839 w 458251"/>
              <a:gd name="connsiteY247" fmla="*/ 52371 h 548468"/>
              <a:gd name="connsiteX248" fmla="*/ 367744 w 458251"/>
              <a:gd name="connsiteY248" fmla="*/ 50467 h 548468"/>
              <a:gd name="connsiteX249" fmla="*/ 369650 w 458251"/>
              <a:gd name="connsiteY249" fmla="*/ 48562 h 548468"/>
              <a:gd name="connsiteX250" fmla="*/ 370603 w 458251"/>
              <a:gd name="connsiteY250" fmla="*/ 39040 h 548468"/>
              <a:gd name="connsiteX251" fmla="*/ 372508 w 458251"/>
              <a:gd name="connsiteY251" fmla="*/ 36184 h 548468"/>
              <a:gd name="connsiteX252" fmla="*/ 374413 w 458251"/>
              <a:gd name="connsiteY252" fmla="*/ 35232 h 548468"/>
              <a:gd name="connsiteX253" fmla="*/ 376319 w 458251"/>
              <a:gd name="connsiteY253" fmla="*/ 34279 h 548468"/>
              <a:gd name="connsiteX254" fmla="*/ 377271 w 458251"/>
              <a:gd name="connsiteY254" fmla="*/ 34279 h 548468"/>
              <a:gd name="connsiteX255" fmla="*/ 382988 w 458251"/>
              <a:gd name="connsiteY255" fmla="*/ 37136 h 548468"/>
              <a:gd name="connsiteX256" fmla="*/ 384894 w 458251"/>
              <a:gd name="connsiteY256" fmla="*/ 37136 h 548468"/>
              <a:gd name="connsiteX257" fmla="*/ 387752 w 458251"/>
              <a:gd name="connsiteY257" fmla="*/ 36184 h 548468"/>
              <a:gd name="connsiteX258" fmla="*/ 390610 w 458251"/>
              <a:gd name="connsiteY258" fmla="*/ 34279 h 548468"/>
              <a:gd name="connsiteX259" fmla="*/ 393468 w 458251"/>
              <a:gd name="connsiteY259" fmla="*/ 31423 h 548468"/>
              <a:gd name="connsiteX260" fmla="*/ 393468 w 458251"/>
              <a:gd name="connsiteY260" fmla="*/ 28566 h 548468"/>
              <a:gd name="connsiteX261" fmla="*/ 393468 w 458251"/>
              <a:gd name="connsiteY261" fmla="*/ 24757 h 548468"/>
              <a:gd name="connsiteX262" fmla="*/ 393468 w 458251"/>
              <a:gd name="connsiteY262" fmla="*/ 20949 h 548468"/>
              <a:gd name="connsiteX263" fmla="*/ 398231 w 458251"/>
              <a:gd name="connsiteY263" fmla="*/ 16188 h 548468"/>
              <a:gd name="connsiteX264" fmla="*/ 405853 w 458251"/>
              <a:gd name="connsiteY264" fmla="*/ 12379 h 548468"/>
              <a:gd name="connsiteX265" fmla="*/ 410616 w 458251"/>
              <a:gd name="connsiteY265" fmla="*/ 6666 h 548468"/>
              <a:gd name="connsiteX266" fmla="*/ 411569 w 458251"/>
              <a:gd name="connsiteY266" fmla="*/ 0 h 548468"/>
              <a:gd name="connsiteX267" fmla="*/ 420143 w 458251"/>
              <a:gd name="connsiteY267" fmla="*/ 29518 h 548468"/>
              <a:gd name="connsiteX268" fmla="*/ 422049 w 458251"/>
              <a:gd name="connsiteY268" fmla="*/ 38088 h 548468"/>
              <a:gd name="connsiteX269" fmla="*/ 424907 w 458251"/>
              <a:gd name="connsiteY269" fmla="*/ 45706 h 548468"/>
              <a:gd name="connsiteX270" fmla="*/ 427765 w 458251"/>
              <a:gd name="connsiteY270" fmla="*/ 54276 h 548468"/>
              <a:gd name="connsiteX271" fmla="*/ 430623 w 458251"/>
              <a:gd name="connsiteY271" fmla="*/ 61893 h 548468"/>
              <a:gd name="connsiteX272" fmla="*/ 433481 w 458251"/>
              <a:gd name="connsiteY272" fmla="*/ 70463 h 548468"/>
              <a:gd name="connsiteX273" fmla="*/ 438245 w 458251"/>
              <a:gd name="connsiteY273" fmla="*/ 79985 h 548468"/>
              <a:gd name="connsiteX274" fmla="*/ 441103 w 458251"/>
              <a:gd name="connsiteY274" fmla="*/ 84746 h 548468"/>
              <a:gd name="connsiteX275" fmla="*/ 441103 w 458251"/>
              <a:gd name="connsiteY275" fmla="*/ 89507 h 548468"/>
              <a:gd name="connsiteX276" fmla="*/ 438245 w 458251"/>
              <a:gd name="connsiteY276" fmla="*/ 108551 h 548468"/>
              <a:gd name="connsiteX277" fmla="*/ 437292 w 458251"/>
              <a:gd name="connsiteY277" fmla="*/ 114264 h 548468"/>
              <a:gd name="connsiteX278" fmla="*/ 442056 w 458251"/>
              <a:gd name="connsiteY278" fmla="*/ 114264 h 548468"/>
              <a:gd name="connsiteX279" fmla="*/ 447772 w 458251"/>
              <a:gd name="connsiteY279" fmla="*/ 115217 h 548468"/>
              <a:gd name="connsiteX280" fmla="*/ 453488 w 458251"/>
              <a:gd name="connsiteY280" fmla="*/ 118073 h 548468"/>
              <a:gd name="connsiteX281" fmla="*/ 457299 w 458251"/>
              <a:gd name="connsiteY281" fmla="*/ 121882 h 54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458251" h="548468">
                <a:moveTo>
                  <a:pt x="457299" y="121882"/>
                </a:moveTo>
                <a:lnTo>
                  <a:pt x="457299" y="125691"/>
                </a:lnTo>
                <a:lnTo>
                  <a:pt x="456346" y="129500"/>
                </a:lnTo>
                <a:lnTo>
                  <a:pt x="457299" y="143783"/>
                </a:lnTo>
                <a:lnTo>
                  <a:pt x="458251" y="151400"/>
                </a:lnTo>
                <a:lnTo>
                  <a:pt x="455393" y="151400"/>
                </a:lnTo>
                <a:lnTo>
                  <a:pt x="450630" y="149496"/>
                </a:lnTo>
                <a:lnTo>
                  <a:pt x="448724" y="150448"/>
                </a:lnTo>
                <a:lnTo>
                  <a:pt x="445866" y="152352"/>
                </a:lnTo>
                <a:lnTo>
                  <a:pt x="443961" y="153305"/>
                </a:lnTo>
                <a:lnTo>
                  <a:pt x="441103" y="153305"/>
                </a:lnTo>
                <a:lnTo>
                  <a:pt x="433481" y="152352"/>
                </a:lnTo>
                <a:lnTo>
                  <a:pt x="424907" y="156162"/>
                </a:lnTo>
                <a:lnTo>
                  <a:pt x="411569" y="167588"/>
                </a:lnTo>
                <a:lnTo>
                  <a:pt x="402042" y="169492"/>
                </a:lnTo>
                <a:lnTo>
                  <a:pt x="396326" y="167588"/>
                </a:lnTo>
                <a:lnTo>
                  <a:pt x="385846" y="160923"/>
                </a:lnTo>
                <a:lnTo>
                  <a:pt x="380130" y="160923"/>
                </a:lnTo>
                <a:lnTo>
                  <a:pt x="377271" y="161874"/>
                </a:lnTo>
                <a:lnTo>
                  <a:pt x="372508" y="168540"/>
                </a:lnTo>
                <a:lnTo>
                  <a:pt x="369650" y="170445"/>
                </a:lnTo>
                <a:lnTo>
                  <a:pt x="363934" y="171397"/>
                </a:lnTo>
                <a:lnTo>
                  <a:pt x="361076" y="172349"/>
                </a:lnTo>
                <a:lnTo>
                  <a:pt x="356312" y="177110"/>
                </a:lnTo>
                <a:lnTo>
                  <a:pt x="356312" y="181871"/>
                </a:lnTo>
                <a:lnTo>
                  <a:pt x="363934" y="194250"/>
                </a:lnTo>
                <a:lnTo>
                  <a:pt x="363934" y="199011"/>
                </a:lnTo>
                <a:lnTo>
                  <a:pt x="362028" y="203772"/>
                </a:lnTo>
                <a:lnTo>
                  <a:pt x="355359" y="212341"/>
                </a:lnTo>
                <a:lnTo>
                  <a:pt x="354407" y="218055"/>
                </a:lnTo>
                <a:lnTo>
                  <a:pt x="353454" y="230433"/>
                </a:lnTo>
                <a:lnTo>
                  <a:pt x="351549" y="235194"/>
                </a:lnTo>
                <a:lnTo>
                  <a:pt x="348690" y="239003"/>
                </a:lnTo>
                <a:lnTo>
                  <a:pt x="345832" y="240908"/>
                </a:lnTo>
                <a:lnTo>
                  <a:pt x="328684" y="252334"/>
                </a:lnTo>
                <a:lnTo>
                  <a:pt x="322968" y="260904"/>
                </a:lnTo>
                <a:lnTo>
                  <a:pt x="319157" y="271378"/>
                </a:lnTo>
                <a:lnTo>
                  <a:pt x="314393" y="293279"/>
                </a:lnTo>
                <a:lnTo>
                  <a:pt x="313441" y="296135"/>
                </a:lnTo>
                <a:lnTo>
                  <a:pt x="314393" y="302801"/>
                </a:lnTo>
                <a:lnTo>
                  <a:pt x="317251" y="308514"/>
                </a:lnTo>
                <a:lnTo>
                  <a:pt x="321062" y="313275"/>
                </a:lnTo>
                <a:lnTo>
                  <a:pt x="322968" y="315179"/>
                </a:lnTo>
                <a:lnTo>
                  <a:pt x="323920" y="317084"/>
                </a:lnTo>
                <a:lnTo>
                  <a:pt x="319157" y="317084"/>
                </a:lnTo>
                <a:lnTo>
                  <a:pt x="315346" y="318988"/>
                </a:lnTo>
                <a:lnTo>
                  <a:pt x="312488" y="321845"/>
                </a:lnTo>
                <a:lnTo>
                  <a:pt x="309629" y="323749"/>
                </a:lnTo>
                <a:lnTo>
                  <a:pt x="307724" y="324701"/>
                </a:lnTo>
                <a:lnTo>
                  <a:pt x="302960" y="325654"/>
                </a:lnTo>
                <a:lnTo>
                  <a:pt x="302008" y="326606"/>
                </a:lnTo>
                <a:lnTo>
                  <a:pt x="301055" y="328510"/>
                </a:lnTo>
                <a:lnTo>
                  <a:pt x="300102" y="331367"/>
                </a:lnTo>
                <a:lnTo>
                  <a:pt x="298197" y="333271"/>
                </a:lnTo>
                <a:lnTo>
                  <a:pt x="297244" y="335176"/>
                </a:lnTo>
                <a:lnTo>
                  <a:pt x="295339" y="335176"/>
                </a:lnTo>
                <a:lnTo>
                  <a:pt x="292481" y="332319"/>
                </a:lnTo>
                <a:lnTo>
                  <a:pt x="291528" y="332319"/>
                </a:lnTo>
                <a:lnTo>
                  <a:pt x="288670" y="334223"/>
                </a:lnTo>
                <a:lnTo>
                  <a:pt x="286764" y="337080"/>
                </a:lnTo>
                <a:lnTo>
                  <a:pt x="284859" y="339937"/>
                </a:lnTo>
                <a:lnTo>
                  <a:pt x="283906" y="342793"/>
                </a:lnTo>
                <a:lnTo>
                  <a:pt x="281048" y="345650"/>
                </a:lnTo>
                <a:lnTo>
                  <a:pt x="277237" y="348506"/>
                </a:lnTo>
                <a:lnTo>
                  <a:pt x="272474" y="349459"/>
                </a:lnTo>
                <a:lnTo>
                  <a:pt x="267710" y="347554"/>
                </a:lnTo>
                <a:lnTo>
                  <a:pt x="266758" y="349459"/>
                </a:lnTo>
                <a:lnTo>
                  <a:pt x="256278" y="351363"/>
                </a:lnTo>
                <a:lnTo>
                  <a:pt x="245798" y="355172"/>
                </a:lnTo>
                <a:lnTo>
                  <a:pt x="234365" y="359933"/>
                </a:lnTo>
                <a:lnTo>
                  <a:pt x="224838" y="364694"/>
                </a:lnTo>
                <a:lnTo>
                  <a:pt x="224838" y="371359"/>
                </a:lnTo>
                <a:lnTo>
                  <a:pt x="223886" y="378977"/>
                </a:lnTo>
                <a:lnTo>
                  <a:pt x="222933" y="385642"/>
                </a:lnTo>
                <a:lnTo>
                  <a:pt x="220075" y="407543"/>
                </a:lnTo>
                <a:lnTo>
                  <a:pt x="217217" y="429444"/>
                </a:lnTo>
                <a:lnTo>
                  <a:pt x="188636" y="447535"/>
                </a:lnTo>
                <a:lnTo>
                  <a:pt x="193399" y="452296"/>
                </a:lnTo>
                <a:lnTo>
                  <a:pt x="196257" y="457057"/>
                </a:lnTo>
                <a:lnTo>
                  <a:pt x="200068" y="462771"/>
                </a:lnTo>
                <a:lnTo>
                  <a:pt x="203879" y="467532"/>
                </a:lnTo>
                <a:lnTo>
                  <a:pt x="195305" y="467532"/>
                </a:lnTo>
                <a:lnTo>
                  <a:pt x="189589" y="469436"/>
                </a:lnTo>
                <a:lnTo>
                  <a:pt x="184825" y="474197"/>
                </a:lnTo>
                <a:lnTo>
                  <a:pt x="179109" y="480862"/>
                </a:lnTo>
                <a:lnTo>
                  <a:pt x="165771" y="497050"/>
                </a:lnTo>
                <a:lnTo>
                  <a:pt x="161960" y="504668"/>
                </a:lnTo>
                <a:lnTo>
                  <a:pt x="157197" y="512285"/>
                </a:lnTo>
                <a:lnTo>
                  <a:pt x="152433" y="518951"/>
                </a:lnTo>
                <a:lnTo>
                  <a:pt x="146717" y="526568"/>
                </a:lnTo>
                <a:lnTo>
                  <a:pt x="144811" y="528473"/>
                </a:lnTo>
                <a:lnTo>
                  <a:pt x="141953" y="533234"/>
                </a:lnTo>
                <a:lnTo>
                  <a:pt x="139095" y="537995"/>
                </a:lnTo>
                <a:lnTo>
                  <a:pt x="136237" y="543708"/>
                </a:lnTo>
                <a:lnTo>
                  <a:pt x="133379" y="548469"/>
                </a:lnTo>
                <a:lnTo>
                  <a:pt x="126710" y="545612"/>
                </a:lnTo>
                <a:lnTo>
                  <a:pt x="120994" y="540851"/>
                </a:lnTo>
                <a:lnTo>
                  <a:pt x="117183" y="535138"/>
                </a:lnTo>
                <a:lnTo>
                  <a:pt x="117183" y="526568"/>
                </a:lnTo>
                <a:lnTo>
                  <a:pt x="117183" y="518951"/>
                </a:lnTo>
                <a:lnTo>
                  <a:pt x="117183" y="500859"/>
                </a:lnTo>
                <a:lnTo>
                  <a:pt x="110514" y="482767"/>
                </a:lnTo>
                <a:lnTo>
                  <a:pt x="100034" y="467532"/>
                </a:lnTo>
                <a:lnTo>
                  <a:pt x="84791" y="459914"/>
                </a:lnTo>
                <a:lnTo>
                  <a:pt x="81932" y="458010"/>
                </a:lnTo>
                <a:lnTo>
                  <a:pt x="79074" y="457057"/>
                </a:lnTo>
                <a:lnTo>
                  <a:pt x="75264" y="456105"/>
                </a:lnTo>
                <a:lnTo>
                  <a:pt x="72405" y="454201"/>
                </a:lnTo>
                <a:lnTo>
                  <a:pt x="68595" y="447535"/>
                </a:lnTo>
                <a:lnTo>
                  <a:pt x="63831" y="444679"/>
                </a:lnTo>
                <a:lnTo>
                  <a:pt x="58115" y="441822"/>
                </a:lnTo>
                <a:lnTo>
                  <a:pt x="54304" y="434205"/>
                </a:lnTo>
                <a:lnTo>
                  <a:pt x="51446" y="425635"/>
                </a:lnTo>
                <a:lnTo>
                  <a:pt x="46683" y="418969"/>
                </a:lnTo>
                <a:lnTo>
                  <a:pt x="40014" y="412304"/>
                </a:lnTo>
                <a:lnTo>
                  <a:pt x="34297" y="405638"/>
                </a:lnTo>
                <a:lnTo>
                  <a:pt x="29534" y="399925"/>
                </a:lnTo>
                <a:lnTo>
                  <a:pt x="24770" y="389451"/>
                </a:lnTo>
                <a:lnTo>
                  <a:pt x="23818" y="378025"/>
                </a:lnTo>
                <a:lnTo>
                  <a:pt x="23818" y="366598"/>
                </a:lnTo>
                <a:lnTo>
                  <a:pt x="22865" y="354220"/>
                </a:lnTo>
                <a:lnTo>
                  <a:pt x="20007" y="348506"/>
                </a:lnTo>
                <a:lnTo>
                  <a:pt x="16196" y="342793"/>
                </a:lnTo>
                <a:lnTo>
                  <a:pt x="12385" y="337080"/>
                </a:lnTo>
                <a:lnTo>
                  <a:pt x="8575" y="331367"/>
                </a:lnTo>
                <a:lnTo>
                  <a:pt x="2858" y="318036"/>
                </a:lnTo>
                <a:lnTo>
                  <a:pt x="0" y="304705"/>
                </a:lnTo>
                <a:lnTo>
                  <a:pt x="952" y="291374"/>
                </a:lnTo>
                <a:lnTo>
                  <a:pt x="6669" y="278043"/>
                </a:lnTo>
                <a:lnTo>
                  <a:pt x="9527" y="273282"/>
                </a:lnTo>
                <a:lnTo>
                  <a:pt x="12385" y="268521"/>
                </a:lnTo>
                <a:lnTo>
                  <a:pt x="14291" y="262808"/>
                </a:lnTo>
                <a:lnTo>
                  <a:pt x="15243" y="258047"/>
                </a:lnTo>
                <a:lnTo>
                  <a:pt x="15243" y="246621"/>
                </a:lnTo>
                <a:lnTo>
                  <a:pt x="17149" y="240908"/>
                </a:lnTo>
                <a:lnTo>
                  <a:pt x="21912" y="237099"/>
                </a:lnTo>
                <a:lnTo>
                  <a:pt x="24770" y="231385"/>
                </a:lnTo>
                <a:lnTo>
                  <a:pt x="27629" y="223768"/>
                </a:lnTo>
                <a:lnTo>
                  <a:pt x="32392" y="218055"/>
                </a:lnTo>
                <a:lnTo>
                  <a:pt x="38108" y="218055"/>
                </a:lnTo>
                <a:lnTo>
                  <a:pt x="42872" y="222816"/>
                </a:lnTo>
                <a:lnTo>
                  <a:pt x="43824" y="230433"/>
                </a:lnTo>
                <a:lnTo>
                  <a:pt x="46683" y="236146"/>
                </a:lnTo>
                <a:lnTo>
                  <a:pt x="55257" y="239003"/>
                </a:lnTo>
                <a:lnTo>
                  <a:pt x="61926" y="239955"/>
                </a:lnTo>
                <a:lnTo>
                  <a:pt x="67642" y="240908"/>
                </a:lnTo>
                <a:lnTo>
                  <a:pt x="73358" y="240908"/>
                </a:lnTo>
                <a:lnTo>
                  <a:pt x="79074" y="239003"/>
                </a:lnTo>
                <a:lnTo>
                  <a:pt x="83838" y="236146"/>
                </a:lnTo>
                <a:lnTo>
                  <a:pt x="88602" y="232338"/>
                </a:lnTo>
                <a:lnTo>
                  <a:pt x="94318" y="229481"/>
                </a:lnTo>
                <a:lnTo>
                  <a:pt x="100034" y="230433"/>
                </a:lnTo>
                <a:lnTo>
                  <a:pt x="101940" y="230433"/>
                </a:lnTo>
                <a:lnTo>
                  <a:pt x="102892" y="232338"/>
                </a:lnTo>
                <a:lnTo>
                  <a:pt x="106703" y="237099"/>
                </a:lnTo>
                <a:lnTo>
                  <a:pt x="110514" y="242812"/>
                </a:lnTo>
                <a:lnTo>
                  <a:pt x="115277" y="246621"/>
                </a:lnTo>
                <a:lnTo>
                  <a:pt x="121946" y="246621"/>
                </a:lnTo>
                <a:lnTo>
                  <a:pt x="124804" y="244716"/>
                </a:lnTo>
                <a:lnTo>
                  <a:pt x="126710" y="241860"/>
                </a:lnTo>
                <a:lnTo>
                  <a:pt x="128615" y="239003"/>
                </a:lnTo>
                <a:lnTo>
                  <a:pt x="130521" y="237099"/>
                </a:lnTo>
                <a:lnTo>
                  <a:pt x="133379" y="236146"/>
                </a:lnTo>
                <a:lnTo>
                  <a:pt x="136237" y="235194"/>
                </a:lnTo>
                <a:lnTo>
                  <a:pt x="138142" y="234242"/>
                </a:lnTo>
                <a:lnTo>
                  <a:pt x="141000" y="232338"/>
                </a:lnTo>
                <a:lnTo>
                  <a:pt x="143858" y="225672"/>
                </a:lnTo>
                <a:lnTo>
                  <a:pt x="145764" y="218055"/>
                </a:lnTo>
                <a:lnTo>
                  <a:pt x="146717" y="210437"/>
                </a:lnTo>
                <a:lnTo>
                  <a:pt x="146717" y="202819"/>
                </a:lnTo>
                <a:lnTo>
                  <a:pt x="147669" y="191393"/>
                </a:lnTo>
                <a:lnTo>
                  <a:pt x="148622" y="179014"/>
                </a:lnTo>
                <a:lnTo>
                  <a:pt x="150527" y="167588"/>
                </a:lnTo>
                <a:lnTo>
                  <a:pt x="154339" y="157113"/>
                </a:lnTo>
                <a:lnTo>
                  <a:pt x="159102" y="150448"/>
                </a:lnTo>
                <a:lnTo>
                  <a:pt x="166724" y="145687"/>
                </a:lnTo>
                <a:lnTo>
                  <a:pt x="174345" y="143783"/>
                </a:lnTo>
                <a:lnTo>
                  <a:pt x="181967" y="142830"/>
                </a:lnTo>
                <a:lnTo>
                  <a:pt x="186730" y="143783"/>
                </a:lnTo>
                <a:lnTo>
                  <a:pt x="191494" y="145687"/>
                </a:lnTo>
                <a:lnTo>
                  <a:pt x="196257" y="147591"/>
                </a:lnTo>
                <a:lnTo>
                  <a:pt x="200068" y="150448"/>
                </a:lnTo>
                <a:lnTo>
                  <a:pt x="204832" y="156162"/>
                </a:lnTo>
                <a:lnTo>
                  <a:pt x="213406" y="158066"/>
                </a:lnTo>
                <a:lnTo>
                  <a:pt x="221980" y="157113"/>
                </a:lnTo>
                <a:lnTo>
                  <a:pt x="229602" y="154257"/>
                </a:lnTo>
                <a:lnTo>
                  <a:pt x="234365" y="152352"/>
                </a:lnTo>
                <a:lnTo>
                  <a:pt x="235319" y="149496"/>
                </a:lnTo>
                <a:lnTo>
                  <a:pt x="237224" y="146639"/>
                </a:lnTo>
                <a:lnTo>
                  <a:pt x="239129" y="142830"/>
                </a:lnTo>
                <a:lnTo>
                  <a:pt x="241988" y="139974"/>
                </a:lnTo>
                <a:lnTo>
                  <a:pt x="244846" y="139022"/>
                </a:lnTo>
                <a:lnTo>
                  <a:pt x="252467" y="136165"/>
                </a:lnTo>
                <a:lnTo>
                  <a:pt x="256278" y="132356"/>
                </a:lnTo>
                <a:lnTo>
                  <a:pt x="258183" y="128547"/>
                </a:lnTo>
                <a:lnTo>
                  <a:pt x="258183" y="123786"/>
                </a:lnTo>
                <a:lnTo>
                  <a:pt x="254373" y="120930"/>
                </a:lnTo>
                <a:lnTo>
                  <a:pt x="245798" y="119978"/>
                </a:lnTo>
                <a:lnTo>
                  <a:pt x="238177" y="119025"/>
                </a:lnTo>
                <a:lnTo>
                  <a:pt x="232461" y="114264"/>
                </a:lnTo>
                <a:lnTo>
                  <a:pt x="231507" y="103790"/>
                </a:lnTo>
                <a:lnTo>
                  <a:pt x="232461" y="99981"/>
                </a:lnTo>
                <a:lnTo>
                  <a:pt x="233413" y="97125"/>
                </a:lnTo>
                <a:lnTo>
                  <a:pt x="233413" y="94268"/>
                </a:lnTo>
                <a:lnTo>
                  <a:pt x="232461" y="89507"/>
                </a:lnTo>
                <a:lnTo>
                  <a:pt x="230555" y="85698"/>
                </a:lnTo>
                <a:lnTo>
                  <a:pt x="231507" y="81890"/>
                </a:lnTo>
                <a:lnTo>
                  <a:pt x="233413" y="77128"/>
                </a:lnTo>
                <a:lnTo>
                  <a:pt x="233413" y="73320"/>
                </a:lnTo>
                <a:lnTo>
                  <a:pt x="237224" y="63798"/>
                </a:lnTo>
                <a:lnTo>
                  <a:pt x="241035" y="53323"/>
                </a:lnTo>
                <a:lnTo>
                  <a:pt x="245798" y="44754"/>
                </a:lnTo>
                <a:lnTo>
                  <a:pt x="254373" y="41897"/>
                </a:lnTo>
                <a:lnTo>
                  <a:pt x="258183" y="43801"/>
                </a:lnTo>
                <a:lnTo>
                  <a:pt x="262947" y="46658"/>
                </a:lnTo>
                <a:lnTo>
                  <a:pt x="266758" y="49515"/>
                </a:lnTo>
                <a:lnTo>
                  <a:pt x="269616" y="52371"/>
                </a:lnTo>
                <a:lnTo>
                  <a:pt x="271521" y="54276"/>
                </a:lnTo>
                <a:lnTo>
                  <a:pt x="273427" y="56180"/>
                </a:lnTo>
                <a:lnTo>
                  <a:pt x="275332" y="57132"/>
                </a:lnTo>
                <a:lnTo>
                  <a:pt x="277237" y="59037"/>
                </a:lnTo>
                <a:lnTo>
                  <a:pt x="279143" y="62845"/>
                </a:lnTo>
                <a:lnTo>
                  <a:pt x="281048" y="66654"/>
                </a:lnTo>
                <a:lnTo>
                  <a:pt x="282001" y="70463"/>
                </a:lnTo>
                <a:lnTo>
                  <a:pt x="285812" y="72367"/>
                </a:lnTo>
                <a:lnTo>
                  <a:pt x="288670" y="74272"/>
                </a:lnTo>
                <a:lnTo>
                  <a:pt x="292481" y="79033"/>
                </a:lnTo>
                <a:lnTo>
                  <a:pt x="295339" y="80937"/>
                </a:lnTo>
                <a:lnTo>
                  <a:pt x="299150" y="81890"/>
                </a:lnTo>
                <a:lnTo>
                  <a:pt x="301055" y="79985"/>
                </a:lnTo>
                <a:lnTo>
                  <a:pt x="302960" y="79033"/>
                </a:lnTo>
                <a:lnTo>
                  <a:pt x="304866" y="78081"/>
                </a:lnTo>
                <a:lnTo>
                  <a:pt x="311535" y="78081"/>
                </a:lnTo>
                <a:lnTo>
                  <a:pt x="320109" y="78081"/>
                </a:lnTo>
                <a:lnTo>
                  <a:pt x="327731" y="77128"/>
                </a:lnTo>
                <a:lnTo>
                  <a:pt x="331542" y="71415"/>
                </a:lnTo>
                <a:lnTo>
                  <a:pt x="333447" y="70463"/>
                </a:lnTo>
                <a:lnTo>
                  <a:pt x="336305" y="69511"/>
                </a:lnTo>
                <a:lnTo>
                  <a:pt x="341069" y="68559"/>
                </a:lnTo>
                <a:lnTo>
                  <a:pt x="344880" y="67606"/>
                </a:lnTo>
                <a:lnTo>
                  <a:pt x="348690" y="68559"/>
                </a:lnTo>
                <a:lnTo>
                  <a:pt x="352501" y="69511"/>
                </a:lnTo>
                <a:lnTo>
                  <a:pt x="356312" y="68559"/>
                </a:lnTo>
                <a:lnTo>
                  <a:pt x="358217" y="66654"/>
                </a:lnTo>
                <a:lnTo>
                  <a:pt x="359170" y="64750"/>
                </a:lnTo>
                <a:lnTo>
                  <a:pt x="362028" y="59989"/>
                </a:lnTo>
                <a:lnTo>
                  <a:pt x="364886" y="55228"/>
                </a:lnTo>
                <a:lnTo>
                  <a:pt x="365839" y="52371"/>
                </a:lnTo>
                <a:lnTo>
                  <a:pt x="367744" y="50467"/>
                </a:lnTo>
                <a:lnTo>
                  <a:pt x="369650" y="48562"/>
                </a:lnTo>
                <a:lnTo>
                  <a:pt x="370603" y="39040"/>
                </a:lnTo>
                <a:lnTo>
                  <a:pt x="372508" y="36184"/>
                </a:lnTo>
                <a:lnTo>
                  <a:pt x="374413" y="35232"/>
                </a:lnTo>
                <a:lnTo>
                  <a:pt x="376319" y="34279"/>
                </a:lnTo>
                <a:lnTo>
                  <a:pt x="377271" y="34279"/>
                </a:lnTo>
                <a:lnTo>
                  <a:pt x="382988" y="37136"/>
                </a:lnTo>
                <a:lnTo>
                  <a:pt x="384894" y="37136"/>
                </a:lnTo>
                <a:lnTo>
                  <a:pt x="387752" y="36184"/>
                </a:lnTo>
                <a:lnTo>
                  <a:pt x="390610" y="34279"/>
                </a:lnTo>
                <a:lnTo>
                  <a:pt x="393468" y="31423"/>
                </a:lnTo>
                <a:lnTo>
                  <a:pt x="393468" y="28566"/>
                </a:lnTo>
                <a:lnTo>
                  <a:pt x="393468" y="24757"/>
                </a:lnTo>
                <a:lnTo>
                  <a:pt x="393468" y="20949"/>
                </a:lnTo>
                <a:lnTo>
                  <a:pt x="398231" y="16188"/>
                </a:lnTo>
                <a:lnTo>
                  <a:pt x="405853" y="12379"/>
                </a:lnTo>
                <a:lnTo>
                  <a:pt x="410616" y="6666"/>
                </a:lnTo>
                <a:lnTo>
                  <a:pt x="411569" y="0"/>
                </a:lnTo>
                <a:lnTo>
                  <a:pt x="420143" y="29518"/>
                </a:lnTo>
                <a:lnTo>
                  <a:pt x="422049" y="38088"/>
                </a:lnTo>
                <a:lnTo>
                  <a:pt x="424907" y="45706"/>
                </a:lnTo>
                <a:lnTo>
                  <a:pt x="427765" y="54276"/>
                </a:lnTo>
                <a:lnTo>
                  <a:pt x="430623" y="61893"/>
                </a:lnTo>
                <a:lnTo>
                  <a:pt x="433481" y="70463"/>
                </a:lnTo>
                <a:lnTo>
                  <a:pt x="438245" y="79985"/>
                </a:lnTo>
                <a:lnTo>
                  <a:pt x="441103" y="84746"/>
                </a:lnTo>
                <a:lnTo>
                  <a:pt x="441103" y="89507"/>
                </a:lnTo>
                <a:lnTo>
                  <a:pt x="438245" y="108551"/>
                </a:lnTo>
                <a:lnTo>
                  <a:pt x="437292" y="114264"/>
                </a:lnTo>
                <a:lnTo>
                  <a:pt x="442056" y="114264"/>
                </a:lnTo>
                <a:lnTo>
                  <a:pt x="447772" y="115217"/>
                </a:lnTo>
                <a:lnTo>
                  <a:pt x="453488" y="118073"/>
                </a:lnTo>
                <a:lnTo>
                  <a:pt x="457299" y="121882"/>
                </a:lnTo>
                <a:close/>
              </a:path>
            </a:pathLst>
          </a:custGeom>
          <a:solidFill>
            <a:srgbClr val="2F6063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39" name="Forma libre 36">
            <a:extLst>
              <a:ext uri="{FF2B5EF4-FFF2-40B4-BE49-F238E27FC236}">
                <a16:creationId xmlns:a16="http://schemas.microsoft.com/office/drawing/2014/main" id="{46A4E341-6F92-45A3-1CE9-78BE61B55B28}"/>
              </a:ext>
            </a:extLst>
          </p:cNvPr>
          <p:cNvSpPr/>
          <p:nvPr/>
        </p:nvSpPr>
        <p:spPr>
          <a:xfrm>
            <a:off x="9336918" y="3621079"/>
            <a:ext cx="1137575" cy="1276237"/>
          </a:xfrm>
          <a:custGeom>
            <a:avLst/>
            <a:gdLst>
              <a:gd name="connsiteX0" fmla="*/ 312488 w 1516708"/>
              <a:gd name="connsiteY0" fmla="*/ 236146 h 1701586"/>
              <a:gd name="connsiteX1" fmla="*/ 309629 w 1516708"/>
              <a:gd name="connsiteY1" fmla="*/ 239955 h 1701586"/>
              <a:gd name="connsiteX2" fmla="*/ 301055 w 1516708"/>
              <a:gd name="connsiteY2" fmla="*/ 238051 h 1701586"/>
              <a:gd name="connsiteX3" fmla="*/ 293433 w 1516708"/>
              <a:gd name="connsiteY3" fmla="*/ 227576 h 1701586"/>
              <a:gd name="connsiteX4" fmla="*/ 288670 w 1516708"/>
              <a:gd name="connsiteY4" fmla="*/ 212341 h 1701586"/>
              <a:gd name="connsiteX5" fmla="*/ 286764 w 1516708"/>
              <a:gd name="connsiteY5" fmla="*/ 199963 h 1701586"/>
              <a:gd name="connsiteX6" fmla="*/ 291528 w 1516708"/>
              <a:gd name="connsiteY6" fmla="*/ 204724 h 1701586"/>
              <a:gd name="connsiteX7" fmla="*/ 293433 w 1516708"/>
              <a:gd name="connsiteY7" fmla="*/ 210437 h 1701586"/>
              <a:gd name="connsiteX8" fmla="*/ 294386 w 1516708"/>
              <a:gd name="connsiteY8" fmla="*/ 218054 h 1701586"/>
              <a:gd name="connsiteX9" fmla="*/ 297244 w 1516708"/>
              <a:gd name="connsiteY9" fmla="*/ 223768 h 1701586"/>
              <a:gd name="connsiteX10" fmla="*/ 307724 w 1516708"/>
              <a:gd name="connsiteY10" fmla="*/ 231385 h 1701586"/>
              <a:gd name="connsiteX11" fmla="*/ 312488 w 1516708"/>
              <a:gd name="connsiteY11" fmla="*/ 236146 h 1701586"/>
              <a:gd name="connsiteX12" fmla="*/ 258183 w 1516708"/>
              <a:gd name="connsiteY12" fmla="*/ 66654 h 1701586"/>
              <a:gd name="connsiteX13" fmla="*/ 260089 w 1516708"/>
              <a:gd name="connsiteY13" fmla="*/ 73320 h 1701586"/>
              <a:gd name="connsiteX14" fmla="*/ 261041 w 1516708"/>
              <a:gd name="connsiteY14" fmla="*/ 113312 h 1701586"/>
              <a:gd name="connsiteX15" fmla="*/ 264852 w 1516708"/>
              <a:gd name="connsiteY15" fmla="*/ 124739 h 1701586"/>
              <a:gd name="connsiteX16" fmla="*/ 309629 w 1516708"/>
              <a:gd name="connsiteY16" fmla="*/ 208532 h 1701586"/>
              <a:gd name="connsiteX17" fmla="*/ 340116 w 1516708"/>
              <a:gd name="connsiteY17" fmla="*/ 245669 h 1701586"/>
              <a:gd name="connsiteX18" fmla="*/ 345832 w 1516708"/>
              <a:gd name="connsiteY18" fmla="*/ 248525 h 1701586"/>
              <a:gd name="connsiteX19" fmla="*/ 362028 w 1516708"/>
              <a:gd name="connsiteY19" fmla="*/ 263760 h 1701586"/>
              <a:gd name="connsiteX20" fmla="*/ 364886 w 1516708"/>
              <a:gd name="connsiteY20" fmla="*/ 265665 h 1701586"/>
              <a:gd name="connsiteX21" fmla="*/ 368697 w 1516708"/>
              <a:gd name="connsiteY21" fmla="*/ 269474 h 1701586"/>
              <a:gd name="connsiteX22" fmla="*/ 389656 w 1516708"/>
              <a:gd name="connsiteY22" fmla="*/ 283757 h 1701586"/>
              <a:gd name="connsiteX23" fmla="*/ 398231 w 1516708"/>
              <a:gd name="connsiteY23" fmla="*/ 298040 h 1701586"/>
              <a:gd name="connsiteX24" fmla="*/ 397279 w 1516708"/>
              <a:gd name="connsiteY24" fmla="*/ 310418 h 1701586"/>
              <a:gd name="connsiteX25" fmla="*/ 392515 w 1516708"/>
              <a:gd name="connsiteY25" fmla="*/ 324701 h 1701586"/>
              <a:gd name="connsiteX26" fmla="*/ 389656 w 1516708"/>
              <a:gd name="connsiteY26" fmla="*/ 338032 h 1701586"/>
              <a:gd name="connsiteX27" fmla="*/ 388704 w 1516708"/>
              <a:gd name="connsiteY27" fmla="*/ 343745 h 1701586"/>
              <a:gd name="connsiteX28" fmla="*/ 380129 w 1516708"/>
              <a:gd name="connsiteY28" fmla="*/ 358028 h 1701586"/>
              <a:gd name="connsiteX29" fmla="*/ 376319 w 1516708"/>
              <a:gd name="connsiteY29" fmla="*/ 362789 h 1701586"/>
              <a:gd name="connsiteX30" fmla="*/ 373461 w 1516708"/>
              <a:gd name="connsiteY30" fmla="*/ 368503 h 1701586"/>
              <a:gd name="connsiteX31" fmla="*/ 371555 w 1516708"/>
              <a:gd name="connsiteY31" fmla="*/ 376120 h 1701586"/>
              <a:gd name="connsiteX32" fmla="*/ 369650 w 1516708"/>
              <a:gd name="connsiteY32" fmla="*/ 390403 h 1701586"/>
              <a:gd name="connsiteX33" fmla="*/ 366792 w 1516708"/>
              <a:gd name="connsiteY33" fmla="*/ 390403 h 1701586"/>
              <a:gd name="connsiteX34" fmla="*/ 362981 w 1516708"/>
              <a:gd name="connsiteY34" fmla="*/ 368503 h 1701586"/>
              <a:gd name="connsiteX35" fmla="*/ 355359 w 1516708"/>
              <a:gd name="connsiteY35" fmla="*/ 352315 h 1701586"/>
              <a:gd name="connsiteX36" fmla="*/ 353454 w 1516708"/>
              <a:gd name="connsiteY36" fmla="*/ 341841 h 1701586"/>
              <a:gd name="connsiteX37" fmla="*/ 351548 w 1516708"/>
              <a:gd name="connsiteY37" fmla="*/ 339937 h 1701586"/>
              <a:gd name="connsiteX38" fmla="*/ 350596 w 1516708"/>
              <a:gd name="connsiteY38" fmla="*/ 337080 h 1701586"/>
              <a:gd name="connsiteX39" fmla="*/ 356312 w 1516708"/>
              <a:gd name="connsiteY39" fmla="*/ 331367 h 1701586"/>
              <a:gd name="connsiteX40" fmla="*/ 361075 w 1516708"/>
              <a:gd name="connsiteY40" fmla="*/ 327558 h 1701586"/>
              <a:gd name="connsiteX41" fmla="*/ 366792 w 1516708"/>
              <a:gd name="connsiteY41" fmla="*/ 324701 h 1701586"/>
              <a:gd name="connsiteX42" fmla="*/ 372508 w 1516708"/>
              <a:gd name="connsiteY42" fmla="*/ 323749 h 1701586"/>
              <a:gd name="connsiteX43" fmla="*/ 375366 w 1516708"/>
              <a:gd name="connsiteY43" fmla="*/ 325654 h 1701586"/>
              <a:gd name="connsiteX44" fmla="*/ 378224 w 1516708"/>
              <a:gd name="connsiteY44" fmla="*/ 320892 h 1701586"/>
              <a:gd name="connsiteX45" fmla="*/ 380129 w 1516708"/>
              <a:gd name="connsiteY45" fmla="*/ 316131 h 1701586"/>
              <a:gd name="connsiteX46" fmla="*/ 381082 w 1516708"/>
              <a:gd name="connsiteY46" fmla="*/ 310418 h 1701586"/>
              <a:gd name="connsiteX47" fmla="*/ 382035 w 1516708"/>
              <a:gd name="connsiteY47" fmla="*/ 304705 h 1701586"/>
              <a:gd name="connsiteX48" fmla="*/ 379177 w 1516708"/>
              <a:gd name="connsiteY48" fmla="*/ 299944 h 1701586"/>
              <a:gd name="connsiteX49" fmla="*/ 372508 w 1516708"/>
              <a:gd name="connsiteY49" fmla="*/ 294231 h 1701586"/>
              <a:gd name="connsiteX50" fmla="*/ 361075 w 1516708"/>
              <a:gd name="connsiteY50" fmla="*/ 286613 h 1701586"/>
              <a:gd name="connsiteX51" fmla="*/ 346785 w 1516708"/>
              <a:gd name="connsiteY51" fmla="*/ 273282 h 1701586"/>
              <a:gd name="connsiteX52" fmla="*/ 342021 w 1516708"/>
              <a:gd name="connsiteY52" fmla="*/ 265665 h 1701586"/>
              <a:gd name="connsiteX53" fmla="*/ 325826 w 1516708"/>
              <a:gd name="connsiteY53" fmla="*/ 248525 h 1701586"/>
              <a:gd name="connsiteX54" fmla="*/ 311535 w 1516708"/>
              <a:gd name="connsiteY54" fmla="*/ 227576 h 1701586"/>
              <a:gd name="connsiteX55" fmla="*/ 304866 w 1516708"/>
              <a:gd name="connsiteY55" fmla="*/ 221863 h 1701586"/>
              <a:gd name="connsiteX56" fmla="*/ 303913 w 1516708"/>
              <a:gd name="connsiteY56" fmla="*/ 219007 h 1701586"/>
              <a:gd name="connsiteX57" fmla="*/ 302960 w 1516708"/>
              <a:gd name="connsiteY57" fmla="*/ 215198 h 1701586"/>
              <a:gd name="connsiteX58" fmla="*/ 298197 w 1516708"/>
              <a:gd name="connsiteY58" fmla="*/ 193297 h 1701586"/>
              <a:gd name="connsiteX59" fmla="*/ 295339 w 1516708"/>
              <a:gd name="connsiteY59" fmla="*/ 185680 h 1701586"/>
              <a:gd name="connsiteX60" fmla="*/ 286764 w 1516708"/>
              <a:gd name="connsiteY60" fmla="*/ 179966 h 1701586"/>
              <a:gd name="connsiteX61" fmla="*/ 261994 w 1516708"/>
              <a:gd name="connsiteY61" fmla="*/ 135213 h 1701586"/>
              <a:gd name="connsiteX62" fmla="*/ 258183 w 1516708"/>
              <a:gd name="connsiteY62" fmla="*/ 124739 h 1701586"/>
              <a:gd name="connsiteX63" fmla="*/ 259136 w 1516708"/>
              <a:gd name="connsiteY63" fmla="*/ 132356 h 1701586"/>
              <a:gd name="connsiteX64" fmla="*/ 264852 w 1516708"/>
              <a:gd name="connsiteY64" fmla="*/ 143783 h 1701586"/>
              <a:gd name="connsiteX65" fmla="*/ 266758 w 1516708"/>
              <a:gd name="connsiteY65" fmla="*/ 147591 h 1701586"/>
              <a:gd name="connsiteX66" fmla="*/ 269616 w 1516708"/>
              <a:gd name="connsiteY66" fmla="*/ 153305 h 1701586"/>
              <a:gd name="connsiteX67" fmla="*/ 276285 w 1516708"/>
              <a:gd name="connsiteY67" fmla="*/ 171397 h 1701586"/>
              <a:gd name="connsiteX68" fmla="*/ 279143 w 1516708"/>
              <a:gd name="connsiteY68" fmla="*/ 184727 h 1701586"/>
              <a:gd name="connsiteX69" fmla="*/ 280095 w 1516708"/>
              <a:gd name="connsiteY69" fmla="*/ 211389 h 1701586"/>
              <a:gd name="connsiteX70" fmla="*/ 285812 w 1516708"/>
              <a:gd name="connsiteY70" fmla="*/ 233290 h 1701586"/>
              <a:gd name="connsiteX71" fmla="*/ 290575 w 1516708"/>
              <a:gd name="connsiteY71" fmla="*/ 260904 h 1701586"/>
              <a:gd name="connsiteX72" fmla="*/ 295339 w 1516708"/>
              <a:gd name="connsiteY72" fmla="*/ 273282 h 1701586"/>
              <a:gd name="connsiteX73" fmla="*/ 319157 w 1516708"/>
              <a:gd name="connsiteY73" fmla="*/ 317084 h 1701586"/>
              <a:gd name="connsiteX74" fmla="*/ 323920 w 1516708"/>
              <a:gd name="connsiteY74" fmla="*/ 321845 h 1701586"/>
              <a:gd name="connsiteX75" fmla="*/ 328684 w 1516708"/>
              <a:gd name="connsiteY75" fmla="*/ 324701 h 1701586"/>
              <a:gd name="connsiteX76" fmla="*/ 333447 w 1516708"/>
              <a:gd name="connsiteY76" fmla="*/ 324701 h 1701586"/>
              <a:gd name="connsiteX77" fmla="*/ 338211 w 1516708"/>
              <a:gd name="connsiteY77" fmla="*/ 322797 h 1701586"/>
              <a:gd name="connsiteX78" fmla="*/ 342021 w 1516708"/>
              <a:gd name="connsiteY78" fmla="*/ 319940 h 1701586"/>
              <a:gd name="connsiteX79" fmla="*/ 345832 w 1516708"/>
              <a:gd name="connsiteY79" fmla="*/ 323749 h 1701586"/>
              <a:gd name="connsiteX80" fmla="*/ 345832 w 1516708"/>
              <a:gd name="connsiteY80" fmla="*/ 329462 h 1701586"/>
              <a:gd name="connsiteX81" fmla="*/ 342021 w 1516708"/>
              <a:gd name="connsiteY81" fmla="*/ 342793 h 1701586"/>
              <a:gd name="connsiteX82" fmla="*/ 343927 w 1516708"/>
              <a:gd name="connsiteY82" fmla="*/ 349459 h 1701586"/>
              <a:gd name="connsiteX83" fmla="*/ 363934 w 1516708"/>
              <a:gd name="connsiteY83" fmla="*/ 390403 h 1701586"/>
              <a:gd name="connsiteX84" fmla="*/ 363934 w 1516708"/>
              <a:gd name="connsiteY84" fmla="*/ 394212 h 1701586"/>
              <a:gd name="connsiteX85" fmla="*/ 368697 w 1516708"/>
              <a:gd name="connsiteY85" fmla="*/ 396116 h 1701586"/>
              <a:gd name="connsiteX86" fmla="*/ 371555 w 1516708"/>
              <a:gd name="connsiteY86" fmla="*/ 400877 h 1701586"/>
              <a:gd name="connsiteX87" fmla="*/ 373461 w 1516708"/>
              <a:gd name="connsiteY87" fmla="*/ 412304 h 1701586"/>
              <a:gd name="connsiteX88" fmla="*/ 391562 w 1516708"/>
              <a:gd name="connsiteY88" fmla="*/ 460866 h 1701586"/>
              <a:gd name="connsiteX89" fmla="*/ 412522 w 1516708"/>
              <a:gd name="connsiteY89" fmla="*/ 501811 h 1701586"/>
              <a:gd name="connsiteX90" fmla="*/ 433481 w 1516708"/>
              <a:gd name="connsiteY90" fmla="*/ 538947 h 1701586"/>
              <a:gd name="connsiteX91" fmla="*/ 436339 w 1516708"/>
              <a:gd name="connsiteY91" fmla="*/ 550373 h 1701586"/>
              <a:gd name="connsiteX92" fmla="*/ 439197 w 1516708"/>
              <a:gd name="connsiteY92" fmla="*/ 556086 h 1701586"/>
              <a:gd name="connsiteX93" fmla="*/ 437292 w 1516708"/>
              <a:gd name="connsiteY93" fmla="*/ 557039 h 1701586"/>
              <a:gd name="connsiteX94" fmla="*/ 436339 w 1516708"/>
              <a:gd name="connsiteY94" fmla="*/ 557991 h 1701586"/>
              <a:gd name="connsiteX95" fmla="*/ 433481 w 1516708"/>
              <a:gd name="connsiteY95" fmla="*/ 561800 h 1701586"/>
              <a:gd name="connsiteX96" fmla="*/ 447772 w 1516708"/>
              <a:gd name="connsiteY96" fmla="*/ 591318 h 1701586"/>
              <a:gd name="connsiteX97" fmla="*/ 482069 w 1516708"/>
              <a:gd name="connsiteY97" fmla="*/ 634167 h 1701586"/>
              <a:gd name="connsiteX98" fmla="*/ 492549 w 1516708"/>
              <a:gd name="connsiteY98" fmla="*/ 643689 h 1701586"/>
              <a:gd name="connsiteX99" fmla="*/ 504934 w 1516708"/>
              <a:gd name="connsiteY99" fmla="*/ 650355 h 1701586"/>
              <a:gd name="connsiteX100" fmla="*/ 510650 w 1516708"/>
              <a:gd name="connsiteY100" fmla="*/ 655116 h 1701586"/>
              <a:gd name="connsiteX101" fmla="*/ 515414 w 1516708"/>
              <a:gd name="connsiteY101" fmla="*/ 667494 h 1701586"/>
              <a:gd name="connsiteX102" fmla="*/ 519225 w 1516708"/>
              <a:gd name="connsiteY102" fmla="*/ 673208 h 1701586"/>
              <a:gd name="connsiteX103" fmla="*/ 527799 w 1516708"/>
              <a:gd name="connsiteY103" fmla="*/ 680825 h 1701586"/>
              <a:gd name="connsiteX104" fmla="*/ 548759 w 1516708"/>
              <a:gd name="connsiteY104" fmla="*/ 705582 h 1701586"/>
              <a:gd name="connsiteX105" fmla="*/ 566860 w 1516708"/>
              <a:gd name="connsiteY105" fmla="*/ 721770 h 1701586"/>
              <a:gd name="connsiteX106" fmla="*/ 572576 w 1516708"/>
              <a:gd name="connsiteY106" fmla="*/ 728435 h 1701586"/>
              <a:gd name="connsiteX107" fmla="*/ 576387 w 1516708"/>
              <a:gd name="connsiteY107" fmla="*/ 737005 h 1701586"/>
              <a:gd name="connsiteX108" fmla="*/ 579245 w 1516708"/>
              <a:gd name="connsiteY108" fmla="*/ 740814 h 1701586"/>
              <a:gd name="connsiteX109" fmla="*/ 582103 w 1516708"/>
              <a:gd name="connsiteY109" fmla="*/ 743671 h 1701586"/>
              <a:gd name="connsiteX110" fmla="*/ 584009 w 1516708"/>
              <a:gd name="connsiteY110" fmla="*/ 744623 h 1701586"/>
              <a:gd name="connsiteX111" fmla="*/ 587820 w 1516708"/>
              <a:gd name="connsiteY111" fmla="*/ 745575 h 1701586"/>
              <a:gd name="connsiteX112" fmla="*/ 589725 w 1516708"/>
              <a:gd name="connsiteY112" fmla="*/ 748432 h 1701586"/>
              <a:gd name="connsiteX113" fmla="*/ 600205 w 1516708"/>
              <a:gd name="connsiteY113" fmla="*/ 766523 h 1701586"/>
              <a:gd name="connsiteX114" fmla="*/ 620211 w 1516708"/>
              <a:gd name="connsiteY114" fmla="*/ 790328 h 1701586"/>
              <a:gd name="connsiteX115" fmla="*/ 640219 w 1516708"/>
              <a:gd name="connsiteY115" fmla="*/ 821751 h 1701586"/>
              <a:gd name="connsiteX116" fmla="*/ 656414 w 1516708"/>
              <a:gd name="connsiteY116" fmla="*/ 840795 h 1701586"/>
              <a:gd name="connsiteX117" fmla="*/ 661178 w 1516708"/>
              <a:gd name="connsiteY117" fmla="*/ 850317 h 1701586"/>
              <a:gd name="connsiteX118" fmla="*/ 671658 w 1516708"/>
              <a:gd name="connsiteY118" fmla="*/ 881740 h 1701586"/>
              <a:gd name="connsiteX119" fmla="*/ 674516 w 1516708"/>
              <a:gd name="connsiteY119" fmla="*/ 909354 h 1701586"/>
              <a:gd name="connsiteX120" fmla="*/ 684995 w 1516708"/>
              <a:gd name="connsiteY120" fmla="*/ 946490 h 1701586"/>
              <a:gd name="connsiteX121" fmla="*/ 687854 w 1516708"/>
              <a:gd name="connsiteY121" fmla="*/ 952203 h 1701586"/>
              <a:gd name="connsiteX122" fmla="*/ 698333 w 1516708"/>
              <a:gd name="connsiteY122" fmla="*/ 964582 h 1701586"/>
              <a:gd name="connsiteX123" fmla="*/ 700239 w 1516708"/>
              <a:gd name="connsiteY123" fmla="*/ 970295 h 1701586"/>
              <a:gd name="connsiteX124" fmla="*/ 696428 w 1516708"/>
              <a:gd name="connsiteY124" fmla="*/ 977912 h 1701586"/>
              <a:gd name="connsiteX125" fmla="*/ 697381 w 1516708"/>
              <a:gd name="connsiteY125" fmla="*/ 982673 h 1701586"/>
              <a:gd name="connsiteX126" fmla="*/ 701191 w 1516708"/>
              <a:gd name="connsiteY126" fmla="*/ 993148 h 1701586"/>
              <a:gd name="connsiteX127" fmla="*/ 703097 w 1516708"/>
              <a:gd name="connsiteY127" fmla="*/ 1004574 h 1701586"/>
              <a:gd name="connsiteX128" fmla="*/ 705955 w 1516708"/>
              <a:gd name="connsiteY128" fmla="*/ 1012192 h 1701586"/>
              <a:gd name="connsiteX129" fmla="*/ 709766 w 1516708"/>
              <a:gd name="connsiteY129" fmla="*/ 1017905 h 1701586"/>
              <a:gd name="connsiteX130" fmla="*/ 716435 w 1516708"/>
              <a:gd name="connsiteY130" fmla="*/ 1021714 h 1701586"/>
              <a:gd name="connsiteX131" fmla="*/ 741205 w 1516708"/>
              <a:gd name="connsiteY131" fmla="*/ 1042662 h 1701586"/>
              <a:gd name="connsiteX132" fmla="*/ 745969 w 1516708"/>
              <a:gd name="connsiteY132" fmla="*/ 1045519 h 1701586"/>
              <a:gd name="connsiteX133" fmla="*/ 753590 w 1516708"/>
              <a:gd name="connsiteY133" fmla="*/ 1042662 h 1701586"/>
              <a:gd name="connsiteX134" fmla="*/ 756448 w 1516708"/>
              <a:gd name="connsiteY134" fmla="*/ 1046471 h 1701586"/>
              <a:gd name="connsiteX135" fmla="*/ 757401 w 1516708"/>
              <a:gd name="connsiteY135" fmla="*/ 1054089 h 1701586"/>
              <a:gd name="connsiteX136" fmla="*/ 759307 w 1516708"/>
              <a:gd name="connsiteY136" fmla="*/ 1059802 h 1701586"/>
              <a:gd name="connsiteX137" fmla="*/ 762165 w 1516708"/>
              <a:gd name="connsiteY137" fmla="*/ 1064563 h 1701586"/>
              <a:gd name="connsiteX138" fmla="*/ 765975 w 1516708"/>
              <a:gd name="connsiteY138" fmla="*/ 1080750 h 1701586"/>
              <a:gd name="connsiteX139" fmla="*/ 769786 w 1516708"/>
              <a:gd name="connsiteY139" fmla="*/ 1087416 h 1701586"/>
              <a:gd name="connsiteX140" fmla="*/ 774550 w 1516708"/>
              <a:gd name="connsiteY140" fmla="*/ 1092177 h 1701586"/>
              <a:gd name="connsiteX141" fmla="*/ 780266 w 1516708"/>
              <a:gd name="connsiteY141" fmla="*/ 1096938 h 1701586"/>
              <a:gd name="connsiteX142" fmla="*/ 787888 w 1516708"/>
              <a:gd name="connsiteY142" fmla="*/ 1097890 h 1701586"/>
              <a:gd name="connsiteX143" fmla="*/ 795510 w 1516708"/>
              <a:gd name="connsiteY143" fmla="*/ 1097890 h 1701586"/>
              <a:gd name="connsiteX144" fmla="*/ 800273 w 1516708"/>
              <a:gd name="connsiteY144" fmla="*/ 1098842 h 1701586"/>
              <a:gd name="connsiteX145" fmla="*/ 802179 w 1516708"/>
              <a:gd name="connsiteY145" fmla="*/ 1102651 h 1701586"/>
              <a:gd name="connsiteX146" fmla="*/ 805989 w 1516708"/>
              <a:gd name="connsiteY146" fmla="*/ 1125504 h 1701586"/>
              <a:gd name="connsiteX147" fmla="*/ 810753 w 1516708"/>
              <a:gd name="connsiteY147" fmla="*/ 1136930 h 1701586"/>
              <a:gd name="connsiteX148" fmla="*/ 815516 w 1516708"/>
              <a:gd name="connsiteY148" fmla="*/ 1146452 h 1701586"/>
              <a:gd name="connsiteX149" fmla="*/ 822185 w 1516708"/>
              <a:gd name="connsiteY149" fmla="*/ 1155022 h 1701586"/>
              <a:gd name="connsiteX150" fmla="*/ 832665 w 1516708"/>
              <a:gd name="connsiteY150" fmla="*/ 1165496 h 1701586"/>
              <a:gd name="connsiteX151" fmla="*/ 839334 w 1516708"/>
              <a:gd name="connsiteY151" fmla="*/ 1170257 h 1701586"/>
              <a:gd name="connsiteX152" fmla="*/ 846003 w 1516708"/>
              <a:gd name="connsiteY152" fmla="*/ 1172162 h 1701586"/>
              <a:gd name="connsiteX153" fmla="*/ 850766 w 1516708"/>
              <a:gd name="connsiteY153" fmla="*/ 1173114 h 1701586"/>
              <a:gd name="connsiteX154" fmla="*/ 857436 w 1516708"/>
              <a:gd name="connsiteY154" fmla="*/ 1175018 h 1701586"/>
              <a:gd name="connsiteX155" fmla="*/ 863152 w 1516708"/>
              <a:gd name="connsiteY155" fmla="*/ 1177875 h 1701586"/>
              <a:gd name="connsiteX156" fmla="*/ 866963 w 1516708"/>
              <a:gd name="connsiteY156" fmla="*/ 1180732 h 1701586"/>
              <a:gd name="connsiteX157" fmla="*/ 867915 w 1516708"/>
              <a:gd name="connsiteY157" fmla="*/ 1183588 h 1701586"/>
              <a:gd name="connsiteX158" fmla="*/ 866963 w 1516708"/>
              <a:gd name="connsiteY158" fmla="*/ 1192158 h 1701586"/>
              <a:gd name="connsiteX159" fmla="*/ 859341 w 1516708"/>
              <a:gd name="connsiteY159" fmla="*/ 1187397 h 1701586"/>
              <a:gd name="connsiteX160" fmla="*/ 846003 w 1516708"/>
              <a:gd name="connsiteY160" fmla="*/ 1176923 h 1701586"/>
              <a:gd name="connsiteX161" fmla="*/ 828854 w 1516708"/>
              <a:gd name="connsiteY161" fmla="*/ 1172162 h 1701586"/>
              <a:gd name="connsiteX162" fmla="*/ 818374 w 1516708"/>
              <a:gd name="connsiteY162" fmla="*/ 1160735 h 1701586"/>
              <a:gd name="connsiteX163" fmla="*/ 811706 w 1516708"/>
              <a:gd name="connsiteY163" fmla="*/ 1159783 h 1701586"/>
              <a:gd name="connsiteX164" fmla="*/ 805037 w 1516708"/>
              <a:gd name="connsiteY164" fmla="*/ 1162640 h 1701586"/>
              <a:gd name="connsiteX165" fmla="*/ 811706 w 1516708"/>
              <a:gd name="connsiteY165" fmla="*/ 1168353 h 1701586"/>
              <a:gd name="connsiteX166" fmla="*/ 823138 w 1516708"/>
              <a:gd name="connsiteY166" fmla="*/ 1174066 h 1701586"/>
              <a:gd name="connsiteX167" fmla="*/ 827901 w 1516708"/>
              <a:gd name="connsiteY167" fmla="*/ 1175971 h 1701586"/>
              <a:gd name="connsiteX168" fmla="*/ 830760 w 1516708"/>
              <a:gd name="connsiteY168" fmla="*/ 1181684 h 1701586"/>
              <a:gd name="connsiteX169" fmla="*/ 837428 w 1516708"/>
              <a:gd name="connsiteY169" fmla="*/ 1187397 h 1701586"/>
              <a:gd name="connsiteX170" fmla="*/ 850766 w 1516708"/>
              <a:gd name="connsiteY170" fmla="*/ 1195967 h 1701586"/>
              <a:gd name="connsiteX171" fmla="*/ 850766 w 1516708"/>
              <a:gd name="connsiteY171" fmla="*/ 1198823 h 1701586"/>
              <a:gd name="connsiteX172" fmla="*/ 846003 w 1516708"/>
              <a:gd name="connsiteY172" fmla="*/ 1197871 h 1701586"/>
              <a:gd name="connsiteX173" fmla="*/ 837428 w 1516708"/>
              <a:gd name="connsiteY173" fmla="*/ 1195015 h 1701586"/>
              <a:gd name="connsiteX174" fmla="*/ 832665 w 1516708"/>
              <a:gd name="connsiteY174" fmla="*/ 1194062 h 1701586"/>
              <a:gd name="connsiteX175" fmla="*/ 829807 w 1516708"/>
              <a:gd name="connsiteY175" fmla="*/ 1195967 h 1701586"/>
              <a:gd name="connsiteX176" fmla="*/ 830760 w 1516708"/>
              <a:gd name="connsiteY176" fmla="*/ 1200728 h 1701586"/>
              <a:gd name="connsiteX177" fmla="*/ 834570 w 1516708"/>
              <a:gd name="connsiteY177" fmla="*/ 1205489 h 1701586"/>
              <a:gd name="connsiteX178" fmla="*/ 837428 w 1516708"/>
              <a:gd name="connsiteY178" fmla="*/ 1207393 h 1701586"/>
              <a:gd name="connsiteX179" fmla="*/ 842192 w 1516708"/>
              <a:gd name="connsiteY179" fmla="*/ 1207393 h 1701586"/>
              <a:gd name="connsiteX180" fmla="*/ 846003 w 1516708"/>
              <a:gd name="connsiteY180" fmla="*/ 1206441 h 1701586"/>
              <a:gd name="connsiteX181" fmla="*/ 852672 w 1516708"/>
              <a:gd name="connsiteY181" fmla="*/ 1202632 h 1701586"/>
              <a:gd name="connsiteX182" fmla="*/ 853624 w 1516708"/>
              <a:gd name="connsiteY182" fmla="*/ 1201680 h 1701586"/>
              <a:gd name="connsiteX183" fmla="*/ 853624 w 1516708"/>
              <a:gd name="connsiteY183" fmla="*/ 1199776 h 1701586"/>
              <a:gd name="connsiteX184" fmla="*/ 854578 w 1516708"/>
              <a:gd name="connsiteY184" fmla="*/ 1198823 h 1701586"/>
              <a:gd name="connsiteX185" fmla="*/ 858388 w 1516708"/>
              <a:gd name="connsiteY185" fmla="*/ 1198823 h 1701586"/>
              <a:gd name="connsiteX186" fmla="*/ 860294 w 1516708"/>
              <a:gd name="connsiteY186" fmla="*/ 1198823 h 1701586"/>
              <a:gd name="connsiteX187" fmla="*/ 892686 w 1516708"/>
              <a:gd name="connsiteY187" fmla="*/ 1208345 h 1701586"/>
              <a:gd name="connsiteX188" fmla="*/ 899354 w 1516708"/>
              <a:gd name="connsiteY188" fmla="*/ 1209298 h 1701586"/>
              <a:gd name="connsiteX189" fmla="*/ 904118 w 1516708"/>
              <a:gd name="connsiteY189" fmla="*/ 1212154 h 1701586"/>
              <a:gd name="connsiteX190" fmla="*/ 910787 w 1516708"/>
              <a:gd name="connsiteY190" fmla="*/ 1218820 h 1701586"/>
              <a:gd name="connsiteX191" fmla="*/ 917456 w 1516708"/>
              <a:gd name="connsiteY191" fmla="*/ 1222628 h 1701586"/>
              <a:gd name="connsiteX192" fmla="*/ 922219 w 1516708"/>
              <a:gd name="connsiteY192" fmla="*/ 1217867 h 1701586"/>
              <a:gd name="connsiteX193" fmla="*/ 910787 w 1516708"/>
              <a:gd name="connsiteY193" fmla="*/ 1210250 h 1701586"/>
              <a:gd name="connsiteX194" fmla="*/ 890780 w 1516708"/>
              <a:gd name="connsiteY194" fmla="*/ 1203584 h 1701586"/>
              <a:gd name="connsiteX195" fmla="*/ 874584 w 1516708"/>
              <a:gd name="connsiteY195" fmla="*/ 1195015 h 1701586"/>
              <a:gd name="connsiteX196" fmla="*/ 873632 w 1516708"/>
              <a:gd name="connsiteY196" fmla="*/ 1180732 h 1701586"/>
              <a:gd name="connsiteX197" fmla="*/ 893638 w 1516708"/>
              <a:gd name="connsiteY197" fmla="*/ 1196919 h 1701586"/>
              <a:gd name="connsiteX198" fmla="*/ 918408 w 1516708"/>
              <a:gd name="connsiteY198" fmla="*/ 1205489 h 1701586"/>
              <a:gd name="connsiteX199" fmla="*/ 944132 w 1516708"/>
              <a:gd name="connsiteY199" fmla="*/ 1210250 h 1701586"/>
              <a:gd name="connsiteX200" fmla="*/ 984145 w 1516708"/>
              <a:gd name="connsiteY200" fmla="*/ 1211202 h 1701586"/>
              <a:gd name="connsiteX201" fmla="*/ 1010821 w 1516708"/>
              <a:gd name="connsiteY201" fmla="*/ 1209298 h 1701586"/>
              <a:gd name="connsiteX202" fmla="*/ 1030828 w 1516708"/>
              <a:gd name="connsiteY202" fmla="*/ 1210250 h 1701586"/>
              <a:gd name="connsiteX203" fmla="*/ 1036544 w 1516708"/>
              <a:gd name="connsiteY203" fmla="*/ 1211202 h 1701586"/>
              <a:gd name="connsiteX204" fmla="*/ 1041308 w 1516708"/>
              <a:gd name="connsiteY204" fmla="*/ 1214059 h 1701586"/>
              <a:gd name="connsiteX205" fmla="*/ 1051787 w 1516708"/>
              <a:gd name="connsiteY205" fmla="*/ 1223581 h 1701586"/>
              <a:gd name="connsiteX206" fmla="*/ 1077510 w 1516708"/>
              <a:gd name="connsiteY206" fmla="*/ 1240721 h 1701586"/>
              <a:gd name="connsiteX207" fmla="*/ 1081321 w 1516708"/>
              <a:gd name="connsiteY207" fmla="*/ 1245482 h 1701586"/>
              <a:gd name="connsiteX208" fmla="*/ 1083227 w 1516708"/>
              <a:gd name="connsiteY208" fmla="*/ 1251195 h 1701586"/>
              <a:gd name="connsiteX209" fmla="*/ 1086085 w 1516708"/>
              <a:gd name="connsiteY209" fmla="*/ 1255956 h 1701586"/>
              <a:gd name="connsiteX210" fmla="*/ 1092754 w 1516708"/>
              <a:gd name="connsiteY210" fmla="*/ 1258812 h 1701586"/>
              <a:gd name="connsiteX211" fmla="*/ 1131815 w 1516708"/>
              <a:gd name="connsiteY211" fmla="*/ 1264526 h 1701586"/>
              <a:gd name="connsiteX212" fmla="*/ 1136578 w 1516708"/>
              <a:gd name="connsiteY212" fmla="*/ 1267382 h 1701586"/>
              <a:gd name="connsiteX213" fmla="*/ 1150869 w 1516708"/>
              <a:gd name="connsiteY213" fmla="*/ 1268334 h 1701586"/>
              <a:gd name="connsiteX214" fmla="*/ 1157538 w 1516708"/>
              <a:gd name="connsiteY214" fmla="*/ 1272143 h 1701586"/>
              <a:gd name="connsiteX215" fmla="*/ 1162302 w 1516708"/>
              <a:gd name="connsiteY215" fmla="*/ 1281665 h 1701586"/>
              <a:gd name="connsiteX216" fmla="*/ 1171829 w 1516708"/>
              <a:gd name="connsiteY216" fmla="*/ 1305470 h 1701586"/>
              <a:gd name="connsiteX217" fmla="*/ 1177545 w 1516708"/>
              <a:gd name="connsiteY217" fmla="*/ 1315945 h 1701586"/>
              <a:gd name="connsiteX218" fmla="*/ 1197552 w 1516708"/>
              <a:gd name="connsiteY218" fmla="*/ 1334989 h 1701586"/>
              <a:gd name="connsiteX219" fmla="*/ 1205173 w 1516708"/>
              <a:gd name="connsiteY219" fmla="*/ 1343558 h 1701586"/>
              <a:gd name="connsiteX220" fmla="*/ 1219464 w 1516708"/>
              <a:gd name="connsiteY220" fmla="*/ 1374029 h 1701586"/>
              <a:gd name="connsiteX221" fmla="*/ 1220416 w 1516708"/>
              <a:gd name="connsiteY221" fmla="*/ 1374981 h 1701586"/>
              <a:gd name="connsiteX222" fmla="*/ 1229943 w 1516708"/>
              <a:gd name="connsiteY222" fmla="*/ 1381646 h 1701586"/>
              <a:gd name="connsiteX223" fmla="*/ 1233754 w 1516708"/>
              <a:gd name="connsiteY223" fmla="*/ 1383551 h 1701586"/>
              <a:gd name="connsiteX224" fmla="*/ 1243282 w 1516708"/>
              <a:gd name="connsiteY224" fmla="*/ 1384503 h 1701586"/>
              <a:gd name="connsiteX225" fmla="*/ 1252809 w 1516708"/>
              <a:gd name="connsiteY225" fmla="*/ 1388312 h 1701586"/>
              <a:gd name="connsiteX226" fmla="*/ 1261383 w 1516708"/>
              <a:gd name="connsiteY226" fmla="*/ 1387360 h 1701586"/>
              <a:gd name="connsiteX227" fmla="*/ 1269957 w 1516708"/>
              <a:gd name="connsiteY227" fmla="*/ 1385455 h 1701586"/>
              <a:gd name="connsiteX228" fmla="*/ 1276626 w 1516708"/>
              <a:gd name="connsiteY228" fmla="*/ 1385455 h 1701586"/>
              <a:gd name="connsiteX229" fmla="*/ 1287106 w 1516708"/>
              <a:gd name="connsiteY229" fmla="*/ 1380694 h 1701586"/>
              <a:gd name="connsiteX230" fmla="*/ 1330931 w 1516708"/>
              <a:gd name="connsiteY230" fmla="*/ 1374029 h 1701586"/>
              <a:gd name="connsiteX231" fmla="*/ 1351890 w 1516708"/>
              <a:gd name="connsiteY231" fmla="*/ 1368316 h 1701586"/>
              <a:gd name="connsiteX232" fmla="*/ 1353795 w 1516708"/>
              <a:gd name="connsiteY232" fmla="*/ 1371172 h 1701586"/>
              <a:gd name="connsiteX233" fmla="*/ 1353795 w 1516708"/>
              <a:gd name="connsiteY233" fmla="*/ 1378790 h 1701586"/>
              <a:gd name="connsiteX234" fmla="*/ 1355701 w 1516708"/>
              <a:gd name="connsiteY234" fmla="*/ 1381646 h 1701586"/>
              <a:gd name="connsiteX235" fmla="*/ 1358559 w 1516708"/>
              <a:gd name="connsiteY235" fmla="*/ 1382599 h 1701586"/>
              <a:gd name="connsiteX236" fmla="*/ 1362370 w 1516708"/>
              <a:gd name="connsiteY236" fmla="*/ 1382599 h 1701586"/>
              <a:gd name="connsiteX237" fmla="*/ 1364275 w 1516708"/>
              <a:gd name="connsiteY237" fmla="*/ 1384503 h 1701586"/>
              <a:gd name="connsiteX238" fmla="*/ 1365228 w 1516708"/>
              <a:gd name="connsiteY238" fmla="*/ 1388312 h 1701586"/>
              <a:gd name="connsiteX239" fmla="*/ 1365228 w 1516708"/>
              <a:gd name="connsiteY239" fmla="*/ 1392120 h 1701586"/>
              <a:gd name="connsiteX240" fmla="*/ 1364275 w 1516708"/>
              <a:gd name="connsiteY240" fmla="*/ 1396881 h 1701586"/>
              <a:gd name="connsiteX241" fmla="*/ 1365228 w 1516708"/>
              <a:gd name="connsiteY241" fmla="*/ 1400691 h 1701586"/>
              <a:gd name="connsiteX242" fmla="*/ 1368086 w 1516708"/>
              <a:gd name="connsiteY242" fmla="*/ 1403547 h 1701586"/>
              <a:gd name="connsiteX243" fmla="*/ 1369991 w 1516708"/>
              <a:gd name="connsiteY243" fmla="*/ 1405452 h 1701586"/>
              <a:gd name="connsiteX244" fmla="*/ 1369039 w 1516708"/>
              <a:gd name="connsiteY244" fmla="*/ 1408308 h 1701586"/>
              <a:gd name="connsiteX245" fmla="*/ 1367133 w 1516708"/>
              <a:gd name="connsiteY245" fmla="*/ 1409261 h 1701586"/>
              <a:gd name="connsiteX246" fmla="*/ 1366180 w 1516708"/>
              <a:gd name="connsiteY246" fmla="*/ 1411165 h 1701586"/>
              <a:gd name="connsiteX247" fmla="*/ 1367133 w 1516708"/>
              <a:gd name="connsiteY247" fmla="*/ 1413069 h 1701586"/>
              <a:gd name="connsiteX248" fmla="*/ 1369991 w 1516708"/>
              <a:gd name="connsiteY248" fmla="*/ 1416878 h 1701586"/>
              <a:gd name="connsiteX249" fmla="*/ 1371897 w 1516708"/>
              <a:gd name="connsiteY249" fmla="*/ 1418783 h 1701586"/>
              <a:gd name="connsiteX250" fmla="*/ 1372849 w 1516708"/>
              <a:gd name="connsiteY250" fmla="*/ 1422591 h 1701586"/>
              <a:gd name="connsiteX251" fmla="*/ 1372849 w 1516708"/>
              <a:gd name="connsiteY251" fmla="*/ 1426400 h 1701586"/>
              <a:gd name="connsiteX252" fmla="*/ 1372849 w 1516708"/>
              <a:gd name="connsiteY252" fmla="*/ 1429257 h 1701586"/>
              <a:gd name="connsiteX253" fmla="*/ 1375707 w 1516708"/>
              <a:gd name="connsiteY253" fmla="*/ 1432113 h 1701586"/>
              <a:gd name="connsiteX254" fmla="*/ 1378566 w 1516708"/>
              <a:gd name="connsiteY254" fmla="*/ 1435922 h 1701586"/>
              <a:gd name="connsiteX255" fmla="*/ 1375707 w 1516708"/>
              <a:gd name="connsiteY255" fmla="*/ 1440683 h 1701586"/>
              <a:gd name="connsiteX256" fmla="*/ 1372849 w 1516708"/>
              <a:gd name="connsiteY256" fmla="*/ 1444492 h 1701586"/>
              <a:gd name="connsiteX257" fmla="*/ 1371897 w 1516708"/>
              <a:gd name="connsiteY257" fmla="*/ 1449253 h 1701586"/>
              <a:gd name="connsiteX258" fmla="*/ 1369991 w 1516708"/>
              <a:gd name="connsiteY258" fmla="*/ 1464488 h 1701586"/>
              <a:gd name="connsiteX259" fmla="*/ 1369991 w 1516708"/>
              <a:gd name="connsiteY259" fmla="*/ 1471154 h 1701586"/>
              <a:gd name="connsiteX260" fmla="*/ 1374755 w 1516708"/>
              <a:gd name="connsiteY260" fmla="*/ 1475915 h 1701586"/>
              <a:gd name="connsiteX261" fmla="*/ 1376660 w 1516708"/>
              <a:gd name="connsiteY261" fmla="*/ 1475915 h 1701586"/>
              <a:gd name="connsiteX262" fmla="*/ 1381424 w 1516708"/>
              <a:gd name="connsiteY262" fmla="*/ 1475915 h 1701586"/>
              <a:gd name="connsiteX263" fmla="*/ 1383329 w 1516708"/>
              <a:gd name="connsiteY263" fmla="*/ 1476867 h 1701586"/>
              <a:gd name="connsiteX264" fmla="*/ 1384282 w 1516708"/>
              <a:gd name="connsiteY264" fmla="*/ 1477819 h 1701586"/>
              <a:gd name="connsiteX265" fmla="*/ 1386187 w 1516708"/>
              <a:gd name="connsiteY265" fmla="*/ 1481628 h 1701586"/>
              <a:gd name="connsiteX266" fmla="*/ 1386187 w 1516708"/>
              <a:gd name="connsiteY266" fmla="*/ 1482580 h 1701586"/>
              <a:gd name="connsiteX267" fmla="*/ 1389998 w 1516708"/>
              <a:gd name="connsiteY267" fmla="*/ 1484484 h 1701586"/>
              <a:gd name="connsiteX268" fmla="*/ 1393809 w 1516708"/>
              <a:gd name="connsiteY268" fmla="*/ 1485437 h 1701586"/>
              <a:gd name="connsiteX269" fmla="*/ 1398573 w 1516708"/>
              <a:gd name="connsiteY269" fmla="*/ 1485437 h 1701586"/>
              <a:gd name="connsiteX270" fmla="*/ 1402384 w 1516708"/>
              <a:gd name="connsiteY270" fmla="*/ 1487341 h 1701586"/>
              <a:gd name="connsiteX271" fmla="*/ 1409052 w 1516708"/>
              <a:gd name="connsiteY271" fmla="*/ 1494006 h 1701586"/>
              <a:gd name="connsiteX272" fmla="*/ 1410005 w 1516708"/>
              <a:gd name="connsiteY272" fmla="*/ 1502576 h 1701586"/>
              <a:gd name="connsiteX273" fmla="*/ 1412863 w 1516708"/>
              <a:gd name="connsiteY273" fmla="*/ 1510194 h 1701586"/>
              <a:gd name="connsiteX274" fmla="*/ 1424296 w 1516708"/>
              <a:gd name="connsiteY274" fmla="*/ 1514003 h 1701586"/>
              <a:gd name="connsiteX275" fmla="*/ 1430012 w 1516708"/>
              <a:gd name="connsiteY275" fmla="*/ 1514003 h 1701586"/>
              <a:gd name="connsiteX276" fmla="*/ 1434775 w 1516708"/>
              <a:gd name="connsiteY276" fmla="*/ 1514955 h 1701586"/>
              <a:gd name="connsiteX277" fmla="*/ 1437633 w 1516708"/>
              <a:gd name="connsiteY277" fmla="*/ 1517811 h 1701586"/>
              <a:gd name="connsiteX278" fmla="*/ 1438586 w 1516708"/>
              <a:gd name="connsiteY278" fmla="*/ 1523525 h 1701586"/>
              <a:gd name="connsiteX279" fmla="*/ 1439539 w 1516708"/>
              <a:gd name="connsiteY279" fmla="*/ 1525429 h 1701586"/>
              <a:gd name="connsiteX280" fmla="*/ 1442397 w 1516708"/>
              <a:gd name="connsiteY280" fmla="*/ 1526381 h 1701586"/>
              <a:gd name="connsiteX281" fmla="*/ 1446208 w 1516708"/>
              <a:gd name="connsiteY281" fmla="*/ 1526381 h 1701586"/>
              <a:gd name="connsiteX282" fmla="*/ 1449066 w 1516708"/>
              <a:gd name="connsiteY282" fmla="*/ 1526381 h 1701586"/>
              <a:gd name="connsiteX283" fmla="*/ 1457640 w 1516708"/>
              <a:gd name="connsiteY283" fmla="*/ 1529238 h 1701586"/>
              <a:gd name="connsiteX284" fmla="*/ 1466214 w 1516708"/>
              <a:gd name="connsiteY284" fmla="*/ 1532094 h 1701586"/>
              <a:gd name="connsiteX285" fmla="*/ 1473837 w 1516708"/>
              <a:gd name="connsiteY285" fmla="*/ 1537808 h 1701586"/>
              <a:gd name="connsiteX286" fmla="*/ 1480505 w 1516708"/>
              <a:gd name="connsiteY286" fmla="*/ 1550186 h 1701586"/>
              <a:gd name="connsiteX287" fmla="*/ 1487174 w 1516708"/>
              <a:gd name="connsiteY287" fmla="*/ 1557804 h 1701586"/>
              <a:gd name="connsiteX288" fmla="*/ 1493843 w 1516708"/>
              <a:gd name="connsiteY288" fmla="*/ 1564470 h 1701586"/>
              <a:gd name="connsiteX289" fmla="*/ 1497654 w 1516708"/>
              <a:gd name="connsiteY289" fmla="*/ 1568278 h 1701586"/>
              <a:gd name="connsiteX290" fmla="*/ 1507181 w 1516708"/>
              <a:gd name="connsiteY290" fmla="*/ 1572087 h 1701586"/>
              <a:gd name="connsiteX291" fmla="*/ 1509086 w 1516708"/>
              <a:gd name="connsiteY291" fmla="*/ 1576848 h 1701586"/>
              <a:gd name="connsiteX292" fmla="*/ 1508134 w 1516708"/>
              <a:gd name="connsiteY292" fmla="*/ 1583514 h 1701586"/>
              <a:gd name="connsiteX293" fmla="*/ 1506228 w 1516708"/>
              <a:gd name="connsiteY293" fmla="*/ 1591131 h 1701586"/>
              <a:gd name="connsiteX294" fmla="*/ 1504323 w 1516708"/>
              <a:gd name="connsiteY294" fmla="*/ 1600653 h 1701586"/>
              <a:gd name="connsiteX295" fmla="*/ 1503370 w 1516708"/>
              <a:gd name="connsiteY295" fmla="*/ 1603510 h 1701586"/>
              <a:gd name="connsiteX296" fmla="*/ 1503370 w 1516708"/>
              <a:gd name="connsiteY296" fmla="*/ 1607319 h 1701586"/>
              <a:gd name="connsiteX297" fmla="*/ 1500512 w 1516708"/>
              <a:gd name="connsiteY297" fmla="*/ 1613984 h 1701586"/>
              <a:gd name="connsiteX298" fmla="*/ 1500512 w 1516708"/>
              <a:gd name="connsiteY298" fmla="*/ 1616841 h 1701586"/>
              <a:gd name="connsiteX299" fmla="*/ 1502418 w 1516708"/>
              <a:gd name="connsiteY299" fmla="*/ 1622554 h 1701586"/>
              <a:gd name="connsiteX300" fmla="*/ 1506228 w 1516708"/>
              <a:gd name="connsiteY300" fmla="*/ 1626363 h 1701586"/>
              <a:gd name="connsiteX301" fmla="*/ 1510992 w 1516708"/>
              <a:gd name="connsiteY301" fmla="*/ 1629219 h 1701586"/>
              <a:gd name="connsiteX302" fmla="*/ 1516708 w 1516708"/>
              <a:gd name="connsiteY302" fmla="*/ 1631124 h 1701586"/>
              <a:gd name="connsiteX303" fmla="*/ 1511945 w 1516708"/>
              <a:gd name="connsiteY303" fmla="*/ 1643502 h 1701586"/>
              <a:gd name="connsiteX304" fmla="*/ 1508134 w 1516708"/>
              <a:gd name="connsiteY304" fmla="*/ 1649215 h 1701586"/>
              <a:gd name="connsiteX305" fmla="*/ 1502418 w 1516708"/>
              <a:gd name="connsiteY305" fmla="*/ 1654929 h 1701586"/>
              <a:gd name="connsiteX306" fmla="*/ 1496701 w 1516708"/>
              <a:gd name="connsiteY306" fmla="*/ 1658737 h 1701586"/>
              <a:gd name="connsiteX307" fmla="*/ 1490032 w 1516708"/>
              <a:gd name="connsiteY307" fmla="*/ 1662546 h 1701586"/>
              <a:gd name="connsiteX308" fmla="*/ 1446208 w 1516708"/>
              <a:gd name="connsiteY308" fmla="*/ 1693017 h 1701586"/>
              <a:gd name="connsiteX309" fmla="*/ 1439539 w 1516708"/>
              <a:gd name="connsiteY309" fmla="*/ 1698730 h 1701586"/>
              <a:gd name="connsiteX310" fmla="*/ 1435728 w 1516708"/>
              <a:gd name="connsiteY310" fmla="*/ 1700634 h 1701586"/>
              <a:gd name="connsiteX311" fmla="*/ 1431917 w 1516708"/>
              <a:gd name="connsiteY311" fmla="*/ 1701586 h 1701586"/>
              <a:gd name="connsiteX312" fmla="*/ 1337599 w 1516708"/>
              <a:gd name="connsiteY312" fmla="*/ 1695873 h 1701586"/>
              <a:gd name="connsiteX313" fmla="*/ 1290917 w 1516708"/>
              <a:gd name="connsiteY313" fmla="*/ 1693017 h 1701586"/>
              <a:gd name="connsiteX314" fmla="*/ 1244234 w 1516708"/>
              <a:gd name="connsiteY314" fmla="*/ 1690160 h 1701586"/>
              <a:gd name="connsiteX315" fmla="*/ 1226133 w 1516708"/>
              <a:gd name="connsiteY315" fmla="*/ 1689208 h 1701586"/>
              <a:gd name="connsiteX316" fmla="*/ 1217558 w 1516708"/>
              <a:gd name="connsiteY316" fmla="*/ 1688256 h 1701586"/>
              <a:gd name="connsiteX317" fmla="*/ 1197552 w 1516708"/>
              <a:gd name="connsiteY317" fmla="*/ 1686351 h 1701586"/>
              <a:gd name="connsiteX318" fmla="*/ 1167065 w 1516708"/>
              <a:gd name="connsiteY318" fmla="*/ 1684447 h 1701586"/>
              <a:gd name="connsiteX319" fmla="*/ 1152774 w 1516708"/>
              <a:gd name="connsiteY319" fmla="*/ 1684447 h 1701586"/>
              <a:gd name="connsiteX320" fmla="*/ 1130862 w 1516708"/>
              <a:gd name="connsiteY320" fmla="*/ 1683495 h 1701586"/>
              <a:gd name="connsiteX321" fmla="*/ 1111808 w 1516708"/>
              <a:gd name="connsiteY321" fmla="*/ 1680638 h 1701586"/>
              <a:gd name="connsiteX322" fmla="*/ 1101328 w 1516708"/>
              <a:gd name="connsiteY322" fmla="*/ 1674925 h 1701586"/>
              <a:gd name="connsiteX323" fmla="*/ 1095612 w 1516708"/>
              <a:gd name="connsiteY323" fmla="*/ 1654929 h 1701586"/>
              <a:gd name="connsiteX324" fmla="*/ 1096565 w 1516708"/>
              <a:gd name="connsiteY324" fmla="*/ 1653024 h 1701586"/>
              <a:gd name="connsiteX325" fmla="*/ 1098470 w 1516708"/>
              <a:gd name="connsiteY325" fmla="*/ 1652072 h 1701586"/>
              <a:gd name="connsiteX326" fmla="*/ 1099423 w 1516708"/>
              <a:gd name="connsiteY326" fmla="*/ 1651120 h 1701586"/>
              <a:gd name="connsiteX327" fmla="*/ 1099423 w 1516708"/>
              <a:gd name="connsiteY327" fmla="*/ 1648263 h 1701586"/>
              <a:gd name="connsiteX328" fmla="*/ 1097518 w 1516708"/>
              <a:gd name="connsiteY328" fmla="*/ 1641598 h 1701586"/>
              <a:gd name="connsiteX329" fmla="*/ 1093707 w 1516708"/>
              <a:gd name="connsiteY329" fmla="*/ 1635885 h 1701586"/>
              <a:gd name="connsiteX330" fmla="*/ 1086085 w 1516708"/>
              <a:gd name="connsiteY330" fmla="*/ 1631124 h 1701586"/>
              <a:gd name="connsiteX331" fmla="*/ 1077510 w 1516708"/>
              <a:gd name="connsiteY331" fmla="*/ 1628267 h 1701586"/>
              <a:gd name="connsiteX332" fmla="*/ 1070841 w 1516708"/>
              <a:gd name="connsiteY332" fmla="*/ 1626363 h 1701586"/>
              <a:gd name="connsiteX333" fmla="*/ 1067031 w 1516708"/>
              <a:gd name="connsiteY333" fmla="*/ 1620649 h 1701586"/>
              <a:gd name="connsiteX334" fmla="*/ 1062267 w 1516708"/>
              <a:gd name="connsiteY334" fmla="*/ 1615888 h 1701586"/>
              <a:gd name="connsiteX335" fmla="*/ 1058456 w 1516708"/>
              <a:gd name="connsiteY335" fmla="*/ 1612080 h 1701586"/>
              <a:gd name="connsiteX336" fmla="*/ 1053693 w 1516708"/>
              <a:gd name="connsiteY336" fmla="*/ 1607319 h 1701586"/>
              <a:gd name="connsiteX337" fmla="*/ 1044166 w 1516708"/>
              <a:gd name="connsiteY337" fmla="*/ 1597797 h 1701586"/>
              <a:gd name="connsiteX338" fmla="*/ 1034639 w 1516708"/>
              <a:gd name="connsiteY338" fmla="*/ 1587322 h 1701586"/>
              <a:gd name="connsiteX339" fmla="*/ 1026065 w 1516708"/>
              <a:gd name="connsiteY339" fmla="*/ 1576848 h 1701586"/>
              <a:gd name="connsiteX340" fmla="*/ 1016538 w 1516708"/>
              <a:gd name="connsiteY340" fmla="*/ 1565421 h 1701586"/>
              <a:gd name="connsiteX341" fmla="*/ 1017490 w 1516708"/>
              <a:gd name="connsiteY341" fmla="*/ 1561613 h 1701586"/>
              <a:gd name="connsiteX342" fmla="*/ 1017490 w 1516708"/>
              <a:gd name="connsiteY342" fmla="*/ 1558756 h 1701586"/>
              <a:gd name="connsiteX343" fmla="*/ 1018443 w 1516708"/>
              <a:gd name="connsiteY343" fmla="*/ 1554947 h 1701586"/>
              <a:gd name="connsiteX344" fmla="*/ 1020348 w 1516708"/>
              <a:gd name="connsiteY344" fmla="*/ 1551138 h 1701586"/>
              <a:gd name="connsiteX345" fmla="*/ 1023206 w 1516708"/>
              <a:gd name="connsiteY345" fmla="*/ 1549234 h 1701586"/>
              <a:gd name="connsiteX346" fmla="*/ 1028923 w 1516708"/>
              <a:gd name="connsiteY346" fmla="*/ 1546377 h 1701586"/>
              <a:gd name="connsiteX347" fmla="*/ 1031781 w 1516708"/>
              <a:gd name="connsiteY347" fmla="*/ 1545425 h 1701586"/>
              <a:gd name="connsiteX348" fmla="*/ 1031781 w 1516708"/>
              <a:gd name="connsiteY348" fmla="*/ 1543521 h 1701586"/>
              <a:gd name="connsiteX349" fmla="*/ 1032733 w 1516708"/>
              <a:gd name="connsiteY349" fmla="*/ 1535903 h 1701586"/>
              <a:gd name="connsiteX350" fmla="*/ 1033686 w 1516708"/>
              <a:gd name="connsiteY350" fmla="*/ 1530190 h 1701586"/>
              <a:gd name="connsiteX351" fmla="*/ 1034639 w 1516708"/>
              <a:gd name="connsiteY351" fmla="*/ 1525429 h 1701586"/>
              <a:gd name="connsiteX352" fmla="*/ 1033686 w 1516708"/>
              <a:gd name="connsiteY352" fmla="*/ 1521620 h 1701586"/>
              <a:gd name="connsiteX353" fmla="*/ 1030828 w 1516708"/>
              <a:gd name="connsiteY353" fmla="*/ 1518764 h 1701586"/>
              <a:gd name="connsiteX354" fmla="*/ 1028923 w 1516708"/>
              <a:gd name="connsiteY354" fmla="*/ 1518764 h 1701586"/>
              <a:gd name="connsiteX355" fmla="*/ 1023206 w 1516708"/>
              <a:gd name="connsiteY355" fmla="*/ 1519716 h 1701586"/>
              <a:gd name="connsiteX356" fmla="*/ 1021301 w 1516708"/>
              <a:gd name="connsiteY356" fmla="*/ 1519716 h 1701586"/>
              <a:gd name="connsiteX357" fmla="*/ 1019396 w 1516708"/>
              <a:gd name="connsiteY357" fmla="*/ 1521620 h 1701586"/>
              <a:gd name="connsiteX358" fmla="*/ 1022254 w 1516708"/>
              <a:gd name="connsiteY358" fmla="*/ 1526381 h 1701586"/>
              <a:gd name="connsiteX359" fmla="*/ 1020348 w 1516708"/>
              <a:gd name="connsiteY359" fmla="*/ 1528286 h 1701586"/>
              <a:gd name="connsiteX360" fmla="*/ 1017490 w 1516708"/>
              <a:gd name="connsiteY360" fmla="*/ 1526381 h 1701586"/>
              <a:gd name="connsiteX361" fmla="*/ 1013679 w 1516708"/>
              <a:gd name="connsiteY361" fmla="*/ 1524477 h 1701586"/>
              <a:gd name="connsiteX362" fmla="*/ 1009868 w 1516708"/>
              <a:gd name="connsiteY362" fmla="*/ 1523525 h 1701586"/>
              <a:gd name="connsiteX363" fmla="*/ 1007963 w 1516708"/>
              <a:gd name="connsiteY363" fmla="*/ 1525429 h 1701586"/>
              <a:gd name="connsiteX364" fmla="*/ 1005105 w 1516708"/>
              <a:gd name="connsiteY364" fmla="*/ 1532094 h 1701586"/>
              <a:gd name="connsiteX365" fmla="*/ 1000341 w 1516708"/>
              <a:gd name="connsiteY365" fmla="*/ 1537808 h 1701586"/>
              <a:gd name="connsiteX366" fmla="*/ 994625 w 1516708"/>
              <a:gd name="connsiteY366" fmla="*/ 1540664 h 1701586"/>
              <a:gd name="connsiteX367" fmla="*/ 986051 w 1516708"/>
              <a:gd name="connsiteY367" fmla="*/ 1541616 h 1701586"/>
              <a:gd name="connsiteX368" fmla="*/ 984145 w 1516708"/>
              <a:gd name="connsiteY368" fmla="*/ 1543521 h 1701586"/>
              <a:gd name="connsiteX369" fmla="*/ 984145 w 1516708"/>
              <a:gd name="connsiteY369" fmla="*/ 1545425 h 1701586"/>
              <a:gd name="connsiteX370" fmla="*/ 984145 w 1516708"/>
              <a:gd name="connsiteY370" fmla="*/ 1547330 h 1701586"/>
              <a:gd name="connsiteX371" fmla="*/ 976524 w 1516708"/>
              <a:gd name="connsiteY371" fmla="*/ 1547330 h 1701586"/>
              <a:gd name="connsiteX372" fmla="*/ 969855 w 1516708"/>
              <a:gd name="connsiteY372" fmla="*/ 1547330 h 1701586"/>
              <a:gd name="connsiteX373" fmla="*/ 964139 w 1516708"/>
              <a:gd name="connsiteY373" fmla="*/ 1549234 h 1701586"/>
              <a:gd name="connsiteX374" fmla="*/ 957470 w 1516708"/>
              <a:gd name="connsiteY374" fmla="*/ 1553043 h 1701586"/>
              <a:gd name="connsiteX375" fmla="*/ 955564 w 1516708"/>
              <a:gd name="connsiteY375" fmla="*/ 1555899 h 1701586"/>
              <a:gd name="connsiteX376" fmla="*/ 952706 w 1516708"/>
              <a:gd name="connsiteY376" fmla="*/ 1559709 h 1701586"/>
              <a:gd name="connsiteX377" fmla="*/ 949848 w 1516708"/>
              <a:gd name="connsiteY377" fmla="*/ 1563517 h 1701586"/>
              <a:gd name="connsiteX378" fmla="*/ 946037 w 1516708"/>
              <a:gd name="connsiteY378" fmla="*/ 1564470 h 1701586"/>
              <a:gd name="connsiteX379" fmla="*/ 942226 w 1516708"/>
              <a:gd name="connsiteY379" fmla="*/ 1565421 h 1701586"/>
              <a:gd name="connsiteX380" fmla="*/ 937462 w 1516708"/>
              <a:gd name="connsiteY380" fmla="*/ 1567326 h 1701586"/>
              <a:gd name="connsiteX381" fmla="*/ 932699 w 1516708"/>
              <a:gd name="connsiteY381" fmla="*/ 1571135 h 1701586"/>
              <a:gd name="connsiteX382" fmla="*/ 926983 w 1516708"/>
              <a:gd name="connsiteY382" fmla="*/ 1573992 h 1701586"/>
              <a:gd name="connsiteX383" fmla="*/ 926030 w 1516708"/>
              <a:gd name="connsiteY383" fmla="*/ 1574944 h 1701586"/>
              <a:gd name="connsiteX384" fmla="*/ 925077 w 1516708"/>
              <a:gd name="connsiteY384" fmla="*/ 1576848 h 1701586"/>
              <a:gd name="connsiteX385" fmla="*/ 925077 w 1516708"/>
              <a:gd name="connsiteY385" fmla="*/ 1578753 h 1701586"/>
              <a:gd name="connsiteX386" fmla="*/ 925077 w 1516708"/>
              <a:gd name="connsiteY386" fmla="*/ 1580657 h 1701586"/>
              <a:gd name="connsiteX387" fmla="*/ 922219 w 1516708"/>
              <a:gd name="connsiteY387" fmla="*/ 1581609 h 1701586"/>
              <a:gd name="connsiteX388" fmla="*/ 919361 w 1516708"/>
              <a:gd name="connsiteY388" fmla="*/ 1581609 h 1701586"/>
              <a:gd name="connsiteX389" fmla="*/ 917456 w 1516708"/>
              <a:gd name="connsiteY389" fmla="*/ 1581609 h 1701586"/>
              <a:gd name="connsiteX390" fmla="*/ 912692 w 1516708"/>
              <a:gd name="connsiteY390" fmla="*/ 1586370 h 1701586"/>
              <a:gd name="connsiteX391" fmla="*/ 909834 w 1516708"/>
              <a:gd name="connsiteY391" fmla="*/ 1587322 h 1701586"/>
              <a:gd name="connsiteX392" fmla="*/ 901260 w 1516708"/>
              <a:gd name="connsiteY392" fmla="*/ 1583514 h 1701586"/>
              <a:gd name="connsiteX393" fmla="*/ 894591 w 1516708"/>
              <a:gd name="connsiteY393" fmla="*/ 1583514 h 1701586"/>
              <a:gd name="connsiteX394" fmla="*/ 888875 w 1516708"/>
              <a:gd name="connsiteY394" fmla="*/ 1585418 h 1701586"/>
              <a:gd name="connsiteX395" fmla="*/ 884111 w 1516708"/>
              <a:gd name="connsiteY395" fmla="*/ 1588275 h 1701586"/>
              <a:gd name="connsiteX396" fmla="*/ 876490 w 1516708"/>
              <a:gd name="connsiteY396" fmla="*/ 1591131 h 1701586"/>
              <a:gd name="connsiteX397" fmla="*/ 873632 w 1516708"/>
              <a:gd name="connsiteY397" fmla="*/ 1591131 h 1701586"/>
              <a:gd name="connsiteX398" fmla="*/ 872679 w 1516708"/>
              <a:gd name="connsiteY398" fmla="*/ 1590179 h 1701586"/>
              <a:gd name="connsiteX399" fmla="*/ 866963 w 1516708"/>
              <a:gd name="connsiteY399" fmla="*/ 1588275 h 1701586"/>
              <a:gd name="connsiteX400" fmla="*/ 862199 w 1516708"/>
              <a:gd name="connsiteY400" fmla="*/ 1586370 h 1701586"/>
              <a:gd name="connsiteX401" fmla="*/ 857436 w 1516708"/>
              <a:gd name="connsiteY401" fmla="*/ 1584466 h 1701586"/>
              <a:gd name="connsiteX402" fmla="*/ 853624 w 1516708"/>
              <a:gd name="connsiteY402" fmla="*/ 1579705 h 1701586"/>
              <a:gd name="connsiteX403" fmla="*/ 834570 w 1516708"/>
              <a:gd name="connsiteY403" fmla="*/ 1541616 h 1701586"/>
              <a:gd name="connsiteX404" fmla="*/ 828854 w 1516708"/>
              <a:gd name="connsiteY404" fmla="*/ 1529238 h 1701586"/>
              <a:gd name="connsiteX405" fmla="*/ 824091 w 1516708"/>
              <a:gd name="connsiteY405" fmla="*/ 1519716 h 1701586"/>
              <a:gd name="connsiteX406" fmla="*/ 820280 w 1516708"/>
              <a:gd name="connsiteY406" fmla="*/ 1511146 h 1701586"/>
              <a:gd name="connsiteX407" fmla="*/ 820280 w 1516708"/>
              <a:gd name="connsiteY407" fmla="*/ 1502576 h 1701586"/>
              <a:gd name="connsiteX408" fmla="*/ 823138 w 1516708"/>
              <a:gd name="connsiteY408" fmla="*/ 1493054 h 1701586"/>
              <a:gd name="connsiteX409" fmla="*/ 825043 w 1516708"/>
              <a:gd name="connsiteY409" fmla="*/ 1489245 h 1701586"/>
              <a:gd name="connsiteX410" fmla="*/ 826949 w 1516708"/>
              <a:gd name="connsiteY410" fmla="*/ 1486389 h 1701586"/>
              <a:gd name="connsiteX411" fmla="*/ 837428 w 1516708"/>
              <a:gd name="connsiteY411" fmla="*/ 1474962 h 1701586"/>
              <a:gd name="connsiteX412" fmla="*/ 846955 w 1516708"/>
              <a:gd name="connsiteY412" fmla="*/ 1463536 h 1701586"/>
              <a:gd name="connsiteX413" fmla="*/ 854578 w 1516708"/>
              <a:gd name="connsiteY413" fmla="*/ 1451157 h 1701586"/>
              <a:gd name="connsiteX414" fmla="*/ 860294 w 1516708"/>
              <a:gd name="connsiteY414" fmla="*/ 1435922 h 1701586"/>
              <a:gd name="connsiteX415" fmla="*/ 855530 w 1516708"/>
              <a:gd name="connsiteY415" fmla="*/ 1426400 h 1701586"/>
              <a:gd name="connsiteX416" fmla="*/ 851719 w 1516708"/>
              <a:gd name="connsiteY416" fmla="*/ 1414974 h 1701586"/>
              <a:gd name="connsiteX417" fmla="*/ 846955 w 1516708"/>
              <a:gd name="connsiteY417" fmla="*/ 1404500 h 1701586"/>
              <a:gd name="connsiteX418" fmla="*/ 842192 w 1516708"/>
              <a:gd name="connsiteY418" fmla="*/ 1395930 h 1701586"/>
              <a:gd name="connsiteX419" fmla="*/ 837428 w 1516708"/>
              <a:gd name="connsiteY419" fmla="*/ 1394025 h 1701586"/>
              <a:gd name="connsiteX420" fmla="*/ 832665 w 1516708"/>
              <a:gd name="connsiteY420" fmla="*/ 1391168 h 1701586"/>
              <a:gd name="connsiteX421" fmla="*/ 830760 w 1516708"/>
              <a:gd name="connsiteY421" fmla="*/ 1391168 h 1701586"/>
              <a:gd name="connsiteX422" fmla="*/ 822185 w 1516708"/>
              <a:gd name="connsiteY422" fmla="*/ 1389264 h 1701586"/>
              <a:gd name="connsiteX423" fmla="*/ 819327 w 1516708"/>
              <a:gd name="connsiteY423" fmla="*/ 1388312 h 1701586"/>
              <a:gd name="connsiteX424" fmla="*/ 815516 w 1516708"/>
              <a:gd name="connsiteY424" fmla="*/ 1387360 h 1701586"/>
              <a:gd name="connsiteX425" fmla="*/ 812658 w 1516708"/>
              <a:gd name="connsiteY425" fmla="*/ 1385455 h 1701586"/>
              <a:gd name="connsiteX426" fmla="*/ 808847 w 1516708"/>
              <a:gd name="connsiteY426" fmla="*/ 1383551 h 1701586"/>
              <a:gd name="connsiteX427" fmla="*/ 805989 w 1516708"/>
              <a:gd name="connsiteY427" fmla="*/ 1382599 h 1701586"/>
              <a:gd name="connsiteX428" fmla="*/ 803131 w 1516708"/>
              <a:gd name="connsiteY428" fmla="*/ 1381646 h 1701586"/>
              <a:gd name="connsiteX429" fmla="*/ 800273 w 1516708"/>
              <a:gd name="connsiteY429" fmla="*/ 1381646 h 1701586"/>
              <a:gd name="connsiteX430" fmla="*/ 796462 w 1516708"/>
              <a:gd name="connsiteY430" fmla="*/ 1382599 h 1701586"/>
              <a:gd name="connsiteX431" fmla="*/ 794557 w 1516708"/>
              <a:gd name="connsiteY431" fmla="*/ 1383551 h 1701586"/>
              <a:gd name="connsiteX432" fmla="*/ 790746 w 1516708"/>
              <a:gd name="connsiteY432" fmla="*/ 1382599 h 1701586"/>
              <a:gd name="connsiteX433" fmla="*/ 785983 w 1516708"/>
              <a:gd name="connsiteY433" fmla="*/ 1382599 h 1701586"/>
              <a:gd name="connsiteX434" fmla="*/ 782172 w 1516708"/>
              <a:gd name="connsiteY434" fmla="*/ 1382599 h 1701586"/>
              <a:gd name="connsiteX435" fmla="*/ 778361 w 1516708"/>
              <a:gd name="connsiteY435" fmla="*/ 1380694 h 1701586"/>
              <a:gd name="connsiteX436" fmla="*/ 771692 w 1516708"/>
              <a:gd name="connsiteY436" fmla="*/ 1379742 h 1701586"/>
              <a:gd name="connsiteX437" fmla="*/ 767881 w 1516708"/>
              <a:gd name="connsiteY437" fmla="*/ 1379742 h 1701586"/>
              <a:gd name="connsiteX438" fmla="*/ 765975 w 1516708"/>
              <a:gd name="connsiteY438" fmla="*/ 1381646 h 1701586"/>
              <a:gd name="connsiteX439" fmla="*/ 762165 w 1516708"/>
              <a:gd name="connsiteY439" fmla="*/ 1387360 h 1701586"/>
              <a:gd name="connsiteX440" fmla="*/ 760259 w 1516708"/>
              <a:gd name="connsiteY440" fmla="*/ 1389264 h 1701586"/>
              <a:gd name="connsiteX441" fmla="*/ 756448 w 1516708"/>
              <a:gd name="connsiteY441" fmla="*/ 1390216 h 1701586"/>
              <a:gd name="connsiteX442" fmla="*/ 752638 w 1516708"/>
              <a:gd name="connsiteY442" fmla="*/ 1389264 h 1701586"/>
              <a:gd name="connsiteX443" fmla="*/ 747874 w 1516708"/>
              <a:gd name="connsiteY443" fmla="*/ 1388312 h 1701586"/>
              <a:gd name="connsiteX444" fmla="*/ 745016 w 1516708"/>
              <a:gd name="connsiteY444" fmla="*/ 1386407 h 1701586"/>
              <a:gd name="connsiteX445" fmla="*/ 742158 w 1516708"/>
              <a:gd name="connsiteY445" fmla="*/ 1383551 h 1701586"/>
              <a:gd name="connsiteX446" fmla="*/ 742158 w 1516708"/>
              <a:gd name="connsiteY446" fmla="*/ 1380694 h 1701586"/>
              <a:gd name="connsiteX447" fmla="*/ 743111 w 1516708"/>
              <a:gd name="connsiteY447" fmla="*/ 1377838 h 1701586"/>
              <a:gd name="connsiteX448" fmla="*/ 742158 w 1516708"/>
              <a:gd name="connsiteY448" fmla="*/ 1375933 h 1701586"/>
              <a:gd name="connsiteX449" fmla="*/ 739300 w 1516708"/>
              <a:gd name="connsiteY449" fmla="*/ 1374981 h 1701586"/>
              <a:gd name="connsiteX450" fmla="*/ 735489 w 1516708"/>
              <a:gd name="connsiteY450" fmla="*/ 1374981 h 1701586"/>
              <a:gd name="connsiteX451" fmla="*/ 731678 w 1516708"/>
              <a:gd name="connsiteY451" fmla="*/ 1375933 h 1701586"/>
              <a:gd name="connsiteX452" fmla="*/ 727867 w 1516708"/>
              <a:gd name="connsiteY452" fmla="*/ 1373077 h 1701586"/>
              <a:gd name="connsiteX453" fmla="*/ 726915 w 1516708"/>
              <a:gd name="connsiteY453" fmla="*/ 1373077 h 1701586"/>
              <a:gd name="connsiteX454" fmla="*/ 724057 w 1516708"/>
              <a:gd name="connsiteY454" fmla="*/ 1370220 h 1701586"/>
              <a:gd name="connsiteX455" fmla="*/ 722151 w 1516708"/>
              <a:gd name="connsiteY455" fmla="*/ 1361650 h 1701586"/>
              <a:gd name="connsiteX456" fmla="*/ 720246 w 1516708"/>
              <a:gd name="connsiteY456" fmla="*/ 1352128 h 1701586"/>
              <a:gd name="connsiteX457" fmla="*/ 717388 w 1516708"/>
              <a:gd name="connsiteY457" fmla="*/ 1344511 h 1701586"/>
              <a:gd name="connsiteX458" fmla="*/ 714530 w 1516708"/>
              <a:gd name="connsiteY458" fmla="*/ 1339750 h 1701586"/>
              <a:gd name="connsiteX459" fmla="*/ 711672 w 1516708"/>
              <a:gd name="connsiteY459" fmla="*/ 1334989 h 1701586"/>
              <a:gd name="connsiteX460" fmla="*/ 707861 w 1516708"/>
              <a:gd name="connsiteY460" fmla="*/ 1331180 h 1701586"/>
              <a:gd name="connsiteX461" fmla="*/ 703097 w 1516708"/>
              <a:gd name="connsiteY461" fmla="*/ 1327371 h 1701586"/>
              <a:gd name="connsiteX462" fmla="*/ 700239 w 1516708"/>
              <a:gd name="connsiteY462" fmla="*/ 1326419 h 1701586"/>
              <a:gd name="connsiteX463" fmla="*/ 696428 w 1516708"/>
              <a:gd name="connsiteY463" fmla="*/ 1323562 h 1701586"/>
              <a:gd name="connsiteX464" fmla="*/ 693570 w 1516708"/>
              <a:gd name="connsiteY464" fmla="*/ 1321658 h 1701586"/>
              <a:gd name="connsiteX465" fmla="*/ 685948 w 1516708"/>
              <a:gd name="connsiteY465" fmla="*/ 1312136 h 1701586"/>
              <a:gd name="connsiteX466" fmla="*/ 679279 w 1516708"/>
              <a:gd name="connsiteY466" fmla="*/ 1298805 h 1701586"/>
              <a:gd name="connsiteX467" fmla="*/ 675468 w 1516708"/>
              <a:gd name="connsiteY467" fmla="*/ 1284522 h 1701586"/>
              <a:gd name="connsiteX468" fmla="*/ 672610 w 1516708"/>
              <a:gd name="connsiteY468" fmla="*/ 1272143 h 1701586"/>
              <a:gd name="connsiteX469" fmla="*/ 669752 w 1516708"/>
              <a:gd name="connsiteY469" fmla="*/ 1263573 h 1701586"/>
              <a:gd name="connsiteX470" fmla="*/ 664989 w 1516708"/>
              <a:gd name="connsiteY470" fmla="*/ 1258812 h 1701586"/>
              <a:gd name="connsiteX471" fmla="*/ 658320 w 1516708"/>
              <a:gd name="connsiteY471" fmla="*/ 1255956 h 1701586"/>
              <a:gd name="connsiteX472" fmla="*/ 648793 w 1516708"/>
              <a:gd name="connsiteY472" fmla="*/ 1254051 h 1701586"/>
              <a:gd name="connsiteX473" fmla="*/ 635455 w 1516708"/>
              <a:gd name="connsiteY473" fmla="*/ 1251195 h 1701586"/>
              <a:gd name="connsiteX474" fmla="*/ 624023 w 1516708"/>
              <a:gd name="connsiteY474" fmla="*/ 1246434 h 1701586"/>
              <a:gd name="connsiteX475" fmla="*/ 613542 w 1516708"/>
              <a:gd name="connsiteY475" fmla="*/ 1240721 h 1701586"/>
              <a:gd name="connsiteX476" fmla="*/ 603063 w 1516708"/>
              <a:gd name="connsiteY476" fmla="*/ 1231199 h 1701586"/>
              <a:gd name="connsiteX477" fmla="*/ 593536 w 1516708"/>
              <a:gd name="connsiteY477" fmla="*/ 1222628 h 1701586"/>
              <a:gd name="connsiteX478" fmla="*/ 595441 w 1516708"/>
              <a:gd name="connsiteY478" fmla="*/ 1232150 h 1701586"/>
              <a:gd name="connsiteX479" fmla="*/ 598299 w 1516708"/>
              <a:gd name="connsiteY479" fmla="*/ 1242625 h 1701586"/>
              <a:gd name="connsiteX480" fmla="*/ 602110 w 1516708"/>
              <a:gd name="connsiteY480" fmla="*/ 1254051 h 1701586"/>
              <a:gd name="connsiteX481" fmla="*/ 603063 w 1516708"/>
              <a:gd name="connsiteY481" fmla="*/ 1264526 h 1701586"/>
              <a:gd name="connsiteX482" fmla="*/ 599252 w 1516708"/>
              <a:gd name="connsiteY482" fmla="*/ 1275000 h 1701586"/>
              <a:gd name="connsiteX483" fmla="*/ 593536 w 1516708"/>
              <a:gd name="connsiteY483" fmla="*/ 1283570 h 1701586"/>
              <a:gd name="connsiteX484" fmla="*/ 579245 w 1516708"/>
              <a:gd name="connsiteY484" fmla="*/ 1299757 h 1701586"/>
              <a:gd name="connsiteX485" fmla="*/ 574482 w 1516708"/>
              <a:gd name="connsiteY485" fmla="*/ 1304518 h 1701586"/>
              <a:gd name="connsiteX486" fmla="*/ 571624 w 1516708"/>
              <a:gd name="connsiteY486" fmla="*/ 1299757 h 1701586"/>
              <a:gd name="connsiteX487" fmla="*/ 561144 w 1516708"/>
              <a:gd name="connsiteY487" fmla="*/ 1289283 h 1701586"/>
              <a:gd name="connsiteX488" fmla="*/ 557333 w 1516708"/>
              <a:gd name="connsiteY488" fmla="*/ 1282617 h 1701586"/>
              <a:gd name="connsiteX489" fmla="*/ 556380 w 1516708"/>
              <a:gd name="connsiteY489" fmla="*/ 1275000 h 1701586"/>
              <a:gd name="connsiteX490" fmla="*/ 555428 w 1516708"/>
              <a:gd name="connsiteY490" fmla="*/ 1266430 h 1701586"/>
              <a:gd name="connsiteX491" fmla="*/ 552570 w 1516708"/>
              <a:gd name="connsiteY491" fmla="*/ 1259765 h 1701586"/>
              <a:gd name="connsiteX492" fmla="*/ 544948 w 1516708"/>
              <a:gd name="connsiteY492" fmla="*/ 1260717 h 1701586"/>
              <a:gd name="connsiteX493" fmla="*/ 543995 w 1516708"/>
              <a:gd name="connsiteY493" fmla="*/ 1260717 h 1701586"/>
              <a:gd name="connsiteX494" fmla="*/ 535421 w 1516708"/>
              <a:gd name="connsiteY494" fmla="*/ 1262621 h 1701586"/>
              <a:gd name="connsiteX495" fmla="*/ 527799 w 1516708"/>
              <a:gd name="connsiteY495" fmla="*/ 1264526 h 1701586"/>
              <a:gd name="connsiteX496" fmla="*/ 520177 w 1516708"/>
              <a:gd name="connsiteY496" fmla="*/ 1265478 h 1701586"/>
              <a:gd name="connsiteX497" fmla="*/ 508745 w 1516708"/>
              <a:gd name="connsiteY497" fmla="*/ 1269287 h 1701586"/>
              <a:gd name="connsiteX498" fmla="*/ 500171 w 1516708"/>
              <a:gd name="connsiteY498" fmla="*/ 1270239 h 1701586"/>
              <a:gd name="connsiteX499" fmla="*/ 496360 w 1516708"/>
              <a:gd name="connsiteY499" fmla="*/ 1272143 h 1701586"/>
              <a:gd name="connsiteX500" fmla="*/ 492549 w 1516708"/>
              <a:gd name="connsiteY500" fmla="*/ 1275000 h 1701586"/>
              <a:gd name="connsiteX501" fmla="*/ 488738 w 1516708"/>
              <a:gd name="connsiteY501" fmla="*/ 1277856 h 1701586"/>
              <a:gd name="connsiteX502" fmla="*/ 484927 w 1516708"/>
              <a:gd name="connsiteY502" fmla="*/ 1281665 h 1701586"/>
              <a:gd name="connsiteX503" fmla="*/ 481117 w 1516708"/>
              <a:gd name="connsiteY503" fmla="*/ 1282617 h 1701586"/>
              <a:gd name="connsiteX504" fmla="*/ 476353 w 1516708"/>
              <a:gd name="connsiteY504" fmla="*/ 1280713 h 1701586"/>
              <a:gd name="connsiteX505" fmla="*/ 471590 w 1516708"/>
              <a:gd name="connsiteY505" fmla="*/ 1281665 h 1701586"/>
              <a:gd name="connsiteX506" fmla="*/ 466826 w 1516708"/>
              <a:gd name="connsiteY506" fmla="*/ 1281665 h 1701586"/>
              <a:gd name="connsiteX507" fmla="*/ 463015 w 1516708"/>
              <a:gd name="connsiteY507" fmla="*/ 1280713 h 1701586"/>
              <a:gd name="connsiteX508" fmla="*/ 460157 w 1516708"/>
              <a:gd name="connsiteY508" fmla="*/ 1275952 h 1701586"/>
              <a:gd name="connsiteX509" fmla="*/ 461109 w 1516708"/>
              <a:gd name="connsiteY509" fmla="*/ 1270239 h 1701586"/>
              <a:gd name="connsiteX510" fmla="*/ 463015 w 1516708"/>
              <a:gd name="connsiteY510" fmla="*/ 1264526 h 1701586"/>
              <a:gd name="connsiteX511" fmla="*/ 464920 w 1516708"/>
              <a:gd name="connsiteY511" fmla="*/ 1259765 h 1701586"/>
              <a:gd name="connsiteX512" fmla="*/ 463968 w 1516708"/>
              <a:gd name="connsiteY512" fmla="*/ 1255004 h 1701586"/>
              <a:gd name="connsiteX513" fmla="*/ 460157 w 1516708"/>
              <a:gd name="connsiteY513" fmla="*/ 1251195 h 1701586"/>
              <a:gd name="connsiteX514" fmla="*/ 456346 w 1516708"/>
              <a:gd name="connsiteY514" fmla="*/ 1246434 h 1701586"/>
              <a:gd name="connsiteX515" fmla="*/ 455393 w 1516708"/>
              <a:gd name="connsiteY515" fmla="*/ 1239768 h 1701586"/>
              <a:gd name="connsiteX516" fmla="*/ 455393 w 1516708"/>
              <a:gd name="connsiteY516" fmla="*/ 1236912 h 1701586"/>
              <a:gd name="connsiteX517" fmla="*/ 455393 w 1516708"/>
              <a:gd name="connsiteY517" fmla="*/ 1235007 h 1701586"/>
              <a:gd name="connsiteX518" fmla="*/ 454441 w 1516708"/>
              <a:gd name="connsiteY518" fmla="*/ 1233103 h 1701586"/>
              <a:gd name="connsiteX519" fmla="*/ 453488 w 1516708"/>
              <a:gd name="connsiteY519" fmla="*/ 1230246 h 1701586"/>
              <a:gd name="connsiteX520" fmla="*/ 451582 w 1516708"/>
              <a:gd name="connsiteY520" fmla="*/ 1228342 h 1701586"/>
              <a:gd name="connsiteX521" fmla="*/ 449677 w 1516708"/>
              <a:gd name="connsiteY521" fmla="*/ 1227389 h 1701586"/>
              <a:gd name="connsiteX522" fmla="*/ 446819 w 1516708"/>
              <a:gd name="connsiteY522" fmla="*/ 1226438 h 1701586"/>
              <a:gd name="connsiteX523" fmla="*/ 440150 w 1516708"/>
              <a:gd name="connsiteY523" fmla="*/ 1225485 h 1701586"/>
              <a:gd name="connsiteX524" fmla="*/ 436339 w 1516708"/>
              <a:gd name="connsiteY524" fmla="*/ 1224533 h 1701586"/>
              <a:gd name="connsiteX525" fmla="*/ 430623 w 1516708"/>
              <a:gd name="connsiteY525" fmla="*/ 1220724 h 1701586"/>
              <a:gd name="connsiteX526" fmla="*/ 426812 w 1516708"/>
              <a:gd name="connsiteY526" fmla="*/ 1220724 h 1701586"/>
              <a:gd name="connsiteX527" fmla="*/ 416333 w 1516708"/>
              <a:gd name="connsiteY527" fmla="*/ 1224533 h 1701586"/>
              <a:gd name="connsiteX528" fmla="*/ 411569 w 1516708"/>
              <a:gd name="connsiteY528" fmla="*/ 1225485 h 1701586"/>
              <a:gd name="connsiteX529" fmla="*/ 406806 w 1516708"/>
              <a:gd name="connsiteY529" fmla="*/ 1224533 h 1701586"/>
              <a:gd name="connsiteX530" fmla="*/ 403947 w 1516708"/>
              <a:gd name="connsiteY530" fmla="*/ 1222628 h 1701586"/>
              <a:gd name="connsiteX531" fmla="*/ 401089 w 1516708"/>
              <a:gd name="connsiteY531" fmla="*/ 1220724 h 1701586"/>
              <a:gd name="connsiteX532" fmla="*/ 399184 w 1516708"/>
              <a:gd name="connsiteY532" fmla="*/ 1217867 h 1701586"/>
              <a:gd name="connsiteX533" fmla="*/ 394420 w 1516708"/>
              <a:gd name="connsiteY533" fmla="*/ 1205489 h 1701586"/>
              <a:gd name="connsiteX534" fmla="*/ 390610 w 1516708"/>
              <a:gd name="connsiteY534" fmla="*/ 1195967 h 1701586"/>
              <a:gd name="connsiteX535" fmla="*/ 390610 w 1516708"/>
              <a:gd name="connsiteY535" fmla="*/ 1186445 h 1701586"/>
              <a:gd name="connsiteX536" fmla="*/ 393468 w 1516708"/>
              <a:gd name="connsiteY536" fmla="*/ 1177875 h 1701586"/>
              <a:gd name="connsiteX537" fmla="*/ 398231 w 1516708"/>
              <a:gd name="connsiteY537" fmla="*/ 1173114 h 1701586"/>
              <a:gd name="connsiteX538" fmla="*/ 401089 w 1516708"/>
              <a:gd name="connsiteY538" fmla="*/ 1171210 h 1701586"/>
              <a:gd name="connsiteX539" fmla="*/ 402995 w 1516708"/>
              <a:gd name="connsiteY539" fmla="*/ 1169305 h 1701586"/>
              <a:gd name="connsiteX540" fmla="*/ 404900 w 1516708"/>
              <a:gd name="connsiteY540" fmla="*/ 1166449 h 1701586"/>
              <a:gd name="connsiteX541" fmla="*/ 406806 w 1516708"/>
              <a:gd name="connsiteY541" fmla="*/ 1162640 h 1701586"/>
              <a:gd name="connsiteX542" fmla="*/ 407758 w 1516708"/>
              <a:gd name="connsiteY542" fmla="*/ 1158831 h 1701586"/>
              <a:gd name="connsiteX543" fmla="*/ 411569 w 1516708"/>
              <a:gd name="connsiteY543" fmla="*/ 1156927 h 1701586"/>
              <a:gd name="connsiteX544" fmla="*/ 417285 w 1516708"/>
              <a:gd name="connsiteY544" fmla="*/ 1155022 h 1701586"/>
              <a:gd name="connsiteX545" fmla="*/ 422049 w 1516708"/>
              <a:gd name="connsiteY545" fmla="*/ 1154070 h 1701586"/>
              <a:gd name="connsiteX546" fmla="*/ 424907 w 1516708"/>
              <a:gd name="connsiteY546" fmla="*/ 1151213 h 1701586"/>
              <a:gd name="connsiteX547" fmla="*/ 424907 w 1516708"/>
              <a:gd name="connsiteY547" fmla="*/ 1144548 h 1701586"/>
              <a:gd name="connsiteX548" fmla="*/ 423954 w 1516708"/>
              <a:gd name="connsiteY548" fmla="*/ 1141691 h 1701586"/>
              <a:gd name="connsiteX549" fmla="*/ 421096 w 1516708"/>
              <a:gd name="connsiteY549" fmla="*/ 1134074 h 1701586"/>
              <a:gd name="connsiteX550" fmla="*/ 420143 w 1516708"/>
              <a:gd name="connsiteY550" fmla="*/ 1130265 h 1701586"/>
              <a:gd name="connsiteX551" fmla="*/ 419191 w 1516708"/>
              <a:gd name="connsiteY551" fmla="*/ 1126456 h 1701586"/>
              <a:gd name="connsiteX552" fmla="*/ 419191 w 1516708"/>
              <a:gd name="connsiteY552" fmla="*/ 1122647 h 1701586"/>
              <a:gd name="connsiteX553" fmla="*/ 418238 w 1516708"/>
              <a:gd name="connsiteY553" fmla="*/ 1118838 h 1701586"/>
              <a:gd name="connsiteX554" fmla="*/ 418238 w 1516708"/>
              <a:gd name="connsiteY554" fmla="*/ 1115982 h 1701586"/>
              <a:gd name="connsiteX555" fmla="*/ 418238 w 1516708"/>
              <a:gd name="connsiteY555" fmla="*/ 1112173 h 1701586"/>
              <a:gd name="connsiteX556" fmla="*/ 417285 w 1516708"/>
              <a:gd name="connsiteY556" fmla="*/ 1109316 h 1701586"/>
              <a:gd name="connsiteX557" fmla="*/ 415380 w 1516708"/>
              <a:gd name="connsiteY557" fmla="*/ 1101699 h 1701586"/>
              <a:gd name="connsiteX558" fmla="*/ 413474 w 1516708"/>
              <a:gd name="connsiteY558" fmla="*/ 1094081 h 1701586"/>
              <a:gd name="connsiteX559" fmla="*/ 411569 w 1516708"/>
              <a:gd name="connsiteY559" fmla="*/ 1083607 h 1701586"/>
              <a:gd name="connsiteX560" fmla="*/ 411569 w 1516708"/>
              <a:gd name="connsiteY560" fmla="*/ 1074085 h 1701586"/>
              <a:gd name="connsiteX561" fmla="*/ 413474 w 1516708"/>
              <a:gd name="connsiteY561" fmla="*/ 1066467 h 1701586"/>
              <a:gd name="connsiteX562" fmla="*/ 416333 w 1516708"/>
              <a:gd name="connsiteY562" fmla="*/ 1065515 h 1701586"/>
              <a:gd name="connsiteX563" fmla="*/ 420143 w 1516708"/>
              <a:gd name="connsiteY563" fmla="*/ 1064563 h 1701586"/>
              <a:gd name="connsiteX564" fmla="*/ 423954 w 1516708"/>
              <a:gd name="connsiteY564" fmla="*/ 1064563 h 1701586"/>
              <a:gd name="connsiteX565" fmla="*/ 426812 w 1516708"/>
              <a:gd name="connsiteY565" fmla="*/ 1063611 h 1701586"/>
              <a:gd name="connsiteX566" fmla="*/ 431576 w 1516708"/>
              <a:gd name="connsiteY566" fmla="*/ 1061706 h 1701586"/>
              <a:gd name="connsiteX567" fmla="*/ 438245 w 1516708"/>
              <a:gd name="connsiteY567" fmla="*/ 1056945 h 1701586"/>
              <a:gd name="connsiteX568" fmla="*/ 443008 w 1516708"/>
              <a:gd name="connsiteY568" fmla="*/ 1055993 h 1701586"/>
              <a:gd name="connsiteX569" fmla="*/ 448724 w 1516708"/>
              <a:gd name="connsiteY569" fmla="*/ 1056945 h 1701586"/>
              <a:gd name="connsiteX570" fmla="*/ 454441 w 1516708"/>
              <a:gd name="connsiteY570" fmla="*/ 1059802 h 1701586"/>
              <a:gd name="connsiteX571" fmla="*/ 460157 w 1516708"/>
              <a:gd name="connsiteY571" fmla="*/ 1060754 h 1701586"/>
              <a:gd name="connsiteX572" fmla="*/ 463968 w 1516708"/>
              <a:gd name="connsiteY572" fmla="*/ 1057897 h 1701586"/>
              <a:gd name="connsiteX573" fmla="*/ 464920 w 1516708"/>
              <a:gd name="connsiteY573" fmla="*/ 1055041 h 1701586"/>
              <a:gd name="connsiteX574" fmla="*/ 465873 w 1516708"/>
              <a:gd name="connsiteY574" fmla="*/ 1052184 h 1701586"/>
              <a:gd name="connsiteX575" fmla="*/ 467778 w 1516708"/>
              <a:gd name="connsiteY575" fmla="*/ 1051232 h 1701586"/>
              <a:gd name="connsiteX576" fmla="*/ 470636 w 1516708"/>
              <a:gd name="connsiteY576" fmla="*/ 1051232 h 1701586"/>
              <a:gd name="connsiteX577" fmla="*/ 473495 w 1516708"/>
              <a:gd name="connsiteY577" fmla="*/ 1051232 h 1701586"/>
              <a:gd name="connsiteX578" fmla="*/ 475400 w 1516708"/>
              <a:gd name="connsiteY578" fmla="*/ 1051232 h 1701586"/>
              <a:gd name="connsiteX579" fmla="*/ 477306 w 1516708"/>
              <a:gd name="connsiteY579" fmla="*/ 1051232 h 1701586"/>
              <a:gd name="connsiteX580" fmla="*/ 479211 w 1516708"/>
              <a:gd name="connsiteY580" fmla="*/ 1050280 h 1701586"/>
              <a:gd name="connsiteX581" fmla="*/ 481117 w 1516708"/>
              <a:gd name="connsiteY581" fmla="*/ 1048375 h 1701586"/>
              <a:gd name="connsiteX582" fmla="*/ 488738 w 1516708"/>
              <a:gd name="connsiteY582" fmla="*/ 1039806 h 1701586"/>
              <a:gd name="connsiteX583" fmla="*/ 489691 w 1516708"/>
              <a:gd name="connsiteY583" fmla="*/ 1037901 h 1701586"/>
              <a:gd name="connsiteX584" fmla="*/ 491596 w 1516708"/>
              <a:gd name="connsiteY584" fmla="*/ 1035997 h 1701586"/>
              <a:gd name="connsiteX585" fmla="*/ 492549 w 1516708"/>
              <a:gd name="connsiteY585" fmla="*/ 1035045 h 1701586"/>
              <a:gd name="connsiteX586" fmla="*/ 496360 w 1516708"/>
              <a:gd name="connsiteY586" fmla="*/ 1032188 h 1701586"/>
              <a:gd name="connsiteX587" fmla="*/ 497313 w 1516708"/>
              <a:gd name="connsiteY587" fmla="*/ 1030284 h 1701586"/>
              <a:gd name="connsiteX588" fmla="*/ 498265 w 1516708"/>
              <a:gd name="connsiteY588" fmla="*/ 1028379 h 1701586"/>
              <a:gd name="connsiteX589" fmla="*/ 498265 w 1516708"/>
              <a:gd name="connsiteY589" fmla="*/ 1025523 h 1701586"/>
              <a:gd name="connsiteX590" fmla="*/ 494454 w 1516708"/>
              <a:gd name="connsiteY590" fmla="*/ 1023618 h 1701586"/>
              <a:gd name="connsiteX591" fmla="*/ 490644 w 1516708"/>
              <a:gd name="connsiteY591" fmla="*/ 1021714 h 1701586"/>
              <a:gd name="connsiteX592" fmla="*/ 485880 w 1516708"/>
              <a:gd name="connsiteY592" fmla="*/ 1019809 h 1701586"/>
              <a:gd name="connsiteX593" fmla="*/ 478259 w 1516708"/>
              <a:gd name="connsiteY593" fmla="*/ 1016953 h 1701586"/>
              <a:gd name="connsiteX594" fmla="*/ 474448 w 1516708"/>
              <a:gd name="connsiteY594" fmla="*/ 1016001 h 1701586"/>
              <a:gd name="connsiteX595" fmla="*/ 471590 w 1516708"/>
              <a:gd name="connsiteY595" fmla="*/ 1016953 h 1701586"/>
              <a:gd name="connsiteX596" fmla="*/ 466826 w 1516708"/>
              <a:gd name="connsiteY596" fmla="*/ 1018857 h 1701586"/>
              <a:gd name="connsiteX597" fmla="*/ 464920 w 1516708"/>
              <a:gd name="connsiteY597" fmla="*/ 1019809 h 1701586"/>
              <a:gd name="connsiteX598" fmla="*/ 459204 w 1516708"/>
              <a:gd name="connsiteY598" fmla="*/ 1020762 h 1701586"/>
              <a:gd name="connsiteX599" fmla="*/ 451582 w 1516708"/>
              <a:gd name="connsiteY599" fmla="*/ 1018857 h 1701586"/>
              <a:gd name="connsiteX600" fmla="*/ 443008 w 1516708"/>
              <a:gd name="connsiteY600" fmla="*/ 1015048 h 1701586"/>
              <a:gd name="connsiteX601" fmla="*/ 435387 w 1516708"/>
              <a:gd name="connsiteY601" fmla="*/ 1013144 h 1701586"/>
              <a:gd name="connsiteX602" fmla="*/ 429670 w 1516708"/>
              <a:gd name="connsiteY602" fmla="*/ 1013144 h 1701586"/>
              <a:gd name="connsiteX603" fmla="*/ 424907 w 1516708"/>
              <a:gd name="connsiteY603" fmla="*/ 1010287 h 1701586"/>
              <a:gd name="connsiteX604" fmla="*/ 420143 w 1516708"/>
              <a:gd name="connsiteY604" fmla="*/ 1003622 h 1701586"/>
              <a:gd name="connsiteX605" fmla="*/ 416333 w 1516708"/>
              <a:gd name="connsiteY605" fmla="*/ 996004 h 1701586"/>
              <a:gd name="connsiteX606" fmla="*/ 411569 w 1516708"/>
              <a:gd name="connsiteY606" fmla="*/ 990291 h 1701586"/>
              <a:gd name="connsiteX607" fmla="*/ 407758 w 1516708"/>
              <a:gd name="connsiteY607" fmla="*/ 990291 h 1701586"/>
              <a:gd name="connsiteX608" fmla="*/ 404900 w 1516708"/>
              <a:gd name="connsiteY608" fmla="*/ 991243 h 1701586"/>
              <a:gd name="connsiteX609" fmla="*/ 401089 w 1516708"/>
              <a:gd name="connsiteY609" fmla="*/ 993148 h 1701586"/>
              <a:gd name="connsiteX610" fmla="*/ 397279 w 1516708"/>
              <a:gd name="connsiteY610" fmla="*/ 994100 h 1701586"/>
              <a:gd name="connsiteX611" fmla="*/ 395373 w 1516708"/>
              <a:gd name="connsiteY611" fmla="*/ 992196 h 1701586"/>
              <a:gd name="connsiteX612" fmla="*/ 392515 w 1516708"/>
              <a:gd name="connsiteY612" fmla="*/ 986482 h 1701586"/>
              <a:gd name="connsiteX613" fmla="*/ 390610 w 1516708"/>
              <a:gd name="connsiteY613" fmla="*/ 984578 h 1701586"/>
              <a:gd name="connsiteX614" fmla="*/ 385846 w 1516708"/>
              <a:gd name="connsiteY614" fmla="*/ 983626 h 1701586"/>
              <a:gd name="connsiteX615" fmla="*/ 381082 w 1516708"/>
              <a:gd name="connsiteY615" fmla="*/ 983626 h 1701586"/>
              <a:gd name="connsiteX616" fmla="*/ 376319 w 1516708"/>
              <a:gd name="connsiteY616" fmla="*/ 982673 h 1701586"/>
              <a:gd name="connsiteX617" fmla="*/ 372508 w 1516708"/>
              <a:gd name="connsiteY617" fmla="*/ 980769 h 1701586"/>
              <a:gd name="connsiteX618" fmla="*/ 370602 w 1516708"/>
              <a:gd name="connsiteY618" fmla="*/ 976008 h 1701586"/>
              <a:gd name="connsiteX619" fmla="*/ 373461 w 1516708"/>
              <a:gd name="connsiteY619" fmla="*/ 974104 h 1701586"/>
              <a:gd name="connsiteX620" fmla="*/ 378224 w 1516708"/>
              <a:gd name="connsiteY620" fmla="*/ 973151 h 1701586"/>
              <a:gd name="connsiteX621" fmla="*/ 382988 w 1516708"/>
              <a:gd name="connsiteY621" fmla="*/ 974104 h 1701586"/>
              <a:gd name="connsiteX622" fmla="*/ 388704 w 1516708"/>
              <a:gd name="connsiteY622" fmla="*/ 972199 h 1701586"/>
              <a:gd name="connsiteX623" fmla="*/ 393468 w 1516708"/>
              <a:gd name="connsiteY623" fmla="*/ 969343 h 1701586"/>
              <a:gd name="connsiteX624" fmla="*/ 396326 w 1516708"/>
              <a:gd name="connsiteY624" fmla="*/ 964582 h 1701586"/>
              <a:gd name="connsiteX625" fmla="*/ 393468 w 1516708"/>
              <a:gd name="connsiteY625" fmla="*/ 958868 h 1701586"/>
              <a:gd name="connsiteX626" fmla="*/ 391562 w 1516708"/>
              <a:gd name="connsiteY626" fmla="*/ 956964 h 1701586"/>
              <a:gd name="connsiteX627" fmla="*/ 389656 w 1516708"/>
              <a:gd name="connsiteY627" fmla="*/ 955060 h 1701586"/>
              <a:gd name="connsiteX628" fmla="*/ 385846 w 1516708"/>
              <a:gd name="connsiteY628" fmla="*/ 953155 h 1701586"/>
              <a:gd name="connsiteX629" fmla="*/ 384893 w 1516708"/>
              <a:gd name="connsiteY629" fmla="*/ 950299 h 1701586"/>
              <a:gd name="connsiteX630" fmla="*/ 384893 w 1516708"/>
              <a:gd name="connsiteY630" fmla="*/ 947442 h 1701586"/>
              <a:gd name="connsiteX631" fmla="*/ 385846 w 1516708"/>
              <a:gd name="connsiteY631" fmla="*/ 944585 h 1701586"/>
              <a:gd name="connsiteX632" fmla="*/ 385846 w 1516708"/>
              <a:gd name="connsiteY632" fmla="*/ 942681 h 1701586"/>
              <a:gd name="connsiteX633" fmla="*/ 382035 w 1516708"/>
              <a:gd name="connsiteY633" fmla="*/ 938872 h 1701586"/>
              <a:gd name="connsiteX634" fmla="*/ 378224 w 1516708"/>
              <a:gd name="connsiteY634" fmla="*/ 936968 h 1701586"/>
              <a:gd name="connsiteX635" fmla="*/ 375366 w 1516708"/>
              <a:gd name="connsiteY635" fmla="*/ 934111 h 1701586"/>
              <a:gd name="connsiteX636" fmla="*/ 375366 w 1516708"/>
              <a:gd name="connsiteY636" fmla="*/ 925541 h 1701586"/>
              <a:gd name="connsiteX637" fmla="*/ 376319 w 1516708"/>
              <a:gd name="connsiteY637" fmla="*/ 918876 h 1701586"/>
              <a:gd name="connsiteX638" fmla="*/ 377271 w 1516708"/>
              <a:gd name="connsiteY638" fmla="*/ 911258 h 1701586"/>
              <a:gd name="connsiteX639" fmla="*/ 381082 w 1516708"/>
              <a:gd name="connsiteY639" fmla="*/ 905545 h 1701586"/>
              <a:gd name="connsiteX640" fmla="*/ 385846 w 1516708"/>
              <a:gd name="connsiteY640" fmla="*/ 905545 h 1701586"/>
              <a:gd name="connsiteX641" fmla="*/ 395373 w 1516708"/>
              <a:gd name="connsiteY641" fmla="*/ 896023 h 1701586"/>
              <a:gd name="connsiteX642" fmla="*/ 400137 w 1516708"/>
              <a:gd name="connsiteY642" fmla="*/ 878883 h 1701586"/>
              <a:gd name="connsiteX643" fmla="*/ 402042 w 1516708"/>
              <a:gd name="connsiteY643" fmla="*/ 860791 h 1701586"/>
              <a:gd name="connsiteX644" fmla="*/ 401089 w 1516708"/>
              <a:gd name="connsiteY644" fmla="*/ 846508 h 1701586"/>
              <a:gd name="connsiteX645" fmla="*/ 400137 w 1516708"/>
              <a:gd name="connsiteY645" fmla="*/ 843652 h 1701586"/>
              <a:gd name="connsiteX646" fmla="*/ 399184 w 1516708"/>
              <a:gd name="connsiteY646" fmla="*/ 838891 h 1701586"/>
              <a:gd name="connsiteX647" fmla="*/ 399184 w 1516708"/>
              <a:gd name="connsiteY647" fmla="*/ 834130 h 1701586"/>
              <a:gd name="connsiteX648" fmla="*/ 400137 w 1516708"/>
              <a:gd name="connsiteY648" fmla="*/ 832225 h 1701586"/>
              <a:gd name="connsiteX649" fmla="*/ 401089 w 1516708"/>
              <a:gd name="connsiteY649" fmla="*/ 830321 h 1701586"/>
              <a:gd name="connsiteX650" fmla="*/ 402042 w 1516708"/>
              <a:gd name="connsiteY650" fmla="*/ 828417 h 1701586"/>
              <a:gd name="connsiteX651" fmla="*/ 404900 w 1516708"/>
              <a:gd name="connsiteY651" fmla="*/ 823655 h 1701586"/>
              <a:gd name="connsiteX652" fmla="*/ 408711 w 1516708"/>
              <a:gd name="connsiteY652" fmla="*/ 816990 h 1701586"/>
              <a:gd name="connsiteX653" fmla="*/ 412522 w 1516708"/>
              <a:gd name="connsiteY653" fmla="*/ 811277 h 1701586"/>
              <a:gd name="connsiteX654" fmla="*/ 416333 w 1516708"/>
              <a:gd name="connsiteY654" fmla="*/ 805564 h 1701586"/>
              <a:gd name="connsiteX655" fmla="*/ 421096 w 1516708"/>
              <a:gd name="connsiteY655" fmla="*/ 800803 h 1701586"/>
              <a:gd name="connsiteX656" fmla="*/ 423954 w 1516708"/>
              <a:gd name="connsiteY656" fmla="*/ 797946 h 1701586"/>
              <a:gd name="connsiteX657" fmla="*/ 430623 w 1516708"/>
              <a:gd name="connsiteY657" fmla="*/ 790328 h 1701586"/>
              <a:gd name="connsiteX658" fmla="*/ 434434 w 1516708"/>
              <a:gd name="connsiteY658" fmla="*/ 785567 h 1701586"/>
              <a:gd name="connsiteX659" fmla="*/ 439197 w 1516708"/>
              <a:gd name="connsiteY659" fmla="*/ 781759 h 1701586"/>
              <a:gd name="connsiteX660" fmla="*/ 443008 w 1516708"/>
              <a:gd name="connsiteY660" fmla="*/ 777950 h 1701586"/>
              <a:gd name="connsiteX661" fmla="*/ 446819 w 1516708"/>
              <a:gd name="connsiteY661" fmla="*/ 773189 h 1701586"/>
              <a:gd name="connsiteX662" fmla="*/ 452535 w 1516708"/>
              <a:gd name="connsiteY662" fmla="*/ 759858 h 1701586"/>
              <a:gd name="connsiteX663" fmla="*/ 446819 w 1516708"/>
              <a:gd name="connsiteY663" fmla="*/ 752240 h 1701586"/>
              <a:gd name="connsiteX664" fmla="*/ 435387 w 1516708"/>
              <a:gd name="connsiteY664" fmla="*/ 747479 h 1701586"/>
              <a:gd name="connsiteX665" fmla="*/ 423954 w 1516708"/>
              <a:gd name="connsiteY665" fmla="*/ 744623 h 1701586"/>
              <a:gd name="connsiteX666" fmla="*/ 421096 w 1516708"/>
              <a:gd name="connsiteY666" fmla="*/ 742718 h 1701586"/>
              <a:gd name="connsiteX667" fmla="*/ 416333 w 1516708"/>
              <a:gd name="connsiteY667" fmla="*/ 739862 h 1701586"/>
              <a:gd name="connsiteX668" fmla="*/ 413474 w 1516708"/>
              <a:gd name="connsiteY668" fmla="*/ 738910 h 1701586"/>
              <a:gd name="connsiteX669" fmla="*/ 407758 w 1516708"/>
              <a:gd name="connsiteY669" fmla="*/ 736053 h 1701586"/>
              <a:gd name="connsiteX670" fmla="*/ 402042 w 1516708"/>
              <a:gd name="connsiteY670" fmla="*/ 733196 h 1701586"/>
              <a:gd name="connsiteX671" fmla="*/ 397279 w 1516708"/>
              <a:gd name="connsiteY671" fmla="*/ 729387 h 1701586"/>
              <a:gd name="connsiteX672" fmla="*/ 391562 w 1516708"/>
              <a:gd name="connsiteY672" fmla="*/ 725579 h 1701586"/>
              <a:gd name="connsiteX673" fmla="*/ 384893 w 1516708"/>
              <a:gd name="connsiteY673" fmla="*/ 719865 h 1701586"/>
              <a:gd name="connsiteX674" fmla="*/ 378224 w 1516708"/>
              <a:gd name="connsiteY674" fmla="*/ 717009 h 1701586"/>
              <a:gd name="connsiteX675" fmla="*/ 371555 w 1516708"/>
              <a:gd name="connsiteY675" fmla="*/ 716057 h 1701586"/>
              <a:gd name="connsiteX676" fmla="*/ 362981 w 1516708"/>
              <a:gd name="connsiteY676" fmla="*/ 717961 h 1701586"/>
              <a:gd name="connsiteX677" fmla="*/ 358217 w 1516708"/>
              <a:gd name="connsiteY677" fmla="*/ 718913 h 1701586"/>
              <a:gd name="connsiteX678" fmla="*/ 351548 w 1516708"/>
              <a:gd name="connsiteY678" fmla="*/ 722722 h 1701586"/>
              <a:gd name="connsiteX679" fmla="*/ 348690 w 1516708"/>
              <a:gd name="connsiteY679" fmla="*/ 728435 h 1701586"/>
              <a:gd name="connsiteX680" fmla="*/ 345832 w 1516708"/>
              <a:gd name="connsiteY680" fmla="*/ 735101 h 1701586"/>
              <a:gd name="connsiteX681" fmla="*/ 339163 w 1516708"/>
              <a:gd name="connsiteY681" fmla="*/ 744623 h 1701586"/>
              <a:gd name="connsiteX682" fmla="*/ 336305 w 1516708"/>
              <a:gd name="connsiteY682" fmla="*/ 748432 h 1701586"/>
              <a:gd name="connsiteX683" fmla="*/ 332494 w 1516708"/>
              <a:gd name="connsiteY683" fmla="*/ 752240 h 1701586"/>
              <a:gd name="connsiteX684" fmla="*/ 329636 w 1516708"/>
              <a:gd name="connsiteY684" fmla="*/ 755097 h 1701586"/>
              <a:gd name="connsiteX685" fmla="*/ 325826 w 1516708"/>
              <a:gd name="connsiteY685" fmla="*/ 757954 h 1701586"/>
              <a:gd name="connsiteX686" fmla="*/ 323920 w 1516708"/>
              <a:gd name="connsiteY686" fmla="*/ 758906 h 1701586"/>
              <a:gd name="connsiteX687" fmla="*/ 321062 w 1516708"/>
              <a:gd name="connsiteY687" fmla="*/ 760810 h 1701586"/>
              <a:gd name="connsiteX688" fmla="*/ 320109 w 1516708"/>
              <a:gd name="connsiteY688" fmla="*/ 760810 h 1701586"/>
              <a:gd name="connsiteX689" fmla="*/ 318204 w 1516708"/>
              <a:gd name="connsiteY689" fmla="*/ 760810 h 1701586"/>
              <a:gd name="connsiteX690" fmla="*/ 316299 w 1516708"/>
              <a:gd name="connsiteY690" fmla="*/ 758906 h 1701586"/>
              <a:gd name="connsiteX691" fmla="*/ 315346 w 1516708"/>
              <a:gd name="connsiteY691" fmla="*/ 757954 h 1701586"/>
              <a:gd name="connsiteX692" fmla="*/ 314393 w 1516708"/>
              <a:gd name="connsiteY692" fmla="*/ 756049 h 1701586"/>
              <a:gd name="connsiteX693" fmla="*/ 313440 w 1516708"/>
              <a:gd name="connsiteY693" fmla="*/ 754145 h 1701586"/>
              <a:gd name="connsiteX694" fmla="*/ 313440 w 1516708"/>
              <a:gd name="connsiteY694" fmla="*/ 744623 h 1701586"/>
              <a:gd name="connsiteX695" fmla="*/ 310582 w 1516708"/>
              <a:gd name="connsiteY695" fmla="*/ 738910 h 1701586"/>
              <a:gd name="connsiteX696" fmla="*/ 305818 w 1516708"/>
              <a:gd name="connsiteY696" fmla="*/ 737005 h 1701586"/>
              <a:gd name="connsiteX697" fmla="*/ 297244 w 1516708"/>
              <a:gd name="connsiteY697" fmla="*/ 740814 h 1701586"/>
              <a:gd name="connsiteX698" fmla="*/ 294386 w 1516708"/>
              <a:gd name="connsiteY698" fmla="*/ 741766 h 1701586"/>
              <a:gd name="connsiteX699" fmla="*/ 289622 w 1516708"/>
              <a:gd name="connsiteY699" fmla="*/ 741766 h 1701586"/>
              <a:gd name="connsiteX700" fmla="*/ 285812 w 1516708"/>
              <a:gd name="connsiteY700" fmla="*/ 738910 h 1701586"/>
              <a:gd name="connsiteX701" fmla="*/ 282954 w 1516708"/>
              <a:gd name="connsiteY701" fmla="*/ 734148 h 1701586"/>
              <a:gd name="connsiteX702" fmla="*/ 282001 w 1516708"/>
              <a:gd name="connsiteY702" fmla="*/ 728435 h 1701586"/>
              <a:gd name="connsiteX703" fmla="*/ 281048 w 1516708"/>
              <a:gd name="connsiteY703" fmla="*/ 725579 h 1701586"/>
              <a:gd name="connsiteX704" fmla="*/ 278190 w 1516708"/>
              <a:gd name="connsiteY704" fmla="*/ 722722 h 1701586"/>
              <a:gd name="connsiteX705" fmla="*/ 276285 w 1516708"/>
              <a:gd name="connsiteY705" fmla="*/ 720818 h 1701586"/>
              <a:gd name="connsiteX706" fmla="*/ 270568 w 1516708"/>
              <a:gd name="connsiteY706" fmla="*/ 717961 h 1701586"/>
              <a:gd name="connsiteX707" fmla="*/ 264852 w 1516708"/>
              <a:gd name="connsiteY707" fmla="*/ 715104 h 1701586"/>
              <a:gd name="connsiteX708" fmla="*/ 260089 w 1516708"/>
              <a:gd name="connsiteY708" fmla="*/ 711296 h 1701586"/>
              <a:gd name="connsiteX709" fmla="*/ 259136 w 1516708"/>
              <a:gd name="connsiteY709" fmla="*/ 706535 h 1701586"/>
              <a:gd name="connsiteX710" fmla="*/ 262947 w 1516708"/>
              <a:gd name="connsiteY710" fmla="*/ 698917 h 1701586"/>
              <a:gd name="connsiteX711" fmla="*/ 263900 w 1516708"/>
              <a:gd name="connsiteY711" fmla="*/ 695108 h 1701586"/>
              <a:gd name="connsiteX712" fmla="*/ 264852 w 1516708"/>
              <a:gd name="connsiteY712" fmla="*/ 691299 h 1701586"/>
              <a:gd name="connsiteX713" fmla="*/ 263900 w 1516708"/>
              <a:gd name="connsiteY713" fmla="*/ 689395 h 1701586"/>
              <a:gd name="connsiteX714" fmla="*/ 262947 w 1516708"/>
              <a:gd name="connsiteY714" fmla="*/ 687491 h 1701586"/>
              <a:gd name="connsiteX715" fmla="*/ 261994 w 1516708"/>
              <a:gd name="connsiteY715" fmla="*/ 684634 h 1701586"/>
              <a:gd name="connsiteX716" fmla="*/ 261994 w 1516708"/>
              <a:gd name="connsiteY716" fmla="*/ 682730 h 1701586"/>
              <a:gd name="connsiteX717" fmla="*/ 262947 w 1516708"/>
              <a:gd name="connsiteY717" fmla="*/ 677016 h 1701586"/>
              <a:gd name="connsiteX718" fmla="*/ 261994 w 1516708"/>
              <a:gd name="connsiteY718" fmla="*/ 671303 h 1701586"/>
              <a:gd name="connsiteX719" fmla="*/ 261041 w 1516708"/>
              <a:gd name="connsiteY719" fmla="*/ 666542 h 1701586"/>
              <a:gd name="connsiteX720" fmla="*/ 259136 w 1516708"/>
              <a:gd name="connsiteY720" fmla="*/ 661781 h 1701586"/>
              <a:gd name="connsiteX721" fmla="*/ 261994 w 1516708"/>
              <a:gd name="connsiteY721" fmla="*/ 658925 h 1701586"/>
              <a:gd name="connsiteX722" fmla="*/ 265805 w 1516708"/>
              <a:gd name="connsiteY722" fmla="*/ 657972 h 1701586"/>
              <a:gd name="connsiteX723" fmla="*/ 270568 w 1516708"/>
              <a:gd name="connsiteY723" fmla="*/ 658925 h 1701586"/>
              <a:gd name="connsiteX724" fmla="*/ 274379 w 1516708"/>
              <a:gd name="connsiteY724" fmla="*/ 657972 h 1701586"/>
              <a:gd name="connsiteX725" fmla="*/ 279143 w 1516708"/>
              <a:gd name="connsiteY725" fmla="*/ 654164 h 1701586"/>
              <a:gd name="connsiteX726" fmla="*/ 282001 w 1516708"/>
              <a:gd name="connsiteY726" fmla="*/ 650355 h 1701586"/>
              <a:gd name="connsiteX727" fmla="*/ 284859 w 1516708"/>
              <a:gd name="connsiteY727" fmla="*/ 649402 h 1701586"/>
              <a:gd name="connsiteX728" fmla="*/ 289622 w 1516708"/>
              <a:gd name="connsiteY728" fmla="*/ 654164 h 1701586"/>
              <a:gd name="connsiteX729" fmla="*/ 296291 w 1516708"/>
              <a:gd name="connsiteY729" fmla="*/ 663686 h 1701586"/>
              <a:gd name="connsiteX730" fmla="*/ 301055 w 1516708"/>
              <a:gd name="connsiteY730" fmla="*/ 665590 h 1701586"/>
              <a:gd name="connsiteX731" fmla="*/ 305818 w 1516708"/>
              <a:gd name="connsiteY731" fmla="*/ 663686 h 1701586"/>
              <a:gd name="connsiteX732" fmla="*/ 309629 w 1516708"/>
              <a:gd name="connsiteY732" fmla="*/ 659877 h 1701586"/>
              <a:gd name="connsiteX733" fmla="*/ 313440 w 1516708"/>
              <a:gd name="connsiteY733" fmla="*/ 654164 h 1701586"/>
              <a:gd name="connsiteX734" fmla="*/ 317251 w 1516708"/>
              <a:gd name="connsiteY734" fmla="*/ 647498 h 1701586"/>
              <a:gd name="connsiteX735" fmla="*/ 321062 w 1516708"/>
              <a:gd name="connsiteY735" fmla="*/ 642737 h 1701586"/>
              <a:gd name="connsiteX736" fmla="*/ 322015 w 1516708"/>
              <a:gd name="connsiteY736" fmla="*/ 641785 h 1701586"/>
              <a:gd name="connsiteX737" fmla="*/ 322967 w 1516708"/>
              <a:gd name="connsiteY737" fmla="*/ 640833 h 1701586"/>
              <a:gd name="connsiteX738" fmla="*/ 323920 w 1516708"/>
              <a:gd name="connsiteY738" fmla="*/ 638928 h 1701586"/>
              <a:gd name="connsiteX739" fmla="*/ 324873 w 1516708"/>
              <a:gd name="connsiteY739" fmla="*/ 637976 h 1701586"/>
              <a:gd name="connsiteX740" fmla="*/ 324873 w 1516708"/>
              <a:gd name="connsiteY740" fmla="*/ 629406 h 1701586"/>
              <a:gd name="connsiteX741" fmla="*/ 321062 w 1516708"/>
              <a:gd name="connsiteY741" fmla="*/ 620836 h 1701586"/>
              <a:gd name="connsiteX742" fmla="*/ 316299 w 1516708"/>
              <a:gd name="connsiteY742" fmla="*/ 612267 h 1701586"/>
              <a:gd name="connsiteX743" fmla="*/ 309629 w 1516708"/>
              <a:gd name="connsiteY743" fmla="*/ 608458 h 1701586"/>
              <a:gd name="connsiteX744" fmla="*/ 302008 w 1516708"/>
              <a:gd name="connsiteY744" fmla="*/ 606553 h 1701586"/>
              <a:gd name="connsiteX745" fmla="*/ 298197 w 1516708"/>
              <a:gd name="connsiteY745" fmla="*/ 605601 h 1701586"/>
              <a:gd name="connsiteX746" fmla="*/ 294386 w 1516708"/>
              <a:gd name="connsiteY746" fmla="*/ 604649 h 1701586"/>
              <a:gd name="connsiteX747" fmla="*/ 290575 w 1516708"/>
              <a:gd name="connsiteY747" fmla="*/ 604649 h 1701586"/>
              <a:gd name="connsiteX748" fmla="*/ 283906 w 1516708"/>
              <a:gd name="connsiteY748" fmla="*/ 605601 h 1701586"/>
              <a:gd name="connsiteX749" fmla="*/ 281048 w 1516708"/>
              <a:gd name="connsiteY749" fmla="*/ 605601 h 1701586"/>
              <a:gd name="connsiteX750" fmla="*/ 276285 w 1516708"/>
              <a:gd name="connsiteY750" fmla="*/ 603697 h 1701586"/>
              <a:gd name="connsiteX751" fmla="*/ 276285 w 1516708"/>
              <a:gd name="connsiteY751" fmla="*/ 599888 h 1701586"/>
              <a:gd name="connsiteX752" fmla="*/ 279143 w 1516708"/>
              <a:gd name="connsiteY752" fmla="*/ 597031 h 1701586"/>
              <a:gd name="connsiteX753" fmla="*/ 282001 w 1516708"/>
              <a:gd name="connsiteY753" fmla="*/ 592270 h 1701586"/>
              <a:gd name="connsiteX754" fmla="*/ 279143 w 1516708"/>
              <a:gd name="connsiteY754" fmla="*/ 586557 h 1701586"/>
              <a:gd name="connsiteX755" fmla="*/ 275332 w 1516708"/>
              <a:gd name="connsiteY755" fmla="*/ 581796 h 1701586"/>
              <a:gd name="connsiteX756" fmla="*/ 272474 w 1516708"/>
              <a:gd name="connsiteY756" fmla="*/ 577035 h 1701586"/>
              <a:gd name="connsiteX757" fmla="*/ 270568 w 1516708"/>
              <a:gd name="connsiteY757" fmla="*/ 570369 h 1701586"/>
              <a:gd name="connsiteX758" fmla="*/ 270568 w 1516708"/>
              <a:gd name="connsiteY758" fmla="*/ 562752 h 1701586"/>
              <a:gd name="connsiteX759" fmla="*/ 270568 w 1516708"/>
              <a:gd name="connsiteY759" fmla="*/ 556086 h 1701586"/>
              <a:gd name="connsiteX760" fmla="*/ 269616 w 1516708"/>
              <a:gd name="connsiteY760" fmla="*/ 549421 h 1701586"/>
              <a:gd name="connsiteX761" fmla="*/ 265805 w 1516708"/>
              <a:gd name="connsiteY761" fmla="*/ 543708 h 1701586"/>
              <a:gd name="connsiteX762" fmla="*/ 259136 w 1516708"/>
              <a:gd name="connsiteY762" fmla="*/ 537995 h 1701586"/>
              <a:gd name="connsiteX763" fmla="*/ 253420 w 1516708"/>
              <a:gd name="connsiteY763" fmla="*/ 537042 h 1701586"/>
              <a:gd name="connsiteX764" fmla="*/ 247704 w 1516708"/>
              <a:gd name="connsiteY764" fmla="*/ 537995 h 1701586"/>
              <a:gd name="connsiteX765" fmla="*/ 240082 w 1516708"/>
              <a:gd name="connsiteY765" fmla="*/ 537995 h 1701586"/>
              <a:gd name="connsiteX766" fmla="*/ 236271 w 1516708"/>
              <a:gd name="connsiteY766" fmla="*/ 536090 h 1701586"/>
              <a:gd name="connsiteX767" fmla="*/ 233413 w 1516708"/>
              <a:gd name="connsiteY767" fmla="*/ 535138 h 1701586"/>
              <a:gd name="connsiteX768" fmla="*/ 229602 w 1516708"/>
              <a:gd name="connsiteY768" fmla="*/ 534186 h 1701586"/>
              <a:gd name="connsiteX769" fmla="*/ 226744 w 1516708"/>
              <a:gd name="connsiteY769" fmla="*/ 536090 h 1701586"/>
              <a:gd name="connsiteX770" fmla="*/ 223886 w 1516708"/>
              <a:gd name="connsiteY770" fmla="*/ 540851 h 1701586"/>
              <a:gd name="connsiteX771" fmla="*/ 223886 w 1516708"/>
              <a:gd name="connsiteY771" fmla="*/ 545612 h 1701586"/>
              <a:gd name="connsiteX772" fmla="*/ 223886 w 1516708"/>
              <a:gd name="connsiteY772" fmla="*/ 551325 h 1701586"/>
              <a:gd name="connsiteX773" fmla="*/ 223886 w 1516708"/>
              <a:gd name="connsiteY773" fmla="*/ 556086 h 1701586"/>
              <a:gd name="connsiteX774" fmla="*/ 221028 w 1516708"/>
              <a:gd name="connsiteY774" fmla="*/ 558943 h 1701586"/>
              <a:gd name="connsiteX775" fmla="*/ 217217 w 1516708"/>
              <a:gd name="connsiteY775" fmla="*/ 559895 h 1701586"/>
              <a:gd name="connsiteX776" fmla="*/ 213406 w 1516708"/>
              <a:gd name="connsiteY776" fmla="*/ 561800 h 1701586"/>
              <a:gd name="connsiteX777" fmla="*/ 211501 w 1516708"/>
              <a:gd name="connsiteY777" fmla="*/ 564656 h 1701586"/>
              <a:gd name="connsiteX778" fmla="*/ 211501 w 1516708"/>
              <a:gd name="connsiteY778" fmla="*/ 574179 h 1701586"/>
              <a:gd name="connsiteX779" fmla="*/ 209595 w 1516708"/>
              <a:gd name="connsiteY779" fmla="*/ 577987 h 1701586"/>
              <a:gd name="connsiteX780" fmla="*/ 202926 w 1516708"/>
              <a:gd name="connsiteY780" fmla="*/ 580844 h 1701586"/>
              <a:gd name="connsiteX781" fmla="*/ 202926 w 1516708"/>
              <a:gd name="connsiteY781" fmla="*/ 583701 h 1701586"/>
              <a:gd name="connsiteX782" fmla="*/ 207690 w 1516708"/>
              <a:gd name="connsiteY782" fmla="*/ 589414 h 1701586"/>
              <a:gd name="connsiteX783" fmla="*/ 208642 w 1516708"/>
              <a:gd name="connsiteY783" fmla="*/ 592270 h 1701586"/>
              <a:gd name="connsiteX784" fmla="*/ 208642 w 1516708"/>
              <a:gd name="connsiteY784" fmla="*/ 596079 h 1701586"/>
              <a:gd name="connsiteX785" fmla="*/ 209595 w 1516708"/>
              <a:gd name="connsiteY785" fmla="*/ 602745 h 1701586"/>
              <a:gd name="connsiteX786" fmla="*/ 209595 w 1516708"/>
              <a:gd name="connsiteY786" fmla="*/ 609410 h 1701586"/>
              <a:gd name="connsiteX787" fmla="*/ 208642 w 1516708"/>
              <a:gd name="connsiteY787" fmla="*/ 616075 h 1701586"/>
              <a:gd name="connsiteX788" fmla="*/ 207690 w 1516708"/>
              <a:gd name="connsiteY788" fmla="*/ 622741 h 1701586"/>
              <a:gd name="connsiteX789" fmla="*/ 204832 w 1516708"/>
              <a:gd name="connsiteY789" fmla="*/ 629406 h 1701586"/>
              <a:gd name="connsiteX790" fmla="*/ 202926 w 1516708"/>
              <a:gd name="connsiteY790" fmla="*/ 634167 h 1701586"/>
              <a:gd name="connsiteX791" fmla="*/ 200068 w 1516708"/>
              <a:gd name="connsiteY791" fmla="*/ 637976 h 1701586"/>
              <a:gd name="connsiteX792" fmla="*/ 196257 w 1516708"/>
              <a:gd name="connsiteY792" fmla="*/ 640833 h 1701586"/>
              <a:gd name="connsiteX793" fmla="*/ 192447 w 1516708"/>
              <a:gd name="connsiteY793" fmla="*/ 643689 h 1701586"/>
              <a:gd name="connsiteX794" fmla="*/ 189588 w 1516708"/>
              <a:gd name="connsiteY794" fmla="*/ 639880 h 1701586"/>
              <a:gd name="connsiteX795" fmla="*/ 186730 w 1516708"/>
              <a:gd name="connsiteY795" fmla="*/ 636072 h 1701586"/>
              <a:gd name="connsiteX796" fmla="*/ 184825 w 1516708"/>
              <a:gd name="connsiteY796" fmla="*/ 631311 h 1701586"/>
              <a:gd name="connsiteX797" fmla="*/ 184825 w 1516708"/>
              <a:gd name="connsiteY797" fmla="*/ 625597 h 1701586"/>
              <a:gd name="connsiteX798" fmla="*/ 186730 w 1516708"/>
              <a:gd name="connsiteY798" fmla="*/ 621789 h 1701586"/>
              <a:gd name="connsiteX799" fmla="*/ 189588 w 1516708"/>
              <a:gd name="connsiteY799" fmla="*/ 617028 h 1701586"/>
              <a:gd name="connsiteX800" fmla="*/ 192447 w 1516708"/>
              <a:gd name="connsiteY800" fmla="*/ 613219 h 1701586"/>
              <a:gd name="connsiteX801" fmla="*/ 191494 w 1516708"/>
              <a:gd name="connsiteY801" fmla="*/ 608458 h 1701586"/>
              <a:gd name="connsiteX802" fmla="*/ 190541 w 1516708"/>
              <a:gd name="connsiteY802" fmla="*/ 606553 h 1701586"/>
              <a:gd name="connsiteX803" fmla="*/ 186730 w 1516708"/>
              <a:gd name="connsiteY803" fmla="*/ 602745 h 1701586"/>
              <a:gd name="connsiteX804" fmla="*/ 185778 w 1516708"/>
              <a:gd name="connsiteY804" fmla="*/ 600840 h 1701586"/>
              <a:gd name="connsiteX805" fmla="*/ 184825 w 1516708"/>
              <a:gd name="connsiteY805" fmla="*/ 597984 h 1701586"/>
              <a:gd name="connsiteX806" fmla="*/ 185778 w 1516708"/>
              <a:gd name="connsiteY806" fmla="*/ 594175 h 1701586"/>
              <a:gd name="connsiteX807" fmla="*/ 185778 w 1516708"/>
              <a:gd name="connsiteY807" fmla="*/ 590366 h 1701586"/>
              <a:gd name="connsiteX808" fmla="*/ 185778 w 1516708"/>
              <a:gd name="connsiteY808" fmla="*/ 587509 h 1701586"/>
              <a:gd name="connsiteX809" fmla="*/ 182920 w 1516708"/>
              <a:gd name="connsiteY809" fmla="*/ 583701 h 1701586"/>
              <a:gd name="connsiteX810" fmla="*/ 178156 w 1516708"/>
              <a:gd name="connsiteY810" fmla="*/ 583701 h 1701586"/>
              <a:gd name="connsiteX811" fmla="*/ 174345 w 1516708"/>
              <a:gd name="connsiteY811" fmla="*/ 582748 h 1701586"/>
              <a:gd name="connsiteX812" fmla="*/ 171487 w 1516708"/>
              <a:gd name="connsiteY812" fmla="*/ 577987 h 1701586"/>
              <a:gd name="connsiteX813" fmla="*/ 170534 w 1516708"/>
              <a:gd name="connsiteY813" fmla="*/ 577035 h 1701586"/>
              <a:gd name="connsiteX814" fmla="*/ 168629 w 1516708"/>
              <a:gd name="connsiteY814" fmla="*/ 576083 h 1701586"/>
              <a:gd name="connsiteX815" fmla="*/ 159102 w 1516708"/>
              <a:gd name="connsiteY815" fmla="*/ 578940 h 1701586"/>
              <a:gd name="connsiteX816" fmla="*/ 148622 w 1516708"/>
              <a:gd name="connsiteY816" fmla="*/ 589414 h 1701586"/>
              <a:gd name="connsiteX817" fmla="*/ 139095 w 1516708"/>
              <a:gd name="connsiteY817" fmla="*/ 602745 h 1701586"/>
              <a:gd name="connsiteX818" fmla="*/ 131473 w 1516708"/>
              <a:gd name="connsiteY818" fmla="*/ 613219 h 1701586"/>
              <a:gd name="connsiteX819" fmla="*/ 126710 w 1516708"/>
              <a:gd name="connsiteY819" fmla="*/ 617980 h 1701586"/>
              <a:gd name="connsiteX820" fmla="*/ 121946 w 1516708"/>
              <a:gd name="connsiteY820" fmla="*/ 623693 h 1701586"/>
              <a:gd name="connsiteX821" fmla="*/ 117183 w 1516708"/>
              <a:gd name="connsiteY821" fmla="*/ 629406 h 1701586"/>
              <a:gd name="connsiteX822" fmla="*/ 112419 w 1516708"/>
              <a:gd name="connsiteY822" fmla="*/ 636072 h 1701586"/>
              <a:gd name="connsiteX823" fmla="*/ 108608 w 1516708"/>
              <a:gd name="connsiteY823" fmla="*/ 640833 h 1701586"/>
              <a:gd name="connsiteX824" fmla="*/ 100034 w 1516708"/>
              <a:gd name="connsiteY824" fmla="*/ 648450 h 1701586"/>
              <a:gd name="connsiteX825" fmla="*/ 97176 w 1516708"/>
              <a:gd name="connsiteY825" fmla="*/ 653211 h 1701586"/>
              <a:gd name="connsiteX826" fmla="*/ 91460 w 1516708"/>
              <a:gd name="connsiteY826" fmla="*/ 659877 h 1701586"/>
              <a:gd name="connsiteX827" fmla="*/ 87649 w 1516708"/>
              <a:gd name="connsiteY827" fmla="*/ 658925 h 1701586"/>
              <a:gd name="connsiteX828" fmla="*/ 83838 w 1516708"/>
              <a:gd name="connsiteY828" fmla="*/ 654164 h 1701586"/>
              <a:gd name="connsiteX829" fmla="*/ 79074 w 1516708"/>
              <a:gd name="connsiteY829" fmla="*/ 650355 h 1701586"/>
              <a:gd name="connsiteX830" fmla="*/ 75263 w 1516708"/>
              <a:gd name="connsiteY830" fmla="*/ 653211 h 1701586"/>
              <a:gd name="connsiteX831" fmla="*/ 73358 w 1516708"/>
              <a:gd name="connsiteY831" fmla="*/ 657972 h 1701586"/>
              <a:gd name="connsiteX832" fmla="*/ 71453 w 1516708"/>
              <a:gd name="connsiteY832" fmla="*/ 663686 h 1701586"/>
              <a:gd name="connsiteX833" fmla="*/ 70500 w 1516708"/>
              <a:gd name="connsiteY833" fmla="*/ 668447 h 1701586"/>
              <a:gd name="connsiteX834" fmla="*/ 61926 w 1516708"/>
              <a:gd name="connsiteY834" fmla="*/ 679873 h 1701586"/>
              <a:gd name="connsiteX835" fmla="*/ 51446 w 1516708"/>
              <a:gd name="connsiteY835" fmla="*/ 685586 h 1701586"/>
              <a:gd name="connsiteX836" fmla="*/ 41919 w 1516708"/>
              <a:gd name="connsiteY836" fmla="*/ 682730 h 1701586"/>
              <a:gd name="connsiteX837" fmla="*/ 36203 w 1516708"/>
              <a:gd name="connsiteY837" fmla="*/ 669399 h 1701586"/>
              <a:gd name="connsiteX838" fmla="*/ 32392 w 1516708"/>
              <a:gd name="connsiteY838" fmla="*/ 662733 h 1701586"/>
              <a:gd name="connsiteX839" fmla="*/ 26676 w 1516708"/>
              <a:gd name="connsiteY839" fmla="*/ 655116 h 1701586"/>
              <a:gd name="connsiteX840" fmla="*/ 21912 w 1516708"/>
              <a:gd name="connsiteY840" fmla="*/ 647498 h 1701586"/>
              <a:gd name="connsiteX841" fmla="*/ 20960 w 1516708"/>
              <a:gd name="connsiteY841" fmla="*/ 640833 h 1701586"/>
              <a:gd name="connsiteX842" fmla="*/ 23818 w 1516708"/>
              <a:gd name="connsiteY842" fmla="*/ 637976 h 1701586"/>
              <a:gd name="connsiteX843" fmla="*/ 26676 w 1516708"/>
              <a:gd name="connsiteY843" fmla="*/ 635119 h 1701586"/>
              <a:gd name="connsiteX844" fmla="*/ 29534 w 1516708"/>
              <a:gd name="connsiteY844" fmla="*/ 632263 h 1701586"/>
              <a:gd name="connsiteX845" fmla="*/ 32392 w 1516708"/>
              <a:gd name="connsiteY845" fmla="*/ 628454 h 1701586"/>
              <a:gd name="connsiteX846" fmla="*/ 34297 w 1516708"/>
              <a:gd name="connsiteY846" fmla="*/ 623693 h 1701586"/>
              <a:gd name="connsiteX847" fmla="*/ 35250 w 1516708"/>
              <a:gd name="connsiteY847" fmla="*/ 617028 h 1701586"/>
              <a:gd name="connsiteX848" fmla="*/ 35250 w 1516708"/>
              <a:gd name="connsiteY848" fmla="*/ 611314 h 1701586"/>
              <a:gd name="connsiteX849" fmla="*/ 36203 w 1516708"/>
              <a:gd name="connsiteY849" fmla="*/ 605601 h 1701586"/>
              <a:gd name="connsiteX850" fmla="*/ 40014 w 1516708"/>
              <a:gd name="connsiteY850" fmla="*/ 598936 h 1701586"/>
              <a:gd name="connsiteX851" fmla="*/ 46682 w 1516708"/>
              <a:gd name="connsiteY851" fmla="*/ 593223 h 1701586"/>
              <a:gd name="connsiteX852" fmla="*/ 55257 w 1516708"/>
              <a:gd name="connsiteY852" fmla="*/ 588462 h 1701586"/>
              <a:gd name="connsiteX853" fmla="*/ 60973 w 1516708"/>
              <a:gd name="connsiteY853" fmla="*/ 581796 h 1701586"/>
              <a:gd name="connsiteX854" fmla="*/ 63831 w 1516708"/>
              <a:gd name="connsiteY854" fmla="*/ 577035 h 1701586"/>
              <a:gd name="connsiteX855" fmla="*/ 66689 w 1516708"/>
              <a:gd name="connsiteY855" fmla="*/ 571322 h 1701586"/>
              <a:gd name="connsiteX856" fmla="*/ 68595 w 1516708"/>
              <a:gd name="connsiteY856" fmla="*/ 565608 h 1701586"/>
              <a:gd name="connsiteX857" fmla="*/ 67642 w 1516708"/>
              <a:gd name="connsiteY857" fmla="*/ 559895 h 1701586"/>
              <a:gd name="connsiteX858" fmla="*/ 63831 w 1516708"/>
              <a:gd name="connsiteY858" fmla="*/ 558943 h 1701586"/>
              <a:gd name="connsiteX859" fmla="*/ 60973 w 1516708"/>
              <a:gd name="connsiteY859" fmla="*/ 560847 h 1701586"/>
              <a:gd name="connsiteX860" fmla="*/ 57162 w 1516708"/>
              <a:gd name="connsiteY860" fmla="*/ 563704 h 1701586"/>
              <a:gd name="connsiteX861" fmla="*/ 53351 w 1516708"/>
              <a:gd name="connsiteY861" fmla="*/ 565608 h 1701586"/>
              <a:gd name="connsiteX862" fmla="*/ 47635 w 1516708"/>
              <a:gd name="connsiteY862" fmla="*/ 564656 h 1701586"/>
              <a:gd name="connsiteX863" fmla="*/ 44777 w 1516708"/>
              <a:gd name="connsiteY863" fmla="*/ 560847 h 1701586"/>
              <a:gd name="connsiteX864" fmla="*/ 43824 w 1516708"/>
              <a:gd name="connsiteY864" fmla="*/ 556086 h 1701586"/>
              <a:gd name="connsiteX865" fmla="*/ 47635 w 1516708"/>
              <a:gd name="connsiteY865" fmla="*/ 551325 h 1701586"/>
              <a:gd name="connsiteX866" fmla="*/ 51446 w 1516708"/>
              <a:gd name="connsiteY866" fmla="*/ 550373 h 1701586"/>
              <a:gd name="connsiteX867" fmla="*/ 55257 w 1516708"/>
              <a:gd name="connsiteY867" fmla="*/ 549421 h 1701586"/>
              <a:gd name="connsiteX868" fmla="*/ 59068 w 1516708"/>
              <a:gd name="connsiteY868" fmla="*/ 549421 h 1701586"/>
              <a:gd name="connsiteX869" fmla="*/ 62878 w 1516708"/>
              <a:gd name="connsiteY869" fmla="*/ 548469 h 1701586"/>
              <a:gd name="connsiteX870" fmla="*/ 66689 w 1516708"/>
              <a:gd name="connsiteY870" fmla="*/ 546564 h 1701586"/>
              <a:gd name="connsiteX871" fmla="*/ 67642 w 1516708"/>
              <a:gd name="connsiteY871" fmla="*/ 543708 h 1701586"/>
              <a:gd name="connsiteX872" fmla="*/ 67642 w 1516708"/>
              <a:gd name="connsiteY872" fmla="*/ 540851 h 1701586"/>
              <a:gd name="connsiteX873" fmla="*/ 68595 w 1516708"/>
              <a:gd name="connsiteY873" fmla="*/ 537042 h 1701586"/>
              <a:gd name="connsiteX874" fmla="*/ 67642 w 1516708"/>
              <a:gd name="connsiteY874" fmla="*/ 533234 h 1701586"/>
              <a:gd name="connsiteX875" fmla="*/ 65736 w 1516708"/>
              <a:gd name="connsiteY875" fmla="*/ 530377 h 1701586"/>
              <a:gd name="connsiteX876" fmla="*/ 63831 w 1516708"/>
              <a:gd name="connsiteY876" fmla="*/ 527520 h 1701586"/>
              <a:gd name="connsiteX877" fmla="*/ 62878 w 1516708"/>
              <a:gd name="connsiteY877" fmla="*/ 523712 h 1701586"/>
              <a:gd name="connsiteX878" fmla="*/ 64784 w 1516708"/>
              <a:gd name="connsiteY878" fmla="*/ 520855 h 1701586"/>
              <a:gd name="connsiteX879" fmla="*/ 69547 w 1516708"/>
              <a:gd name="connsiteY879" fmla="*/ 517998 h 1701586"/>
              <a:gd name="connsiteX880" fmla="*/ 74311 w 1516708"/>
              <a:gd name="connsiteY880" fmla="*/ 517998 h 1701586"/>
              <a:gd name="connsiteX881" fmla="*/ 79074 w 1516708"/>
              <a:gd name="connsiteY881" fmla="*/ 517998 h 1701586"/>
              <a:gd name="connsiteX882" fmla="*/ 82886 w 1516708"/>
              <a:gd name="connsiteY882" fmla="*/ 518951 h 1701586"/>
              <a:gd name="connsiteX883" fmla="*/ 86696 w 1516708"/>
              <a:gd name="connsiteY883" fmla="*/ 519903 h 1701586"/>
              <a:gd name="connsiteX884" fmla="*/ 90507 w 1516708"/>
              <a:gd name="connsiteY884" fmla="*/ 521807 h 1701586"/>
              <a:gd name="connsiteX885" fmla="*/ 94318 w 1516708"/>
              <a:gd name="connsiteY885" fmla="*/ 522759 h 1701586"/>
              <a:gd name="connsiteX886" fmla="*/ 100987 w 1516708"/>
              <a:gd name="connsiteY886" fmla="*/ 527520 h 1701586"/>
              <a:gd name="connsiteX887" fmla="*/ 107656 w 1516708"/>
              <a:gd name="connsiteY887" fmla="*/ 531329 h 1701586"/>
              <a:gd name="connsiteX888" fmla="*/ 114325 w 1516708"/>
              <a:gd name="connsiteY888" fmla="*/ 533234 h 1701586"/>
              <a:gd name="connsiteX889" fmla="*/ 121946 w 1516708"/>
              <a:gd name="connsiteY889" fmla="*/ 533234 h 1701586"/>
              <a:gd name="connsiteX890" fmla="*/ 123852 w 1516708"/>
              <a:gd name="connsiteY890" fmla="*/ 532281 h 1701586"/>
              <a:gd name="connsiteX891" fmla="*/ 124804 w 1516708"/>
              <a:gd name="connsiteY891" fmla="*/ 531329 h 1701586"/>
              <a:gd name="connsiteX892" fmla="*/ 124804 w 1516708"/>
              <a:gd name="connsiteY892" fmla="*/ 530377 h 1701586"/>
              <a:gd name="connsiteX893" fmla="*/ 123852 w 1516708"/>
              <a:gd name="connsiteY893" fmla="*/ 528473 h 1701586"/>
              <a:gd name="connsiteX894" fmla="*/ 120994 w 1516708"/>
              <a:gd name="connsiteY894" fmla="*/ 519903 h 1701586"/>
              <a:gd name="connsiteX895" fmla="*/ 120994 w 1516708"/>
              <a:gd name="connsiteY895" fmla="*/ 508476 h 1701586"/>
              <a:gd name="connsiteX896" fmla="*/ 122899 w 1516708"/>
              <a:gd name="connsiteY896" fmla="*/ 498002 h 1701586"/>
              <a:gd name="connsiteX897" fmla="*/ 126710 w 1516708"/>
              <a:gd name="connsiteY897" fmla="*/ 491337 h 1701586"/>
              <a:gd name="connsiteX898" fmla="*/ 128615 w 1516708"/>
              <a:gd name="connsiteY898" fmla="*/ 488480 h 1701586"/>
              <a:gd name="connsiteX899" fmla="*/ 131473 w 1516708"/>
              <a:gd name="connsiteY899" fmla="*/ 485623 h 1701586"/>
              <a:gd name="connsiteX900" fmla="*/ 133379 w 1516708"/>
              <a:gd name="connsiteY900" fmla="*/ 482767 h 1701586"/>
              <a:gd name="connsiteX901" fmla="*/ 135284 w 1516708"/>
              <a:gd name="connsiteY901" fmla="*/ 479910 h 1701586"/>
              <a:gd name="connsiteX902" fmla="*/ 137189 w 1516708"/>
              <a:gd name="connsiteY902" fmla="*/ 477054 h 1701586"/>
              <a:gd name="connsiteX903" fmla="*/ 139095 w 1516708"/>
              <a:gd name="connsiteY903" fmla="*/ 475149 h 1701586"/>
              <a:gd name="connsiteX904" fmla="*/ 141000 w 1516708"/>
              <a:gd name="connsiteY904" fmla="*/ 472293 h 1701586"/>
              <a:gd name="connsiteX905" fmla="*/ 141953 w 1516708"/>
              <a:gd name="connsiteY905" fmla="*/ 471340 h 1701586"/>
              <a:gd name="connsiteX906" fmla="*/ 143858 w 1516708"/>
              <a:gd name="connsiteY906" fmla="*/ 471340 h 1701586"/>
              <a:gd name="connsiteX907" fmla="*/ 145764 w 1516708"/>
              <a:gd name="connsiteY907" fmla="*/ 471340 h 1701586"/>
              <a:gd name="connsiteX908" fmla="*/ 147669 w 1516708"/>
              <a:gd name="connsiteY908" fmla="*/ 470388 h 1701586"/>
              <a:gd name="connsiteX909" fmla="*/ 149575 w 1516708"/>
              <a:gd name="connsiteY909" fmla="*/ 467532 h 1701586"/>
              <a:gd name="connsiteX910" fmla="*/ 151480 w 1516708"/>
              <a:gd name="connsiteY910" fmla="*/ 462771 h 1701586"/>
              <a:gd name="connsiteX911" fmla="*/ 153385 w 1516708"/>
              <a:gd name="connsiteY911" fmla="*/ 458010 h 1701586"/>
              <a:gd name="connsiteX912" fmla="*/ 153385 w 1516708"/>
              <a:gd name="connsiteY912" fmla="*/ 455153 h 1701586"/>
              <a:gd name="connsiteX913" fmla="*/ 151480 w 1516708"/>
              <a:gd name="connsiteY913" fmla="*/ 452296 h 1701586"/>
              <a:gd name="connsiteX914" fmla="*/ 149575 w 1516708"/>
              <a:gd name="connsiteY914" fmla="*/ 450392 h 1701586"/>
              <a:gd name="connsiteX915" fmla="*/ 146716 w 1516708"/>
              <a:gd name="connsiteY915" fmla="*/ 450392 h 1701586"/>
              <a:gd name="connsiteX916" fmla="*/ 144811 w 1516708"/>
              <a:gd name="connsiteY916" fmla="*/ 448488 h 1701586"/>
              <a:gd name="connsiteX917" fmla="*/ 142906 w 1516708"/>
              <a:gd name="connsiteY917" fmla="*/ 444679 h 1701586"/>
              <a:gd name="connsiteX918" fmla="*/ 141000 w 1516708"/>
              <a:gd name="connsiteY918" fmla="*/ 441822 h 1701586"/>
              <a:gd name="connsiteX919" fmla="*/ 138142 w 1516708"/>
              <a:gd name="connsiteY919" fmla="*/ 440870 h 1701586"/>
              <a:gd name="connsiteX920" fmla="*/ 135284 w 1516708"/>
              <a:gd name="connsiteY920" fmla="*/ 438966 h 1701586"/>
              <a:gd name="connsiteX921" fmla="*/ 128615 w 1516708"/>
              <a:gd name="connsiteY921" fmla="*/ 429444 h 1701586"/>
              <a:gd name="connsiteX922" fmla="*/ 123852 w 1516708"/>
              <a:gd name="connsiteY922" fmla="*/ 432300 h 1701586"/>
              <a:gd name="connsiteX923" fmla="*/ 118135 w 1516708"/>
              <a:gd name="connsiteY923" fmla="*/ 438966 h 1701586"/>
              <a:gd name="connsiteX924" fmla="*/ 109561 w 1516708"/>
              <a:gd name="connsiteY924" fmla="*/ 438013 h 1701586"/>
              <a:gd name="connsiteX925" fmla="*/ 105750 w 1516708"/>
              <a:gd name="connsiteY925" fmla="*/ 432300 h 1701586"/>
              <a:gd name="connsiteX926" fmla="*/ 108608 w 1516708"/>
              <a:gd name="connsiteY926" fmla="*/ 423730 h 1701586"/>
              <a:gd name="connsiteX927" fmla="*/ 112419 w 1516708"/>
              <a:gd name="connsiteY927" fmla="*/ 415161 h 1701586"/>
              <a:gd name="connsiteX928" fmla="*/ 112419 w 1516708"/>
              <a:gd name="connsiteY928" fmla="*/ 406591 h 1701586"/>
              <a:gd name="connsiteX929" fmla="*/ 110514 w 1516708"/>
              <a:gd name="connsiteY929" fmla="*/ 401830 h 1701586"/>
              <a:gd name="connsiteX930" fmla="*/ 106703 w 1516708"/>
              <a:gd name="connsiteY930" fmla="*/ 398973 h 1701586"/>
              <a:gd name="connsiteX931" fmla="*/ 102892 w 1516708"/>
              <a:gd name="connsiteY931" fmla="*/ 399925 h 1701586"/>
              <a:gd name="connsiteX932" fmla="*/ 103845 w 1516708"/>
              <a:gd name="connsiteY932" fmla="*/ 404686 h 1701586"/>
              <a:gd name="connsiteX933" fmla="*/ 103845 w 1516708"/>
              <a:gd name="connsiteY933" fmla="*/ 411352 h 1701586"/>
              <a:gd name="connsiteX934" fmla="*/ 98129 w 1516708"/>
              <a:gd name="connsiteY934" fmla="*/ 418017 h 1701586"/>
              <a:gd name="connsiteX935" fmla="*/ 90507 w 1516708"/>
              <a:gd name="connsiteY935" fmla="*/ 423730 h 1701586"/>
              <a:gd name="connsiteX936" fmla="*/ 84790 w 1516708"/>
              <a:gd name="connsiteY936" fmla="*/ 428491 h 1701586"/>
              <a:gd name="connsiteX937" fmla="*/ 80027 w 1516708"/>
              <a:gd name="connsiteY937" fmla="*/ 428491 h 1701586"/>
              <a:gd name="connsiteX938" fmla="*/ 76216 w 1516708"/>
              <a:gd name="connsiteY938" fmla="*/ 426587 h 1701586"/>
              <a:gd name="connsiteX939" fmla="*/ 73358 w 1516708"/>
              <a:gd name="connsiteY939" fmla="*/ 423730 h 1701586"/>
              <a:gd name="connsiteX940" fmla="*/ 69547 w 1516708"/>
              <a:gd name="connsiteY940" fmla="*/ 420874 h 1701586"/>
              <a:gd name="connsiteX941" fmla="*/ 64784 w 1516708"/>
              <a:gd name="connsiteY941" fmla="*/ 415161 h 1701586"/>
              <a:gd name="connsiteX942" fmla="*/ 60020 w 1516708"/>
              <a:gd name="connsiteY942" fmla="*/ 408495 h 1701586"/>
              <a:gd name="connsiteX943" fmla="*/ 54304 w 1516708"/>
              <a:gd name="connsiteY943" fmla="*/ 402782 h 1701586"/>
              <a:gd name="connsiteX944" fmla="*/ 48588 w 1516708"/>
              <a:gd name="connsiteY944" fmla="*/ 400877 h 1701586"/>
              <a:gd name="connsiteX945" fmla="*/ 46682 w 1516708"/>
              <a:gd name="connsiteY945" fmla="*/ 399925 h 1701586"/>
              <a:gd name="connsiteX946" fmla="*/ 45730 w 1516708"/>
              <a:gd name="connsiteY946" fmla="*/ 398021 h 1701586"/>
              <a:gd name="connsiteX947" fmla="*/ 44777 w 1516708"/>
              <a:gd name="connsiteY947" fmla="*/ 396116 h 1701586"/>
              <a:gd name="connsiteX948" fmla="*/ 44777 w 1516708"/>
              <a:gd name="connsiteY948" fmla="*/ 393260 h 1701586"/>
              <a:gd name="connsiteX949" fmla="*/ 45730 w 1516708"/>
              <a:gd name="connsiteY949" fmla="*/ 384690 h 1701586"/>
              <a:gd name="connsiteX950" fmla="*/ 48588 w 1516708"/>
              <a:gd name="connsiteY950" fmla="*/ 377072 h 1701586"/>
              <a:gd name="connsiteX951" fmla="*/ 54304 w 1516708"/>
              <a:gd name="connsiteY951" fmla="*/ 371359 h 1701586"/>
              <a:gd name="connsiteX952" fmla="*/ 60020 w 1516708"/>
              <a:gd name="connsiteY952" fmla="*/ 364694 h 1701586"/>
              <a:gd name="connsiteX953" fmla="*/ 49541 w 1516708"/>
              <a:gd name="connsiteY953" fmla="*/ 357076 h 1701586"/>
              <a:gd name="connsiteX954" fmla="*/ 44777 w 1516708"/>
              <a:gd name="connsiteY954" fmla="*/ 354220 h 1701586"/>
              <a:gd name="connsiteX955" fmla="*/ 40014 w 1516708"/>
              <a:gd name="connsiteY955" fmla="*/ 350411 h 1701586"/>
              <a:gd name="connsiteX956" fmla="*/ 38108 w 1516708"/>
              <a:gd name="connsiteY956" fmla="*/ 349459 h 1701586"/>
              <a:gd name="connsiteX957" fmla="*/ 38108 w 1516708"/>
              <a:gd name="connsiteY957" fmla="*/ 343745 h 1701586"/>
              <a:gd name="connsiteX958" fmla="*/ 38108 w 1516708"/>
              <a:gd name="connsiteY958" fmla="*/ 338032 h 1701586"/>
              <a:gd name="connsiteX959" fmla="*/ 37155 w 1516708"/>
              <a:gd name="connsiteY959" fmla="*/ 332319 h 1701586"/>
              <a:gd name="connsiteX960" fmla="*/ 37155 w 1516708"/>
              <a:gd name="connsiteY960" fmla="*/ 325654 h 1701586"/>
              <a:gd name="connsiteX961" fmla="*/ 36203 w 1516708"/>
              <a:gd name="connsiteY961" fmla="*/ 316131 h 1701586"/>
              <a:gd name="connsiteX962" fmla="*/ 33345 w 1516708"/>
              <a:gd name="connsiteY962" fmla="*/ 309466 h 1701586"/>
              <a:gd name="connsiteX963" fmla="*/ 27628 w 1516708"/>
              <a:gd name="connsiteY963" fmla="*/ 304705 h 1701586"/>
              <a:gd name="connsiteX964" fmla="*/ 12385 w 1516708"/>
              <a:gd name="connsiteY964" fmla="*/ 297087 h 1701586"/>
              <a:gd name="connsiteX965" fmla="*/ 6669 w 1516708"/>
              <a:gd name="connsiteY965" fmla="*/ 293279 h 1701586"/>
              <a:gd name="connsiteX966" fmla="*/ 2858 w 1516708"/>
              <a:gd name="connsiteY966" fmla="*/ 288518 h 1701586"/>
              <a:gd name="connsiteX967" fmla="*/ 0 w 1516708"/>
              <a:gd name="connsiteY967" fmla="*/ 281852 h 1701586"/>
              <a:gd name="connsiteX968" fmla="*/ 952 w 1516708"/>
              <a:gd name="connsiteY968" fmla="*/ 279948 h 1701586"/>
              <a:gd name="connsiteX969" fmla="*/ 4764 w 1516708"/>
              <a:gd name="connsiteY969" fmla="*/ 276139 h 1701586"/>
              <a:gd name="connsiteX970" fmla="*/ 4764 w 1516708"/>
              <a:gd name="connsiteY970" fmla="*/ 271378 h 1701586"/>
              <a:gd name="connsiteX971" fmla="*/ 3810 w 1516708"/>
              <a:gd name="connsiteY971" fmla="*/ 265665 h 1701586"/>
              <a:gd name="connsiteX972" fmla="*/ 4764 w 1516708"/>
              <a:gd name="connsiteY972" fmla="*/ 257095 h 1701586"/>
              <a:gd name="connsiteX973" fmla="*/ 9527 w 1516708"/>
              <a:gd name="connsiteY973" fmla="*/ 253286 h 1701586"/>
              <a:gd name="connsiteX974" fmla="*/ 20960 w 1516708"/>
              <a:gd name="connsiteY974" fmla="*/ 255191 h 1701586"/>
              <a:gd name="connsiteX975" fmla="*/ 25723 w 1516708"/>
              <a:gd name="connsiteY975" fmla="*/ 250430 h 1701586"/>
              <a:gd name="connsiteX976" fmla="*/ 22865 w 1516708"/>
              <a:gd name="connsiteY976" fmla="*/ 248525 h 1701586"/>
              <a:gd name="connsiteX977" fmla="*/ 22865 w 1516708"/>
              <a:gd name="connsiteY977" fmla="*/ 245669 h 1701586"/>
              <a:gd name="connsiteX978" fmla="*/ 24770 w 1516708"/>
              <a:gd name="connsiteY978" fmla="*/ 243764 h 1701586"/>
              <a:gd name="connsiteX979" fmla="*/ 27628 w 1516708"/>
              <a:gd name="connsiteY979" fmla="*/ 241859 h 1701586"/>
              <a:gd name="connsiteX980" fmla="*/ 29534 w 1516708"/>
              <a:gd name="connsiteY980" fmla="*/ 241859 h 1701586"/>
              <a:gd name="connsiteX981" fmla="*/ 33345 w 1516708"/>
              <a:gd name="connsiteY981" fmla="*/ 243764 h 1701586"/>
              <a:gd name="connsiteX982" fmla="*/ 35250 w 1516708"/>
              <a:gd name="connsiteY982" fmla="*/ 244716 h 1701586"/>
              <a:gd name="connsiteX983" fmla="*/ 36203 w 1516708"/>
              <a:gd name="connsiteY983" fmla="*/ 243764 h 1701586"/>
              <a:gd name="connsiteX984" fmla="*/ 37155 w 1516708"/>
              <a:gd name="connsiteY984" fmla="*/ 240908 h 1701586"/>
              <a:gd name="connsiteX985" fmla="*/ 38108 w 1516708"/>
              <a:gd name="connsiteY985" fmla="*/ 239955 h 1701586"/>
              <a:gd name="connsiteX986" fmla="*/ 45730 w 1516708"/>
              <a:gd name="connsiteY986" fmla="*/ 235194 h 1701586"/>
              <a:gd name="connsiteX987" fmla="*/ 49541 w 1516708"/>
              <a:gd name="connsiteY987" fmla="*/ 232337 h 1701586"/>
              <a:gd name="connsiteX988" fmla="*/ 52399 w 1516708"/>
              <a:gd name="connsiteY988" fmla="*/ 228529 h 1701586"/>
              <a:gd name="connsiteX989" fmla="*/ 54304 w 1516708"/>
              <a:gd name="connsiteY989" fmla="*/ 225672 h 1701586"/>
              <a:gd name="connsiteX990" fmla="*/ 55257 w 1516708"/>
              <a:gd name="connsiteY990" fmla="*/ 220911 h 1701586"/>
              <a:gd name="connsiteX991" fmla="*/ 54304 w 1516708"/>
              <a:gd name="connsiteY991" fmla="*/ 217102 h 1701586"/>
              <a:gd name="connsiteX992" fmla="*/ 49541 w 1516708"/>
              <a:gd name="connsiteY992" fmla="*/ 215198 h 1701586"/>
              <a:gd name="connsiteX993" fmla="*/ 46682 w 1516708"/>
              <a:gd name="connsiteY993" fmla="*/ 214246 h 1701586"/>
              <a:gd name="connsiteX994" fmla="*/ 46682 w 1516708"/>
              <a:gd name="connsiteY994" fmla="*/ 210437 h 1701586"/>
              <a:gd name="connsiteX995" fmla="*/ 46682 w 1516708"/>
              <a:gd name="connsiteY995" fmla="*/ 206628 h 1701586"/>
              <a:gd name="connsiteX996" fmla="*/ 44777 w 1516708"/>
              <a:gd name="connsiteY996" fmla="*/ 202819 h 1701586"/>
              <a:gd name="connsiteX997" fmla="*/ 32392 w 1516708"/>
              <a:gd name="connsiteY997" fmla="*/ 204724 h 1701586"/>
              <a:gd name="connsiteX998" fmla="*/ 28581 w 1516708"/>
              <a:gd name="connsiteY998" fmla="*/ 200915 h 1701586"/>
              <a:gd name="connsiteX999" fmla="*/ 23818 w 1516708"/>
              <a:gd name="connsiteY999" fmla="*/ 193297 h 1701586"/>
              <a:gd name="connsiteX1000" fmla="*/ 22865 w 1516708"/>
              <a:gd name="connsiteY1000" fmla="*/ 186632 h 1701586"/>
              <a:gd name="connsiteX1001" fmla="*/ 29534 w 1516708"/>
              <a:gd name="connsiteY1001" fmla="*/ 184727 h 1701586"/>
              <a:gd name="connsiteX1002" fmla="*/ 27628 w 1516708"/>
              <a:gd name="connsiteY1002" fmla="*/ 178062 h 1701586"/>
              <a:gd name="connsiteX1003" fmla="*/ 30487 w 1516708"/>
              <a:gd name="connsiteY1003" fmla="*/ 174253 h 1701586"/>
              <a:gd name="connsiteX1004" fmla="*/ 34297 w 1516708"/>
              <a:gd name="connsiteY1004" fmla="*/ 171397 h 1701586"/>
              <a:gd name="connsiteX1005" fmla="*/ 34297 w 1516708"/>
              <a:gd name="connsiteY1005" fmla="*/ 168540 h 1701586"/>
              <a:gd name="connsiteX1006" fmla="*/ 28581 w 1516708"/>
              <a:gd name="connsiteY1006" fmla="*/ 169492 h 1701586"/>
              <a:gd name="connsiteX1007" fmla="*/ 20960 w 1516708"/>
              <a:gd name="connsiteY1007" fmla="*/ 171397 h 1701586"/>
              <a:gd name="connsiteX1008" fmla="*/ 16196 w 1516708"/>
              <a:gd name="connsiteY1008" fmla="*/ 171397 h 1701586"/>
              <a:gd name="connsiteX1009" fmla="*/ 15243 w 1516708"/>
              <a:gd name="connsiteY1009" fmla="*/ 161874 h 1701586"/>
              <a:gd name="connsiteX1010" fmla="*/ 16196 w 1516708"/>
              <a:gd name="connsiteY1010" fmla="*/ 161874 h 1701586"/>
              <a:gd name="connsiteX1011" fmla="*/ 19054 w 1516708"/>
              <a:gd name="connsiteY1011" fmla="*/ 162827 h 1701586"/>
              <a:gd name="connsiteX1012" fmla="*/ 30487 w 1516708"/>
              <a:gd name="connsiteY1012" fmla="*/ 164731 h 1701586"/>
              <a:gd name="connsiteX1013" fmla="*/ 32392 w 1516708"/>
              <a:gd name="connsiteY1013" fmla="*/ 163779 h 1701586"/>
              <a:gd name="connsiteX1014" fmla="*/ 36203 w 1516708"/>
              <a:gd name="connsiteY1014" fmla="*/ 161874 h 1701586"/>
              <a:gd name="connsiteX1015" fmla="*/ 40014 w 1516708"/>
              <a:gd name="connsiteY1015" fmla="*/ 161874 h 1701586"/>
              <a:gd name="connsiteX1016" fmla="*/ 43824 w 1516708"/>
              <a:gd name="connsiteY1016" fmla="*/ 162827 h 1701586"/>
              <a:gd name="connsiteX1017" fmla="*/ 46682 w 1516708"/>
              <a:gd name="connsiteY1017" fmla="*/ 163779 h 1701586"/>
              <a:gd name="connsiteX1018" fmla="*/ 49541 w 1516708"/>
              <a:gd name="connsiteY1018" fmla="*/ 163779 h 1701586"/>
              <a:gd name="connsiteX1019" fmla="*/ 52399 w 1516708"/>
              <a:gd name="connsiteY1019" fmla="*/ 159970 h 1701586"/>
              <a:gd name="connsiteX1020" fmla="*/ 55257 w 1516708"/>
              <a:gd name="connsiteY1020" fmla="*/ 162827 h 1701586"/>
              <a:gd name="connsiteX1021" fmla="*/ 57162 w 1516708"/>
              <a:gd name="connsiteY1021" fmla="*/ 161874 h 1701586"/>
              <a:gd name="connsiteX1022" fmla="*/ 60020 w 1516708"/>
              <a:gd name="connsiteY1022" fmla="*/ 151400 h 1701586"/>
              <a:gd name="connsiteX1023" fmla="*/ 61926 w 1516708"/>
              <a:gd name="connsiteY1023" fmla="*/ 146639 h 1701586"/>
              <a:gd name="connsiteX1024" fmla="*/ 64784 w 1516708"/>
              <a:gd name="connsiteY1024" fmla="*/ 141878 h 1701586"/>
              <a:gd name="connsiteX1025" fmla="*/ 78122 w 1516708"/>
              <a:gd name="connsiteY1025" fmla="*/ 119025 h 1701586"/>
              <a:gd name="connsiteX1026" fmla="*/ 83838 w 1516708"/>
              <a:gd name="connsiteY1026" fmla="*/ 105695 h 1701586"/>
              <a:gd name="connsiteX1027" fmla="*/ 87649 w 1516708"/>
              <a:gd name="connsiteY1027" fmla="*/ 93316 h 1701586"/>
              <a:gd name="connsiteX1028" fmla="*/ 87649 w 1516708"/>
              <a:gd name="connsiteY1028" fmla="*/ 83794 h 1701586"/>
              <a:gd name="connsiteX1029" fmla="*/ 85744 w 1516708"/>
              <a:gd name="connsiteY1029" fmla="*/ 76176 h 1701586"/>
              <a:gd name="connsiteX1030" fmla="*/ 80027 w 1516708"/>
              <a:gd name="connsiteY1030" fmla="*/ 69511 h 1701586"/>
              <a:gd name="connsiteX1031" fmla="*/ 73358 w 1516708"/>
              <a:gd name="connsiteY1031" fmla="*/ 63798 h 1701586"/>
              <a:gd name="connsiteX1032" fmla="*/ 64784 w 1516708"/>
              <a:gd name="connsiteY1032" fmla="*/ 58084 h 1701586"/>
              <a:gd name="connsiteX1033" fmla="*/ 46682 w 1516708"/>
              <a:gd name="connsiteY1033" fmla="*/ 47610 h 1701586"/>
              <a:gd name="connsiteX1034" fmla="*/ 38108 w 1516708"/>
              <a:gd name="connsiteY1034" fmla="*/ 42849 h 1701586"/>
              <a:gd name="connsiteX1035" fmla="*/ 32392 w 1516708"/>
              <a:gd name="connsiteY1035" fmla="*/ 38088 h 1701586"/>
              <a:gd name="connsiteX1036" fmla="*/ 26676 w 1516708"/>
              <a:gd name="connsiteY1036" fmla="*/ 33327 h 1701586"/>
              <a:gd name="connsiteX1037" fmla="*/ 20960 w 1516708"/>
              <a:gd name="connsiteY1037" fmla="*/ 28566 h 1701586"/>
              <a:gd name="connsiteX1038" fmla="*/ 14291 w 1516708"/>
              <a:gd name="connsiteY1038" fmla="*/ 24757 h 1701586"/>
              <a:gd name="connsiteX1039" fmla="*/ 9527 w 1516708"/>
              <a:gd name="connsiteY1039" fmla="*/ 20949 h 1701586"/>
              <a:gd name="connsiteX1040" fmla="*/ 7622 w 1516708"/>
              <a:gd name="connsiteY1040" fmla="*/ 19996 h 1701586"/>
              <a:gd name="connsiteX1041" fmla="*/ 18101 w 1516708"/>
              <a:gd name="connsiteY1041" fmla="*/ 18092 h 1701586"/>
              <a:gd name="connsiteX1042" fmla="*/ 28581 w 1516708"/>
              <a:gd name="connsiteY1042" fmla="*/ 16188 h 1701586"/>
              <a:gd name="connsiteX1043" fmla="*/ 38108 w 1516708"/>
              <a:gd name="connsiteY1043" fmla="*/ 14283 h 1701586"/>
              <a:gd name="connsiteX1044" fmla="*/ 47635 w 1516708"/>
              <a:gd name="connsiteY1044" fmla="*/ 15235 h 1701586"/>
              <a:gd name="connsiteX1045" fmla="*/ 49541 w 1516708"/>
              <a:gd name="connsiteY1045" fmla="*/ 15235 h 1701586"/>
              <a:gd name="connsiteX1046" fmla="*/ 50493 w 1516708"/>
              <a:gd name="connsiteY1046" fmla="*/ 14283 h 1701586"/>
              <a:gd name="connsiteX1047" fmla="*/ 52399 w 1516708"/>
              <a:gd name="connsiteY1047" fmla="*/ 14283 h 1701586"/>
              <a:gd name="connsiteX1048" fmla="*/ 57162 w 1516708"/>
              <a:gd name="connsiteY1048" fmla="*/ 18092 h 1701586"/>
              <a:gd name="connsiteX1049" fmla="*/ 58115 w 1516708"/>
              <a:gd name="connsiteY1049" fmla="*/ 17140 h 1701586"/>
              <a:gd name="connsiteX1050" fmla="*/ 59068 w 1516708"/>
              <a:gd name="connsiteY1050" fmla="*/ 16188 h 1701586"/>
              <a:gd name="connsiteX1051" fmla="*/ 60973 w 1516708"/>
              <a:gd name="connsiteY1051" fmla="*/ 15235 h 1701586"/>
              <a:gd name="connsiteX1052" fmla="*/ 65736 w 1516708"/>
              <a:gd name="connsiteY1052" fmla="*/ 18092 h 1701586"/>
              <a:gd name="connsiteX1053" fmla="*/ 68595 w 1516708"/>
              <a:gd name="connsiteY1053" fmla="*/ 20949 h 1701586"/>
              <a:gd name="connsiteX1054" fmla="*/ 71453 w 1516708"/>
              <a:gd name="connsiteY1054" fmla="*/ 21901 h 1701586"/>
              <a:gd name="connsiteX1055" fmla="*/ 76216 w 1516708"/>
              <a:gd name="connsiteY1055" fmla="*/ 18092 h 1701586"/>
              <a:gd name="connsiteX1056" fmla="*/ 79074 w 1516708"/>
              <a:gd name="connsiteY1056" fmla="*/ 17140 h 1701586"/>
              <a:gd name="connsiteX1057" fmla="*/ 80980 w 1516708"/>
              <a:gd name="connsiteY1057" fmla="*/ 21901 h 1701586"/>
              <a:gd name="connsiteX1058" fmla="*/ 82886 w 1516708"/>
              <a:gd name="connsiteY1058" fmla="*/ 25710 h 1701586"/>
              <a:gd name="connsiteX1059" fmla="*/ 87649 w 1516708"/>
              <a:gd name="connsiteY1059" fmla="*/ 22853 h 1701586"/>
              <a:gd name="connsiteX1060" fmla="*/ 91460 w 1516708"/>
              <a:gd name="connsiteY1060" fmla="*/ 24757 h 1701586"/>
              <a:gd name="connsiteX1061" fmla="*/ 95271 w 1516708"/>
              <a:gd name="connsiteY1061" fmla="*/ 25710 h 1701586"/>
              <a:gd name="connsiteX1062" fmla="*/ 100034 w 1516708"/>
              <a:gd name="connsiteY1062" fmla="*/ 25710 h 1701586"/>
              <a:gd name="connsiteX1063" fmla="*/ 102892 w 1516708"/>
              <a:gd name="connsiteY1063" fmla="*/ 23805 h 1701586"/>
              <a:gd name="connsiteX1064" fmla="*/ 103845 w 1516708"/>
              <a:gd name="connsiteY1064" fmla="*/ 18092 h 1701586"/>
              <a:gd name="connsiteX1065" fmla="*/ 103845 w 1516708"/>
              <a:gd name="connsiteY1065" fmla="*/ 10474 h 1701586"/>
              <a:gd name="connsiteX1066" fmla="*/ 105750 w 1516708"/>
              <a:gd name="connsiteY1066" fmla="*/ 3809 h 1701586"/>
              <a:gd name="connsiteX1067" fmla="*/ 110514 w 1516708"/>
              <a:gd name="connsiteY1067" fmla="*/ 3809 h 1701586"/>
              <a:gd name="connsiteX1068" fmla="*/ 114325 w 1516708"/>
              <a:gd name="connsiteY1068" fmla="*/ 5713 h 1701586"/>
              <a:gd name="connsiteX1069" fmla="*/ 116230 w 1516708"/>
              <a:gd name="connsiteY1069" fmla="*/ 6666 h 1701586"/>
              <a:gd name="connsiteX1070" fmla="*/ 117183 w 1516708"/>
              <a:gd name="connsiteY1070" fmla="*/ 6666 h 1701586"/>
              <a:gd name="connsiteX1071" fmla="*/ 120994 w 1516708"/>
              <a:gd name="connsiteY1071" fmla="*/ 5713 h 1701586"/>
              <a:gd name="connsiteX1072" fmla="*/ 123852 w 1516708"/>
              <a:gd name="connsiteY1072" fmla="*/ 4761 h 1701586"/>
              <a:gd name="connsiteX1073" fmla="*/ 126710 w 1516708"/>
              <a:gd name="connsiteY1073" fmla="*/ 2857 h 1701586"/>
              <a:gd name="connsiteX1074" fmla="*/ 129568 w 1516708"/>
              <a:gd name="connsiteY1074" fmla="*/ 952 h 1701586"/>
              <a:gd name="connsiteX1075" fmla="*/ 133379 w 1516708"/>
              <a:gd name="connsiteY1075" fmla="*/ 0 h 1701586"/>
              <a:gd name="connsiteX1076" fmla="*/ 139095 w 1516708"/>
              <a:gd name="connsiteY1076" fmla="*/ 1905 h 1701586"/>
              <a:gd name="connsiteX1077" fmla="*/ 141000 w 1516708"/>
              <a:gd name="connsiteY1077" fmla="*/ 8570 h 1701586"/>
              <a:gd name="connsiteX1078" fmla="*/ 143858 w 1516708"/>
              <a:gd name="connsiteY1078" fmla="*/ 17140 h 1701586"/>
              <a:gd name="connsiteX1079" fmla="*/ 149575 w 1516708"/>
              <a:gd name="connsiteY1079" fmla="*/ 21901 h 1701586"/>
              <a:gd name="connsiteX1080" fmla="*/ 154339 w 1516708"/>
              <a:gd name="connsiteY1080" fmla="*/ 25710 h 1701586"/>
              <a:gd name="connsiteX1081" fmla="*/ 160055 w 1516708"/>
              <a:gd name="connsiteY1081" fmla="*/ 30471 h 1701586"/>
              <a:gd name="connsiteX1082" fmla="*/ 164818 w 1516708"/>
              <a:gd name="connsiteY1082" fmla="*/ 34279 h 1701586"/>
              <a:gd name="connsiteX1083" fmla="*/ 169582 w 1516708"/>
              <a:gd name="connsiteY1083" fmla="*/ 35232 h 1701586"/>
              <a:gd name="connsiteX1084" fmla="*/ 176251 w 1516708"/>
              <a:gd name="connsiteY1084" fmla="*/ 35232 h 1701586"/>
              <a:gd name="connsiteX1085" fmla="*/ 183872 w 1516708"/>
              <a:gd name="connsiteY1085" fmla="*/ 38088 h 1701586"/>
              <a:gd name="connsiteX1086" fmla="*/ 191494 w 1516708"/>
              <a:gd name="connsiteY1086" fmla="*/ 40945 h 1701586"/>
              <a:gd name="connsiteX1087" fmla="*/ 199115 w 1516708"/>
              <a:gd name="connsiteY1087" fmla="*/ 40945 h 1701586"/>
              <a:gd name="connsiteX1088" fmla="*/ 203879 w 1516708"/>
              <a:gd name="connsiteY1088" fmla="*/ 41897 h 1701586"/>
              <a:gd name="connsiteX1089" fmla="*/ 209595 w 1516708"/>
              <a:gd name="connsiteY1089" fmla="*/ 45706 h 1701586"/>
              <a:gd name="connsiteX1090" fmla="*/ 215311 w 1516708"/>
              <a:gd name="connsiteY1090" fmla="*/ 49515 h 1701586"/>
              <a:gd name="connsiteX1091" fmla="*/ 220075 w 1516708"/>
              <a:gd name="connsiteY1091" fmla="*/ 52371 h 1701586"/>
              <a:gd name="connsiteX1092" fmla="*/ 223886 w 1516708"/>
              <a:gd name="connsiteY1092" fmla="*/ 56180 h 1701586"/>
              <a:gd name="connsiteX1093" fmla="*/ 221980 w 1516708"/>
              <a:gd name="connsiteY1093" fmla="*/ 59989 h 1701586"/>
              <a:gd name="connsiteX1094" fmla="*/ 218169 w 1516708"/>
              <a:gd name="connsiteY1094" fmla="*/ 63798 h 1701586"/>
              <a:gd name="connsiteX1095" fmla="*/ 219122 w 1516708"/>
              <a:gd name="connsiteY1095" fmla="*/ 68559 h 1701586"/>
              <a:gd name="connsiteX1096" fmla="*/ 224838 w 1516708"/>
              <a:gd name="connsiteY1096" fmla="*/ 74272 h 1701586"/>
              <a:gd name="connsiteX1097" fmla="*/ 227696 w 1516708"/>
              <a:gd name="connsiteY1097" fmla="*/ 77128 h 1701586"/>
              <a:gd name="connsiteX1098" fmla="*/ 230555 w 1516708"/>
              <a:gd name="connsiteY1098" fmla="*/ 80937 h 1701586"/>
              <a:gd name="connsiteX1099" fmla="*/ 233413 w 1516708"/>
              <a:gd name="connsiteY1099" fmla="*/ 84746 h 1701586"/>
              <a:gd name="connsiteX1100" fmla="*/ 237223 w 1516708"/>
              <a:gd name="connsiteY1100" fmla="*/ 83794 h 1701586"/>
              <a:gd name="connsiteX1101" fmla="*/ 240082 w 1516708"/>
              <a:gd name="connsiteY1101" fmla="*/ 80937 h 1701586"/>
              <a:gd name="connsiteX1102" fmla="*/ 241987 w 1516708"/>
              <a:gd name="connsiteY1102" fmla="*/ 77128 h 1701586"/>
              <a:gd name="connsiteX1103" fmla="*/ 244846 w 1516708"/>
              <a:gd name="connsiteY1103" fmla="*/ 75224 h 1701586"/>
              <a:gd name="connsiteX1104" fmla="*/ 247704 w 1516708"/>
              <a:gd name="connsiteY1104" fmla="*/ 74272 h 1701586"/>
              <a:gd name="connsiteX1105" fmla="*/ 256278 w 1516708"/>
              <a:gd name="connsiteY1105" fmla="*/ 68559 h 1701586"/>
              <a:gd name="connsiteX1106" fmla="*/ 258183 w 1516708"/>
              <a:gd name="connsiteY1106" fmla="*/ 66654 h 170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</a:cxnLst>
            <a:rect l="l" t="t" r="r" b="b"/>
            <a:pathLst>
              <a:path w="1516708" h="1701586">
                <a:moveTo>
                  <a:pt x="312488" y="236146"/>
                </a:moveTo>
                <a:lnTo>
                  <a:pt x="309629" y="239955"/>
                </a:lnTo>
                <a:lnTo>
                  <a:pt x="301055" y="238051"/>
                </a:lnTo>
                <a:lnTo>
                  <a:pt x="293433" y="227576"/>
                </a:lnTo>
                <a:lnTo>
                  <a:pt x="288670" y="212341"/>
                </a:lnTo>
                <a:lnTo>
                  <a:pt x="286764" y="199963"/>
                </a:lnTo>
                <a:lnTo>
                  <a:pt x="291528" y="204724"/>
                </a:lnTo>
                <a:lnTo>
                  <a:pt x="293433" y="210437"/>
                </a:lnTo>
                <a:lnTo>
                  <a:pt x="294386" y="218054"/>
                </a:lnTo>
                <a:lnTo>
                  <a:pt x="297244" y="223768"/>
                </a:lnTo>
                <a:lnTo>
                  <a:pt x="307724" y="231385"/>
                </a:lnTo>
                <a:lnTo>
                  <a:pt x="312488" y="236146"/>
                </a:lnTo>
                <a:close/>
                <a:moveTo>
                  <a:pt x="258183" y="66654"/>
                </a:moveTo>
                <a:lnTo>
                  <a:pt x="260089" y="73320"/>
                </a:lnTo>
                <a:lnTo>
                  <a:pt x="261041" y="113312"/>
                </a:lnTo>
                <a:lnTo>
                  <a:pt x="264852" y="124739"/>
                </a:lnTo>
                <a:lnTo>
                  <a:pt x="309629" y="208532"/>
                </a:lnTo>
                <a:lnTo>
                  <a:pt x="340116" y="245669"/>
                </a:lnTo>
                <a:lnTo>
                  <a:pt x="345832" y="248525"/>
                </a:lnTo>
                <a:lnTo>
                  <a:pt x="362028" y="263760"/>
                </a:lnTo>
                <a:lnTo>
                  <a:pt x="364886" y="265665"/>
                </a:lnTo>
                <a:lnTo>
                  <a:pt x="368697" y="269474"/>
                </a:lnTo>
                <a:lnTo>
                  <a:pt x="389656" y="283757"/>
                </a:lnTo>
                <a:lnTo>
                  <a:pt x="398231" y="298040"/>
                </a:lnTo>
                <a:lnTo>
                  <a:pt x="397279" y="310418"/>
                </a:lnTo>
                <a:lnTo>
                  <a:pt x="392515" y="324701"/>
                </a:lnTo>
                <a:lnTo>
                  <a:pt x="389656" y="338032"/>
                </a:lnTo>
                <a:lnTo>
                  <a:pt x="388704" y="343745"/>
                </a:lnTo>
                <a:lnTo>
                  <a:pt x="380129" y="358028"/>
                </a:lnTo>
                <a:lnTo>
                  <a:pt x="376319" y="362789"/>
                </a:lnTo>
                <a:lnTo>
                  <a:pt x="373461" y="368503"/>
                </a:lnTo>
                <a:lnTo>
                  <a:pt x="371555" y="376120"/>
                </a:lnTo>
                <a:lnTo>
                  <a:pt x="369650" y="390403"/>
                </a:lnTo>
                <a:lnTo>
                  <a:pt x="366792" y="390403"/>
                </a:lnTo>
                <a:lnTo>
                  <a:pt x="362981" y="368503"/>
                </a:lnTo>
                <a:lnTo>
                  <a:pt x="355359" y="352315"/>
                </a:lnTo>
                <a:lnTo>
                  <a:pt x="353454" y="341841"/>
                </a:lnTo>
                <a:lnTo>
                  <a:pt x="351548" y="339937"/>
                </a:lnTo>
                <a:lnTo>
                  <a:pt x="350596" y="337080"/>
                </a:lnTo>
                <a:lnTo>
                  <a:pt x="356312" y="331367"/>
                </a:lnTo>
                <a:lnTo>
                  <a:pt x="361075" y="327558"/>
                </a:lnTo>
                <a:lnTo>
                  <a:pt x="366792" y="324701"/>
                </a:lnTo>
                <a:lnTo>
                  <a:pt x="372508" y="323749"/>
                </a:lnTo>
                <a:lnTo>
                  <a:pt x="375366" y="325654"/>
                </a:lnTo>
                <a:lnTo>
                  <a:pt x="378224" y="320892"/>
                </a:lnTo>
                <a:lnTo>
                  <a:pt x="380129" y="316131"/>
                </a:lnTo>
                <a:lnTo>
                  <a:pt x="381082" y="310418"/>
                </a:lnTo>
                <a:lnTo>
                  <a:pt x="382035" y="304705"/>
                </a:lnTo>
                <a:lnTo>
                  <a:pt x="379177" y="299944"/>
                </a:lnTo>
                <a:lnTo>
                  <a:pt x="372508" y="294231"/>
                </a:lnTo>
                <a:lnTo>
                  <a:pt x="361075" y="286613"/>
                </a:lnTo>
                <a:lnTo>
                  <a:pt x="346785" y="273282"/>
                </a:lnTo>
                <a:lnTo>
                  <a:pt x="342021" y="265665"/>
                </a:lnTo>
                <a:lnTo>
                  <a:pt x="325826" y="248525"/>
                </a:lnTo>
                <a:lnTo>
                  <a:pt x="311535" y="227576"/>
                </a:lnTo>
                <a:lnTo>
                  <a:pt x="304866" y="221863"/>
                </a:lnTo>
                <a:lnTo>
                  <a:pt x="303913" y="219007"/>
                </a:lnTo>
                <a:lnTo>
                  <a:pt x="302960" y="215198"/>
                </a:lnTo>
                <a:lnTo>
                  <a:pt x="298197" y="193297"/>
                </a:lnTo>
                <a:lnTo>
                  <a:pt x="295339" y="185680"/>
                </a:lnTo>
                <a:lnTo>
                  <a:pt x="286764" y="179966"/>
                </a:lnTo>
                <a:lnTo>
                  <a:pt x="261994" y="135213"/>
                </a:lnTo>
                <a:lnTo>
                  <a:pt x="258183" y="124739"/>
                </a:lnTo>
                <a:lnTo>
                  <a:pt x="259136" y="132356"/>
                </a:lnTo>
                <a:lnTo>
                  <a:pt x="264852" y="143783"/>
                </a:lnTo>
                <a:lnTo>
                  <a:pt x="266758" y="147591"/>
                </a:lnTo>
                <a:lnTo>
                  <a:pt x="269616" y="153305"/>
                </a:lnTo>
                <a:lnTo>
                  <a:pt x="276285" y="171397"/>
                </a:lnTo>
                <a:lnTo>
                  <a:pt x="279143" y="184727"/>
                </a:lnTo>
                <a:lnTo>
                  <a:pt x="280095" y="211389"/>
                </a:lnTo>
                <a:lnTo>
                  <a:pt x="285812" y="233290"/>
                </a:lnTo>
                <a:lnTo>
                  <a:pt x="290575" y="260904"/>
                </a:lnTo>
                <a:lnTo>
                  <a:pt x="295339" y="273282"/>
                </a:lnTo>
                <a:lnTo>
                  <a:pt x="319157" y="317084"/>
                </a:lnTo>
                <a:lnTo>
                  <a:pt x="323920" y="321845"/>
                </a:lnTo>
                <a:lnTo>
                  <a:pt x="328684" y="324701"/>
                </a:lnTo>
                <a:lnTo>
                  <a:pt x="333447" y="324701"/>
                </a:lnTo>
                <a:lnTo>
                  <a:pt x="338211" y="322797"/>
                </a:lnTo>
                <a:lnTo>
                  <a:pt x="342021" y="319940"/>
                </a:lnTo>
                <a:lnTo>
                  <a:pt x="345832" y="323749"/>
                </a:lnTo>
                <a:lnTo>
                  <a:pt x="345832" y="329462"/>
                </a:lnTo>
                <a:lnTo>
                  <a:pt x="342021" y="342793"/>
                </a:lnTo>
                <a:lnTo>
                  <a:pt x="343927" y="349459"/>
                </a:lnTo>
                <a:lnTo>
                  <a:pt x="363934" y="390403"/>
                </a:lnTo>
                <a:lnTo>
                  <a:pt x="363934" y="394212"/>
                </a:lnTo>
                <a:lnTo>
                  <a:pt x="368697" y="396116"/>
                </a:lnTo>
                <a:lnTo>
                  <a:pt x="371555" y="400877"/>
                </a:lnTo>
                <a:lnTo>
                  <a:pt x="373461" y="412304"/>
                </a:lnTo>
                <a:lnTo>
                  <a:pt x="391562" y="460866"/>
                </a:lnTo>
                <a:lnTo>
                  <a:pt x="412522" y="501811"/>
                </a:lnTo>
                <a:lnTo>
                  <a:pt x="433481" y="538947"/>
                </a:lnTo>
                <a:lnTo>
                  <a:pt x="436339" y="550373"/>
                </a:lnTo>
                <a:lnTo>
                  <a:pt x="439197" y="556086"/>
                </a:lnTo>
                <a:lnTo>
                  <a:pt x="437292" y="557039"/>
                </a:lnTo>
                <a:lnTo>
                  <a:pt x="436339" y="557991"/>
                </a:lnTo>
                <a:lnTo>
                  <a:pt x="433481" y="561800"/>
                </a:lnTo>
                <a:lnTo>
                  <a:pt x="447772" y="591318"/>
                </a:lnTo>
                <a:lnTo>
                  <a:pt x="482069" y="634167"/>
                </a:lnTo>
                <a:lnTo>
                  <a:pt x="492549" y="643689"/>
                </a:lnTo>
                <a:lnTo>
                  <a:pt x="504934" y="650355"/>
                </a:lnTo>
                <a:lnTo>
                  <a:pt x="510650" y="655116"/>
                </a:lnTo>
                <a:lnTo>
                  <a:pt x="515414" y="667494"/>
                </a:lnTo>
                <a:lnTo>
                  <a:pt x="519225" y="673208"/>
                </a:lnTo>
                <a:lnTo>
                  <a:pt x="527799" y="680825"/>
                </a:lnTo>
                <a:lnTo>
                  <a:pt x="548759" y="705582"/>
                </a:lnTo>
                <a:lnTo>
                  <a:pt x="566860" y="721770"/>
                </a:lnTo>
                <a:lnTo>
                  <a:pt x="572576" y="728435"/>
                </a:lnTo>
                <a:lnTo>
                  <a:pt x="576387" y="737005"/>
                </a:lnTo>
                <a:lnTo>
                  <a:pt x="579245" y="740814"/>
                </a:lnTo>
                <a:lnTo>
                  <a:pt x="582103" y="743671"/>
                </a:lnTo>
                <a:lnTo>
                  <a:pt x="584009" y="744623"/>
                </a:lnTo>
                <a:lnTo>
                  <a:pt x="587820" y="745575"/>
                </a:lnTo>
                <a:lnTo>
                  <a:pt x="589725" y="748432"/>
                </a:lnTo>
                <a:lnTo>
                  <a:pt x="600205" y="766523"/>
                </a:lnTo>
                <a:lnTo>
                  <a:pt x="620211" y="790328"/>
                </a:lnTo>
                <a:lnTo>
                  <a:pt x="640219" y="821751"/>
                </a:lnTo>
                <a:lnTo>
                  <a:pt x="656414" y="840795"/>
                </a:lnTo>
                <a:lnTo>
                  <a:pt x="661178" y="850317"/>
                </a:lnTo>
                <a:lnTo>
                  <a:pt x="671658" y="881740"/>
                </a:lnTo>
                <a:lnTo>
                  <a:pt x="674516" y="909354"/>
                </a:lnTo>
                <a:lnTo>
                  <a:pt x="684995" y="946490"/>
                </a:lnTo>
                <a:lnTo>
                  <a:pt x="687854" y="952203"/>
                </a:lnTo>
                <a:lnTo>
                  <a:pt x="698333" y="964582"/>
                </a:lnTo>
                <a:lnTo>
                  <a:pt x="700239" y="970295"/>
                </a:lnTo>
                <a:lnTo>
                  <a:pt x="696428" y="977912"/>
                </a:lnTo>
                <a:lnTo>
                  <a:pt x="697381" y="982673"/>
                </a:lnTo>
                <a:lnTo>
                  <a:pt x="701191" y="993148"/>
                </a:lnTo>
                <a:lnTo>
                  <a:pt x="703097" y="1004574"/>
                </a:lnTo>
                <a:lnTo>
                  <a:pt x="705955" y="1012192"/>
                </a:lnTo>
                <a:lnTo>
                  <a:pt x="709766" y="1017905"/>
                </a:lnTo>
                <a:lnTo>
                  <a:pt x="716435" y="1021714"/>
                </a:lnTo>
                <a:lnTo>
                  <a:pt x="741205" y="1042662"/>
                </a:lnTo>
                <a:lnTo>
                  <a:pt x="745969" y="1045519"/>
                </a:lnTo>
                <a:lnTo>
                  <a:pt x="753590" y="1042662"/>
                </a:lnTo>
                <a:lnTo>
                  <a:pt x="756448" y="1046471"/>
                </a:lnTo>
                <a:lnTo>
                  <a:pt x="757401" y="1054089"/>
                </a:lnTo>
                <a:lnTo>
                  <a:pt x="759307" y="1059802"/>
                </a:lnTo>
                <a:lnTo>
                  <a:pt x="762165" y="1064563"/>
                </a:lnTo>
                <a:lnTo>
                  <a:pt x="765975" y="1080750"/>
                </a:lnTo>
                <a:lnTo>
                  <a:pt x="769786" y="1087416"/>
                </a:lnTo>
                <a:lnTo>
                  <a:pt x="774550" y="1092177"/>
                </a:lnTo>
                <a:lnTo>
                  <a:pt x="780266" y="1096938"/>
                </a:lnTo>
                <a:lnTo>
                  <a:pt x="787888" y="1097890"/>
                </a:lnTo>
                <a:lnTo>
                  <a:pt x="795510" y="1097890"/>
                </a:lnTo>
                <a:lnTo>
                  <a:pt x="800273" y="1098842"/>
                </a:lnTo>
                <a:lnTo>
                  <a:pt x="802179" y="1102651"/>
                </a:lnTo>
                <a:lnTo>
                  <a:pt x="805989" y="1125504"/>
                </a:lnTo>
                <a:lnTo>
                  <a:pt x="810753" y="1136930"/>
                </a:lnTo>
                <a:lnTo>
                  <a:pt x="815516" y="1146452"/>
                </a:lnTo>
                <a:lnTo>
                  <a:pt x="822185" y="1155022"/>
                </a:lnTo>
                <a:lnTo>
                  <a:pt x="832665" y="1165496"/>
                </a:lnTo>
                <a:lnTo>
                  <a:pt x="839334" y="1170257"/>
                </a:lnTo>
                <a:lnTo>
                  <a:pt x="846003" y="1172162"/>
                </a:lnTo>
                <a:lnTo>
                  <a:pt x="850766" y="1173114"/>
                </a:lnTo>
                <a:lnTo>
                  <a:pt x="857436" y="1175018"/>
                </a:lnTo>
                <a:lnTo>
                  <a:pt x="863152" y="1177875"/>
                </a:lnTo>
                <a:lnTo>
                  <a:pt x="866963" y="1180732"/>
                </a:lnTo>
                <a:lnTo>
                  <a:pt x="867915" y="1183588"/>
                </a:lnTo>
                <a:lnTo>
                  <a:pt x="866963" y="1192158"/>
                </a:lnTo>
                <a:lnTo>
                  <a:pt x="859341" y="1187397"/>
                </a:lnTo>
                <a:lnTo>
                  <a:pt x="846003" y="1176923"/>
                </a:lnTo>
                <a:lnTo>
                  <a:pt x="828854" y="1172162"/>
                </a:lnTo>
                <a:lnTo>
                  <a:pt x="818374" y="1160735"/>
                </a:lnTo>
                <a:lnTo>
                  <a:pt x="811706" y="1159783"/>
                </a:lnTo>
                <a:lnTo>
                  <a:pt x="805037" y="1162640"/>
                </a:lnTo>
                <a:lnTo>
                  <a:pt x="811706" y="1168353"/>
                </a:lnTo>
                <a:lnTo>
                  <a:pt x="823138" y="1174066"/>
                </a:lnTo>
                <a:lnTo>
                  <a:pt x="827901" y="1175971"/>
                </a:lnTo>
                <a:lnTo>
                  <a:pt x="830760" y="1181684"/>
                </a:lnTo>
                <a:lnTo>
                  <a:pt x="837428" y="1187397"/>
                </a:lnTo>
                <a:lnTo>
                  <a:pt x="850766" y="1195967"/>
                </a:lnTo>
                <a:lnTo>
                  <a:pt x="850766" y="1198823"/>
                </a:lnTo>
                <a:lnTo>
                  <a:pt x="846003" y="1197871"/>
                </a:lnTo>
                <a:lnTo>
                  <a:pt x="837428" y="1195015"/>
                </a:lnTo>
                <a:lnTo>
                  <a:pt x="832665" y="1194062"/>
                </a:lnTo>
                <a:lnTo>
                  <a:pt x="829807" y="1195967"/>
                </a:lnTo>
                <a:lnTo>
                  <a:pt x="830760" y="1200728"/>
                </a:lnTo>
                <a:lnTo>
                  <a:pt x="834570" y="1205489"/>
                </a:lnTo>
                <a:lnTo>
                  <a:pt x="837428" y="1207393"/>
                </a:lnTo>
                <a:lnTo>
                  <a:pt x="842192" y="1207393"/>
                </a:lnTo>
                <a:lnTo>
                  <a:pt x="846003" y="1206441"/>
                </a:lnTo>
                <a:lnTo>
                  <a:pt x="852672" y="1202632"/>
                </a:lnTo>
                <a:lnTo>
                  <a:pt x="853624" y="1201680"/>
                </a:lnTo>
                <a:lnTo>
                  <a:pt x="853624" y="1199776"/>
                </a:lnTo>
                <a:lnTo>
                  <a:pt x="854578" y="1198823"/>
                </a:lnTo>
                <a:lnTo>
                  <a:pt x="858388" y="1198823"/>
                </a:lnTo>
                <a:lnTo>
                  <a:pt x="860294" y="1198823"/>
                </a:lnTo>
                <a:lnTo>
                  <a:pt x="892686" y="1208345"/>
                </a:lnTo>
                <a:lnTo>
                  <a:pt x="899354" y="1209298"/>
                </a:lnTo>
                <a:lnTo>
                  <a:pt x="904118" y="1212154"/>
                </a:lnTo>
                <a:lnTo>
                  <a:pt x="910787" y="1218820"/>
                </a:lnTo>
                <a:lnTo>
                  <a:pt x="917456" y="1222628"/>
                </a:lnTo>
                <a:lnTo>
                  <a:pt x="922219" y="1217867"/>
                </a:lnTo>
                <a:lnTo>
                  <a:pt x="910787" y="1210250"/>
                </a:lnTo>
                <a:lnTo>
                  <a:pt x="890780" y="1203584"/>
                </a:lnTo>
                <a:lnTo>
                  <a:pt x="874584" y="1195015"/>
                </a:lnTo>
                <a:lnTo>
                  <a:pt x="873632" y="1180732"/>
                </a:lnTo>
                <a:lnTo>
                  <a:pt x="893638" y="1196919"/>
                </a:lnTo>
                <a:lnTo>
                  <a:pt x="918408" y="1205489"/>
                </a:lnTo>
                <a:lnTo>
                  <a:pt x="944132" y="1210250"/>
                </a:lnTo>
                <a:lnTo>
                  <a:pt x="984145" y="1211202"/>
                </a:lnTo>
                <a:lnTo>
                  <a:pt x="1010821" y="1209298"/>
                </a:lnTo>
                <a:lnTo>
                  <a:pt x="1030828" y="1210250"/>
                </a:lnTo>
                <a:lnTo>
                  <a:pt x="1036544" y="1211202"/>
                </a:lnTo>
                <a:lnTo>
                  <a:pt x="1041308" y="1214059"/>
                </a:lnTo>
                <a:lnTo>
                  <a:pt x="1051787" y="1223581"/>
                </a:lnTo>
                <a:lnTo>
                  <a:pt x="1077510" y="1240721"/>
                </a:lnTo>
                <a:lnTo>
                  <a:pt x="1081321" y="1245482"/>
                </a:lnTo>
                <a:lnTo>
                  <a:pt x="1083227" y="1251195"/>
                </a:lnTo>
                <a:lnTo>
                  <a:pt x="1086085" y="1255956"/>
                </a:lnTo>
                <a:lnTo>
                  <a:pt x="1092754" y="1258812"/>
                </a:lnTo>
                <a:lnTo>
                  <a:pt x="1131815" y="1264526"/>
                </a:lnTo>
                <a:lnTo>
                  <a:pt x="1136578" y="1267382"/>
                </a:lnTo>
                <a:lnTo>
                  <a:pt x="1150869" y="1268334"/>
                </a:lnTo>
                <a:lnTo>
                  <a:pt x="1157538" y="1272143"/>
                </a:lnTo>
                <a:lnTo>
                  <a:pt x="1162302" y="1281665"/>
                </a:lnTo>
                <a:lnTo>
                  <a:pt x="1171829" y="1305470"/>
                </a:lnTo>
                <a:lnTo>
                  <a:pt x="1177545" y="1315945"/>
                </a:lnTo>
                <a:lnTo>
                  <a:pt x="1197552" y="1334989"/>
                </a:lnTo>
                <a:lnTo>
                  <a:pt x="1205173" y="1343558"/>
                </a:lnTo>
                <a:lnTo>
                  <a:pt x="1219464" y="1374029"/>
                </a:lnTo>
                <a:lnTo>
                  <a:pt x="1220416" y="1374981"/>
                </a:lnTo>
                <a:lnTo>
                  <a:pt x="1229943" y="1381646"/>
                </a:lnTo>
                <a:lnTo>
                  <a:pt x="1233754" y="1383551"/>
                </a:lnTo>
                <a:lnTo>
                  <a:pt x="1243282" y="1384503"/>
                </a:lnTo>
                <a:lnTo>
                  <a:pt x="1252809" y="1388312"/>
                </a:lnTo>
                <a:lnTo>
                  <a:pt x="1261383" y="1387360"/>
                </a:lnTo>
                <a:lnTo>
                  <a:pt x="1269957" y="1385455"/>
                </a:lnTo>
                <a:lnTo>
                  <a:pt x="1276626" y="1385455"/>
                </a:lnTo>
                <a:lnTo>
                  <a:pt x="1287106" y="1380694"/>
                </a:lnTo>
                <a:lnTo>
                  <a:pt x="1330931" y="1374029"/>
                </a:lnTo>
                <a:lnTo>
                  <a:pt x="1351890" y="1368316"/>
                </a:lnTo>
                <a:lnTo>
                  <a:pt x="1353795" y="1371172"/>
                </a:lnTo>
                <a:lnTo>
                  <a:pt x="1353795" y="1378790"/>
                </a:lnTo>
                <a:lnTo>
                  <a:pt x="1355701" y="1381646"/>
                </a:lnTo>
                <a:lnTo>
                  <a:pt x="1358559" y="1382599"/>
                </a:lnTo>
                <a:lnTo>
                  <a:pt x="1362370" y="1382599"/>
                </a:lnTo>
                <a:lnTo>
                  <a:pt x="1364275" y="1384503"/>
                </a:lnTo>
                <a:lnTo>
                  <a:pt x="1365228" y="1388312"/>
                </a:lnTo>
                <a:lnTo>
                  <a:pt x="1365228" y="1392120"/>
                </a:lnTo>
                <a:lnTo>
                  <a:pt x="1364275" y="1396881"/>
                </a:lnTo>
                <a:lnTo>
                  <a:pt x="1365228" y="1400691"/>
                </a:lnTo>
                <a:lnTo>
                  <a:pt x="1368086" y="1403547"/>
                </a:lnTo>
                <a:lnTo>
                  <a:pt x="1369991" y="1405452"/>
                </a:lnTo>
                <a:lnTo>
                  <a:pt x="1369039" y="1408308"/>
                </a:lnTo>
                <a:lnTo>
                  <a:pt x="1367133" y="1409261"/>
                </a:lnTo>
                <a:lnTo>
                  <a:pt x="1366180" y="1411165"/>
                </a:lnTo>
                <a:lnTo>
                  <a:pt x="1367133" y="1413069"/>
                </a:lnTo>
                <a:lnTo>
                  <a:pt x="1369991" y="1416878"/>
                </a:lnTo>
                <a:lnTo>
                  <a:pt x="1371897" y="1418783"/>
                </a:lnTo>
                <a:lnTo>
                  <a:pt x="1372849" y="1422591"/>
                </a:lnTo>
                <a:lnTo>
                  <a:pt x="1372849" y="1426400"/>
                </a:lnTo>
                <a:lnTo>
                  <a:pt x="1372849" y="1429257"/>
                </a:lnTo>
                <a:lnTo>
                  <a:pt x="1375707" y="1432113"/>
                </a:lnTo>
                <a:lnTo>
                  <a:pt x="1378566" y="1435922"/>
                </a:lnTo>
                <a:lnTo>
                  <a:pt x="1375707" y="1440683"/>
                </a:lnTo>
                <a:lnTo>
                  <a:pt x="1372849" y="1444492"/>
                </a:lnTo>
                <a:lnTo>
                  <a:pt x="1371897" y="1449253"/>
                </a:lnTo>
                <a:lnTo>
                  <a:pt x="1369991" y="1464488"/>
                </a:lnTo>
                <a:lnTo>
                  <a:pt x="1369991" y="1471154"/>
                </a:lnTo>
                <a:lnTo>
                  <a:pt x="1374755" y="1475915"/>
                </a:lnTo>
                <a:lnTo>
                  <a:pt x="1376660" y="1475915"/>
                </a:lnTo>
                <a:lnTo>
                  <a:pt x="1381424" y="1475915"/>
                </a:lnTo>
                <a:lnTo>
                  <a:pt x="1383329" y="1476867"/>
                </a:lnTo>
                <a:lnTo>
                  <a:pt x="1384282" y="1477819"/>
                </a:lnTo>
                <a:lnTo>
                  <a:pt x="1386187" y="1481628"/>
                </a:lnTo>
                <a:lnTo>
                  <a:pt x="1386187" y="1482580"/>
                </a:lnTo>
                <a:lnTo>
                  <a:pt x="1389998" y="1484484"/>
                </a:lnTo>
                <a:lnTo>
                  <a:pt x="1393809" y="1485437"/>
                </a:lnTo>
                <a:lnTo>
                  <a:pt x="1398573" y="1485437"/>
                </a:lnTo>
                <a:lnTo>
                  <a:pt x="1402384" y="1487341"/>
                </a:lnTo>
                <a:lnTo>
                  <a:pt x="1409052" y="1494006"/>
                </a:lnTo>
                <a:lnTo>
                  <a:pt x="1410005" y="1502576"/>
                </a:lnTo>
                <a:lnTo>
                  <a:pt x="1412863" y="1510194"/>
                </a:lnTo>
                <a:lnTo>
                  <a:pt x="1424296" y="1514003"/>
                </a:lnTo>
                <a:lnTo>
                  <a:pt x="1430012" y="1514003"/>
                </a:lnTo>
                <a:lnTo>
                  <a:pt x="1434775" y="1514955"/>
                </a:lnTo>
                <a:lnTo>
                  <a:pt x="1437633" y="1517811"/>
                </a:lnTo>
                <a:lnTo>
                  <a:pt x="1438586" y="1523525"/>
                </a:lnTo>
                <a:lnTo>
                  <a:pt x="1439539" y="1525429"/>
                </a:lnTo>
                <a:lnTo>
                  <a:pt x="1442397" y="1526381"/>
                </a:lnTo>
                <a:lnTo>
                  <a:pt x="1446208" y="1526381"/>
                </a:lnTo>
                <a:lnTo>
                  <a:pt x="1449066" y="1526381"/>
                </a:lnTo>
                <a:lnTo>
                  <a:pt x="1457640" y="1529238"/>
                </a:lnTo>
                <a:lnTo>
                  <a:pt x="1466214" y="1532094"/>
                </a:lnTo>
                <a:lnTo>
                  <a:pt x="1473837" y="1537808"/>
                </a:lnTo>
                <a:lnTo>
                  <a:pt x="1480505" y="1550186"/>
                </a:lnTo>
                <a:lnTo>
                  <a:pt x="1487174" y="1557804"/>
                </a:lnTo>
                <a:lnTo>
                  <a:pt x="1493843" y="1564470"/>
                </a:lnTo>
                <a:lnTo>
                  <a:pt x="1497654" y="1568278"/>
                </a:lnTo>
                <a:lnTo>
                  <a:pt x="1507181" y="1572087"/>
                </a:lnTo>
                <a:lnTo>
                  <a:pt x="1509086" y="1576848"/>
                </a:lnTo>
                <a:lnTo>
                  <a:pt x="1508134" y="1583514"/>
                </a:lnTo>
                <a:lnTo>
                  <a:pt x="1506228" y="1591131"/>
                </a:lnTo>
                <a:lnTo>
                  <a:pt x="1504323" y="1600653"/>
                </a:lnTo>
                <a:lnTo>
                  <a:pt x="1503370" y="1603510"/>
                </a:lnTo>
                <a:lnTo>
                  <a:pt x="1503370" y="1607319"/>
                </a:lnTo>
                <a:lnTo>
                  <a:pt x="1500512" y="1613984"/>
                </a:lnTo>
                <a:lnTo>
                  <a:pt x="1500512" y="1616841"/>
                </a:lnTo>
                <a:lnTo>
                  <a:pt x="1502418" y="1622554"/>
                </a:lnTo>
                <a:lnTo>
                  <a:pt x="1506228" y="1626363"/>
                </a:lnTo>
                <a:lnTo>
                  <a:pt x="1510992" y="1629219"/>
                </a:lnTo>
                <a:lnTo>
                  <a:pt x="1516708" y="1631124"/>
                </a:lnTo>
                <a:lnTo>
                  <a:pt x="1511945" y="1643502"/>
                </a:lnTo>
                <a:lnTo>
                  <a:pt x="1508134" y="1649215"/>
                </a:lnTo>
                <a:lnTo>
                  <a:pt x="1502418" y="1654929"/>
                </a:lnTo>
                <a:lnTo>
                  <a:pt x="1496701" y="1658737"/>
                </a:lnTo>
                <a:lnTo>
                  <a:pt x="1490032" y="1662546"/>
                </a:lnTo>
                <a:lnTo>
                  <a:pt x="1446208" y="1693017"/>
                </a:lnTo>
                <a:lnTo>
                  <a:pt x="1439539" y="1698730"/>
                </a:lnTo>
                <a:lnTo>
                  <a:pt x="1435728" y="1700634"/>
                </a:lnTo>
                <a:lnTo>
                  <a:pt x="1431917" y="1701586"/>
                </a:lnTo>
                <a:lnTo>
                  <a:pt x="1337599" y="1695873"/>
                </a:lnTo>
                <a:lnTo>
                  <a:pt x="1290917" y="1693017"/>
                </a:lnTo>
                <a:lnTo>
                  <a:pt x="1244234" y="1690160"/>
                </a:lnTo>
                <a:lnTo>
                  <a:pt x="1226133" y="1689208"/>
                </a:lnTo>
                <a:lnTo>
                  <a:pt x="1217558" y="1688256"/>
                </a:lnTo>
                <a:lnTo>
                  <a:pt x="1197552" y="1686351"/>
                </a:lnTo>
                <a:lnTo>
                  <a:pt x="1167065" y="1684447"/>
                </a:lnTo>
                <a:lnTo>
                  <a:pt x="1152774" y="1684447"/>
                </a:lnTo>
                <a:lnTo>
                  <a:pt x="1130862" y="1683495"/>
                </a:lnTo>
                <a:lnTo>
                  <a:pt x="1111808" y="1680638"/>
                </a:lnTo>
                <a:lnTo>
                  <a:pt x="1101328" y="1674925"/>
                </a:lnTo>
                <a:lnTo>
                  <a:pt x="1095612" y="1654929"/>
                </a:lnTo>
                <a:lnTo>
                  <a:pt x="1096565" y="1653024"/>
                </a:lnTo>
                <a:lnTo>
                  <a:pt x="1098470" y="1652072"/>
                </a:lnTo>
                <a:lnTo>
                  <a:pt x="1099423" y="1651120"/>
                </a:lnTo>
                <a:lnTo>
                  <a:pt x="1099423" y="1648263"/>
                </a:lnTo>
                <a:lnTo>
                  <a:pt x="1097518" y="1641598"/>
                </a:lnTo>
                <a:lnTo>
                  <a:pt x="1093707" y="1635885"/>
                </a:lnTo>
                <a:lnTo>
                  <a:pt x="1086085" y="1631124"/>
                </a:lnTo>
                <a:lnTo>
                  <a:pt x="1077510" y="1628267"/>
                </a:lnTo>
                <a:lnTo>
                  <a:pt x="1070841" y="1626363"/>
                </a:lnTo>
                <a:lnTo>
                  <a:pt x="1067031" y="1620649"/>
                </a:lnTo>
                <a:lnTo>
                  <a:pt x="1062267" y="1615888"/>
                </a:lnTo>
                <a:lnTo>
                  <a:pt x="1058456" y="1612080"/>
                </a:lnTo>
                <a:lnTo>
                  <a:pt x="1053693" y="1607319"/>
                </a:lnTo>
                <a:lnTo>
                  <a:pt x="1044166" y="1597797"/>
                </a:lnTo>
                <a:lnTo>
                  <a:pt x="1034639" y="1587322"/>
                </a:lnTo>
                <a:lnTo>
                  <a:pt x="1026065" y="1576848"/>
                </a:lnTo>
                <a:lnTo>
                  <a:pt x="1016538" y="1565421"/>
                </a:lnTo>
                <a:lnTo>
                  <a:pt x="1017490" y="1561613"/>
                </a:lnTo>
                <a:lnTo>
                  <a:pt x="1017490" y="1558756"/>
                </a:lnTo>
                <a:lnTo>
                  <a:pt x="1018443" y="1554947"/>
                </a:lnTo>
                <a:lnTo>
                  <a:pt x="1020348" y="1551138"/>
                </a:lnTo>
                <a:lnTo>
                  <a:pt x="1023206" y="1549234"/>
                </a:lnTo>
                <a:lnTo>
                  <a:pt x="1028923" y="1546377"/>
                </a:lnTo>
                <a:lnTo>
                  <a:pt x="1031781" y="1545425"/>
                </a:lnTo>
                <a:lnTo>
                  <a:pt x="1031781" y="1543521"/>
                </a:lnTo>
                <a:lnTo>
                  <a:pt x="1032733" y="1535903"/>
                </a:lnTo>
                <a:lnTo>
                  <a:pt x="1033686" y="1530190"/>
                </a:lnTo>
                <a:lnTo>
                  <a:pt x="1034639" y="1525429"/>
                </a:lnTo>
                <a:lnTo>
                  <a:pt x="1033686" y="1521620"/>
                </a:lnTo>
                <a:lnTo>
                  <a:pt x="1030828" y="1518764"/>
                </a:lnTo>
                <a:lnTo>
                  <a:pt x="1028923" y="1518764"/>
                </a:lnTo>
                <a:lnTo>
                  <a:pt x="1023206" y="1519716"/>
                </a:lnTo>
                <a:lnTo>
                  <a:pt x="1021301" y="1519716"/>
                </a:lnTo>
                <a:lnTo>
                  <a:pt x="1019396" y="1521620"/>
                </a:lnTo>
                <a:lnTo>
                  <a:pt x="1022254" y="1526381"/>
                </a:lnTo>
                <a:lnTo>
                  <a:pt x="1020348" y="1528286"/>
                </a:lnTo>
                <a:lnTo>
                  <a:pt x="1017490" y="1526381"/>
                </a:lnTo>
                <a:lnTo>
                  <a:pt x="1013679" y="1524477"/>
                </a:lnTo>
                <a:lnTo>
                  <a:pt x="1009868" y="1523525"/>
                </a:lnTo>
                <a:lnTo>
                  <a:pt x="1007963" y="1525429"/>
                </a:lnTo>
                <a:lnTo>
                  <a:pt x="1005105" y="1532094"/>
                </a:lnTo>
                <a:lnTo>
                  <a:pt x="1000341" y="1537808"/>
                </a:lnTo>
                <a:lnTo>
                  <a:pt x="994625" y="1540664"/>
                </a:lnTo>
                <a:lnTo>
                  <a:pt x="986051" y="1541616"/>
                </a:lnTo>
                <a:lnTo>
                  <a:pt x="984145" y="1543521"/>
                </a:lnTo>
                <a:lnTo>
                  <a:pt x="984145" y="1545425"/>
                </a:lnTo>
                <a:lnTo>
                  <a:pt x="984145" y="1547330"/>
                </a:lnTo>
                <a:lnTo>
                  <a:pt x="976524" y="1547330"/>
                </a:lnTo>
                <a:lnTo>
                  <a:pt x="969855" y="1547330"/>
                </a:lnTo>
                <a:lnTo>
                  <a:pt x="964139" y="1549234"/>
                </a:lnTo>
                <a:lnTo>
                  <a:pt x="957470" y="1553043"/>
                </a:lnTo>
                <a:lnTo>
                  <a:pt x="955564" y="1555899"/>
                </a:lnTo>
                <a:lnTo>
                  <a:pt x="952706" y="1559709"/>
                </a:lnTo>
                <a:lnTo>
                  <a:pt x="949848" y="1563517"/>
                </a:lnTo>
                <a:lnTo>
                  <a:pt x="946037" y="1564470"/>
                </a:lnTo>
                <a:lnTo>
                  <a:pt x="942226" y="1565421"/>
                </a:lnTo>
                <a:lnTo>
                  <a:pt x="937462" y="1567326"/>
                </a:lnTo>
                <a:lnTo>
                  <a:pt x="932699" y="1571135"/>
                </a:lnTo>
                <a:lnTo>
                  <a:pt x="926983" y="1573992"/>
                </a:lnTo>
                <a:lnTo>
                  <a:pt x="926030" y="1574944"/>
                </a:lnTo>
                <a:lnTo>
                  <a:pt x="925077" y="1576848"/>
                </a:lnTo>
                <a:lnTo>
                  <a:pt x="925077" y="1578753"/>
                </a:lnTo>
                <a:lnTo>
                  <a:pt x="925077" y="1580657"/>
                </a:lnTo>
                <a:lnTo>
                  <a:pt x="922219" y="1581609"/>
                </a:lnTo>
                <a:lnTo>
                  <a:pt x="919361" y="1581609"/>
                </a:lnTo>
                <a:lnTo>
                  <a:pt x="917456" y="1581609"/>
                </a:lnTo>
                <a:lnTo>
                  <a:pt x="912692" y="1586370"/>
                </a:lnTo>
                <a:lnTo>
                  <a:pt x="909834" y="1587322"/>
                </a:lnTo>
                <a:lnTo>
                  <a:pt x="901260" y="1583514"/>
                </a:lnTo>
                <a:lnTo>
                  <a:pt x="894591" y="1583514"/>
                </a:lnTo>
                <a:lnTo>
                  <a:pt x="888875" y="1585418"/>
                </a:lnTo>
                <a:lnTo>
                  <a:pt x="884111" y="1588275"/>
                </a:lnTo>
                <a:lnTo>
                  <a:pt x="876490" y="1591131"/>
                </a:lnTo>
                <a:lnTo>
                  <a:pt x="873632" y="1591131"/>
                </a:lnTo>
                <a:lnTo>
                  <a:pt x="872679" y="1590179"/>
                </a:lnTo>
                <a:lnTo>
                  <a:pt x="866963" y="1588275"/>
                </a:lnTo>
                <a:lnTo>
                  <a:pt x="862199" y="1586370"/>
                </a:lnTo>
                <a:lnTo>
                  <a:pt x="857436" y="1584466"/>
                </a:lnTo>
                <a:lnTo>
                  <a:pt x="853624" y="1579705"/>
                </a:lnTo>
                <a:lnTo>
                  <a:pt x="834570" y="1541616"/>
                </a:lnTo>
                <a:lnTo>
                  <a:pt x="828854" y="1529238"/>
                </a:lnTo>
                <a:lnTo>
                  <a:pt x="824091" y="1519716"/>
                </a:lnTo>
                <a:lnTo>
                  <a:pt x="820280" y="1511146"/>
                </a:lnTo>
                <a:lnTo>
                  <a:pt x="820280" y="1502576"/>
                </a:lnTo>
                <a:lnTo>
                  <a:pt x="823138" y="1493054"/>
                </a:lnTo>
                <a:lnTo>
                  <a:pt x="825043" y="1489245"/>
                </a:lnTo>
                <a:lnTo>
                  <a:pt x="826949" y="1486389"/>
                </a:lnTo>
                <a:lnTo>
                  <a:pt x="837428" y="1474962"/>
                </a:lnTo>
                <a:lnTo>
                  <a:pt x="846955" y="1463536"/>
                </a:lnTo>
                <a:lnTo>
                  <a:pt x="854578" y="1451157"/>
                </a:lnTo>
                <a:lnTo>
                  <a:pt x="860294" y="1435922"/>
                </a:lnTo>
                <a:lnTo>
                  <a:pt x="855530" y="1426400"/>
                </a:lnTo>
                <a:lnTo>
                  <a:pt x="851719" y="1414974"/>
                </a:lnTo>
                <a:lnTo>
                  <a:pt x="846955" y="1404500"/>
                </a:lnTo>
                <a:lnTo>
                  <a:pt x="842192" y="1395930"/>
                </a:lnTo>
                <a:lnTo>
                  <a:pt x="837428" y="1394025"/>
                </a:lnTo>
                <a:lnTo>
                  <a:pt x="832665" y="1391168"/>
                </a:lnTo>
                <a:lnTo>
                  <a:pt x="830760" y="1391168"/>
                </a:lnTo>
                <a:lnTo>
                  <a:pt x="822185" y="1389264"/>
                </a:lnTo>
                <a:lnTo>
                  <a:pt x="819327" y="1388312"/>
                </a:lnTo>
                <a:lnTo>
                  <a:pt x="815516" y="1387360"/>
                </a:lnTo>
                <a:lnTo>
                  <a:pt x="812658" y="1385455"/>
                </a:lnTo>
                <a:lnTo>
                  <a:pt x="808847" y="1383551"/>
                </a:lnTo>
                <a:lnTo>
                  <a:pt x="805989" y="1382599"/>
                </a:lnTo>
                <a:lnTo>
                  <a:pt x="803131" y="1381646"/>
                </a:lnTo>
                <a:lnTo>
                  <a:pt x="800273" y="1381646"/>
                </a:lnTo>
                <a:lnTo>
                  <a:pt x="796462" y="1382599"/>
                </a:lnTo>
                <a:lnTo>
                  <a:pt x="794557" y="1383551"/>
                </a:lnTo>
                <a:lnTo>
                  <a:pt x="790746" y="1382599"/>
                </a:lnTo>
                <a:lnTo>
                  <a:pt x="785983" y="1382599"/>
                </a:lnTo>
                <a:lnTo>
                  <a:pt x="782172" y="1382599"/>
                </a:lnTo>
                <a:lnTo>
                  <a:pt x="778361" y="1380694"/>
                </a:lnTo>
                <a:lnTo>
                  <a:pt x="771692" y="1379742"/>
                </a:lnTo>
                <a:lnTo>
                  <a:pt x="767881" y="1379742"/>
                </a:lnTo>
                <a:lnTo>
                  <a:pt x="765975" y="1381646"/>
                </a:lnTo>
                <a:lnTo>
                  <a:pt x="762165" y="1387360"/>
                </a:lnTo>
                <a:lnTo>
                  <a:pt x="760259" y="1389264"/>
                </a:lnTo>
                <a:lnTo>
                  <a:pt x="756448" y="1390216"/>
                </a:lnTo>
                <a:lnTo>
                  <a:pt x="752638" y="1389264"/>
                </a:lnTo>
                <a:lnTo>
                  <a:pt x="747874" y="1388312"/>
                </a:lnTo>
                <a:lnTo>
                  <a:pt x="745016" y="1386407"/>
                </a:lnTo>
                <a:lnTo>
                  <a:pt x="742158" y="1383551"/>
                </a:lnTo>
                <a:lnTo>
                  <a:pt x="742158" y="1380694"/>
                </a:lnTo>
                <a:lnTo>
                  <a:pt x="743111" y="1377838"/>
                </a:lnTo>
                <a:lnTo>
                  <a:pt x="742158" y="1375933"/>
                </a:lnTo>
                <a:lnTo>
                  <a:pt x="739300" y="1374981"/>
                </a:lnTo>
                <a:lnTo>
                  <a:pt x="735489" y="1374981"/>
                </a:lnTo>
                <a:lnTo>
                  <a:pt x="731678" y="1375933"/>
                </a:lnTo>
                <a:lnTo>
                  <a:pt x="727867" y="1373077"/>
                </a:lnTo>
                <a:lnTo>
                  <a:pt x="726915" y="1373077"/>
                </a:lnTo>
                <a:lnTo>
                  <a:pt x="724057" y="1370220"/>
                </a:lnTo>
                <a:lnTo>
                  <a:pt x="722151" y="1361650"/>
                </a:lnTo>
                <a:lnTo>
                  <a:pt x="720246" y="1352128"/>
                </a:lnTo>
                <a:lnTo>
                  <a:pt x="717388" y="1344511"/>
                </a:lnTo>
                <a:lnTo>
                  <a:pt x="714530" y="1339750"/>
                </a:lnTo>
                <a:lnTo>
                  <a:pt x="711672" y="1334989"/>
                </a:lnTo>
                <a:lnTo>
                  <a:pt x="707861" y="1331180"/>
                </a:lnTo>
                <a:lnTo>
                  <a:pt x="703097" y="1327371"/>
                </a:lnTo>
                <a:lnTo>
                  <a:pt x="700239" y="1326419"/>
                </a:lnTo>
                <a:lnTo>
                  <a:pt x="696428" y="1323562"/>
                </a:lnTo>
                <a:lnTo>
                  <a:pt x="693570" y="1321658"/>
                </a:lnTo>
                <a:lnTo>
                  <a:pt x="685948" y="1312136"/>
                </a:lnTo>
                <a:lnTo>
                  <a:pt x="679279" y="1298805"/>
                </a:lnTo>
                <a:lnTo>
                  <a:pt x="675468" y="1284522"/>
                </a:lnTo>
                <a:lnTo>
                  <a:pt x="672610" y="1272143"/>
                </a:lnTo>
                <a:lnTo>
                  <a:pt x="669752" y="1263573"/>
                </a:lnTo>
                <a:lnTo>
                  <a:pt x="664989" y="1258812"/>
                </a:lnTo>
                <a:lnTo>
                  <a:pt x="658320" y="1255956"/>
                </a:lnTo>
                <a:lnTo>
                  <a:pt x="648793" y="1254051"/>
                </a:lnTo>
                <a:lnTo>
                  <a:pt x="635455" y="1251195"/>
                </a:lnTo>
                <a:lnTo>
                  <a:pt x="624023" y="1246434"/>
                </a:lnTo>
                <a:lnTo>
                  <a:pt x="613542" y="1240721"/>
                </a:lnTo>
                <a:lnTo>
                  <a:pt x="603063" y="1231199"/>
                </a:lnTo>
                <a:lnTo>
                  <a:pt x="593536" y="1222628"/>
                </a:lnTo>
                <a:lnTo>
                  <a:pt x="595441" y="1232150"/>
                </a:lnTo>
                <a:lnTo>
                  <a:pt x="598299" y="1242625"/>
                </a:lnTo>
                <a:lnTo>
                  <a:pt x="602110" y="1254051"/>
                </a:lnTo>
                <a:lnTo>
                  <a:pt x="603063" y="1264526"/>
                </a:lnTo>
                <a:lnTo>
                  <a:pt x="599252" y="1275000"/>
                </a:lnTo>
                <a:lnTo>
                  <a:pt x="593536" y="1283570"/>
                </a:lnTo>
                <a:lnTo>
                  <a:pt x="579245" y="1299757"/>
                </a:lnTo>
                <a:lnTo>
                  <a:pt x="574482" y="1304518"/>
                </a:lnTo>
                <a:lnTo>
                  <a:pt x="571624" y="1299757"/>
                </a:lnTo>
                <a:lnTo>
                  <a:pt x="561144" y="1289283"/>
                </a:lnTo>
                <a:lnTo>
                  <a:pt x="557333" y="1282617"/>
                </a:lnTo>
                <a:lnTo>
                  <a:pt x="556380" y="1275000"/>
                </a:lnTo>
                <a:lnTo>
                  <a:pt x="555428" y="1266430"/>
                </a:lnTo>
                <a:lnTo>
                  <a:pt x="552570" y="1259765"/>
                </a:lnTo>
                <a:lnTo>
                  <a:pt x="544948" y="1260717"/>
                </a:lnTo>
                <a:lnTo>
                  <a:pt x="543995" y="1260717"/>
                </a:lnTo>
                <a:lnTo>
                  <a:pt x="535421" y="1262621"/>
                </a:lnTo>
                <a:lnTo>
                  <a:pt x="527799" y="1264526"/>
                </a:lnTo>
                <a:lnTo>
                  <a:pt x="520177" y="1265478"/>
                </a:lnTo>
                <a:lnTo>
                  <a:pt x="508745" y="1269287"/>
                </a:lnTo>
                <a:lnTo>
                  <a:pt x="500171" y="1270239"/>
                </a:lnTo>
                <a:lnTo>
                  <a:pt x="496360" y="1272143"/>
                </a:lnTo>
                <a:lnTo>
                  <a:pt x="492549" y="1275000"/>
                </a:lnTo>
                <a:lnTo>
                  <a:pt x="488738" y="1277856"/>
                </a:lnTo>
                <a:lnTo>
                  <a:pt x="484927" y="1281665"/>
                </a:lnTo>
                <a:lnTo>
                  <a:pt x="481117" y="1282617"/>
                </a:lnTo>
                <a:lnTo>
                  <a:pt x="476353" y="1280713"/>
                </a:lnTo>
                <a:lnTo>
                  <a:pt x="471590" y="1281665"/>
                </a:lnTo>
                <a:lnTo>
                  <a:pt x="466826" y="1281665"/>
                </a:lnTo>
                <a:lnTo>
                  <a:pt x="463015" y="1280713"/>
                </a:lnTo>
                <a:lnTo>
                  <a:pt x="460157" y="1275952"/>
                </a:lnTo>
                <a:lnTo>
                  <a:pt x="461109" y="1270239"/>
                </a:lnTo>
                <a:lnTo>
                  <a:pt x="463015" y="1264526"/>
                </a:lnTo>
                <a:lnTo>
                  <a:pt x="464920" y="1259765"/>
                </a:lnTo>
                <a:lnTo>
                  <a:pt x="463968" y="1255004"/>
                </a:lnTo>
                <a:lnTo>
                  <a:pt x="460157" y="1251195"/>
                </a:lnTo>
                <a:lnTo>
                  <a:pt x="456346" y="1246434"/>
                </a:lnTo>
                <a:lnTo>
                  <a:pt x="455393" y="1239768"/>
                </a:lnTo>
                <a:lnTo>
                  <a:pt x="455393" y="1236912"/>
                </a:lnTo>
                <a:lnTo>
                  <a:pt x="455393" y="1235007"/>
                </a:lnTo>
                <a:lnTo>
                  <a:pt x="454441" y="1233103"/>
                </a:lnTo>
                <a:lnTo>
                  <a:pt x="453488" y="1230246"/>
                </a:lnTo>
                <a:lnTo>
                  <a:pt x="451582" y="1228342"/>
                </a:lnTo>
                <a:lnTo>
                  <a:pt x="449677" y="1227389"/>
                </a:lnTo>
                <a:lnTo>
                  <a:pt x="446819" y="1226438"/>
                </a:lnTo>
                <a:lnTo>
                  <a:pt x="440150" y="1225485"/>
                </a:lnTo>
                <a:lnTo>
                  <a:pt x="436339" y="1224533"/>
                </a:lnTo>
                <a:lnTo>
                  <a:pt x="430623" y="1220724"/>
                </a:lnTo>
                <a:lnTo>
                  <a:pt x="426812" y="1220724"/>
                </a:lnTo>
                <a:lnTo>
                  <a:pt x="416333" y="1224533"/>
                </a:lnTo>
                <a:lnTo>
                  <a:pt x="411569" y="1225485"/>
                </a:lnTo>
                <a:lnTo>
                  <a:pt x="406806" y="1224533"/>
                </a:lnTo>
                <a:lnTo>
                  <a:pt x="403947" y="1222628"/>
                </a:lnTo>
                <a:lnTo>
                  <a:pt x="401089" y="1220724"/>
                </a:lnTo>
                <a:lnTo>
                  <a:pt x="399184" y="1217867"/>
                </a:lnTo>
                <a:lnTo>
                  <a:pt x="394420" y="1205489"/>
                </a:lnTo>
                <a:lnTo>
                  <a:pt x="390610" y="1195967"/>
                </a:lnTo>
                <a:lnTo>
                  <a:pt x="390610" y="1186445"/>
                </a:lnTo>
                <a:lnTo>
                  <a:pt x="393468" y="1177875"/>
                </a:lnTo>
                <a:lnTo>
                  <a:pt x="398231" y="1173114"/>
                </a:lnTo>
                <a:lnTo>
                  <a:pt x="401089" y="1171210"/>
                </a:lnTo>
                <a:lnTo>
                  <a:pt x="402995" y="1169305"/>
                </a:lnTo>
                <a:lnTo>
                  <a:pt x="404900" y="1166449"/>
                </a:lnTo>
                <a:lnTo>
                  <a:pt x="406806" y="1162640"/>
                </a:lnTo>
                <a:lnTo>
                  <a:pt x="407758" y="1158831"/>
                </a:lnTo>
                <a:lnTo>
                  <a:pt x="411569" y="1156927"/>
                </a:lnTo>
                <a:lnTo>
                  <a:pt x="417285" y="1155022"/>
                </a:lnTo>
                <a:lnTo>
                  <a:pt x="422049" y="1154070"/>
                </a:lnTo>
                <a:lnTo>
                  <a:pt x="424907" y="1151213"/>
                </a:lnTo>
                <a:lnTo>
                  <a:pt x="424907" y="1144548"/>
                </a:lnTo>
                <a:lnTo>
                  <a:pt x="423954" y="1141691"/>
                </a:lnTo>
                <a:lnTo>
                  <a:pt x="421096" y="1134074"/>
                </a:lnTo>
                <a:lnTo>
                  <a:pt x="420143" y="1130265"/>
                </a:lnTo>
                <a:lnTo>
                  <a:pt x="419191" y="1126456"/>
                </a:lnTo>
                <a:lnTo>
                  <a:pt x="419191" y="1122647"/>
                </a:lnTo>
                <a:lnTo>
                  <a:pt x="418238" y="1118838"/>
                </a:lnTo>
                <a:lnTo>
                  <a:pt x="418238" y="1115982"/>
                </a:lnTo>
                <a:lnTo>
                  <a:pt x="418238" y="1112173"/>
                </a:lnTo>
                <a:lnTo>
                  <a:pt x="417285" y="1109316"/>
                </a:lnTo>
                <a:lnTo>
                  <a:pt x="415380" y="1101699"/>
                </a:lnTo>
                <a:lnTo>
                  <a:pt x="413474" y="1094081"/>
                </a:lnTo>
                <a:lnTo>
                  <a:pt x="411569" y="1083607"/>
                </a:lnTo>
                <a:lnTo>
                  <a:pt x="411569" y="1074085"/>
                </a:lnTo>
                <a:lnTo>
                  <a:pt x="413474" y="1066467"/>
                </a:lnTo>
                <a:lnTo>
                  <a:pt x="416333" y="1065515"/>
                </a:lnTo>
                <a:lnTo>
                  <a:pt x="420143" y="1064563"/>
                </a:lnTo>
                <a:lnTo>
                  <a:pt x="423954" y="1064563"/>
                </a:lnTo>
                <a:lnTo>
                  <a:pt x="426812" y="1063611"/>
                </a:lnTo>
                <a:lnTo>
                  <a:pt x="431576" y="1061706"/>
                </a:lnTo>
                <a:lnTo>
                  <a:pt x="438245" y="1056945"/>
                </a:lnTo>
                <a:lnTo>
                  <a:pt x="443008" y="1055993"/>
                </a:lnTo>
                <a:lnTo>
                  <a:pt x="448724" y="1056945"/>
                </a:lnTo>
                <a:lnTo>
                  <a:pt x="454441" y="1059802"/>
                </a:lnTo>
                <a:lnTo>
                  <a:pt x="460157" y="1060754"/>
                </a:lnTo>
                <a:lnTo>
                  <a:pt x="463968" y="1057897"/>
                </a:lnTo>
                <a:lnTo>
                  <a:pt x="464920" y="1055041"/>
                </a:lnTo>
                <a:lnTo>
                  <a:pt x="465873" y="1052184"/>
                </a:lnTo>
                <a:lnTo>
                  <a:pt x="467778" y="1051232"/>
                </a:lnTo>
                <a:lnTo>
                  <a:pt x="470636" y="1051232"/>
                </a:lnTo>
                <a:lnTo>
                  <a:pt x="473495" y="1051232"/>
                </a:lnTo>
                <a:lnTo>
                  <a:pt x="475400" y="1051232"/>
                </a:lnTo>
                <a:lnTo>
                  <a:pt x="477306" y="1051232"/>
                </a:lnTo>
                <a:lnTo>
                  <a:pt x="479211" y="1050280"/>
                </a:lnTo>
                <a:lnTo>
                  <a:pt x="481117" y="1048375"/>
                </a:lnTo>
                <a:lnTo>
                  <a:pt x="488738" y="1039806"/>
                </a:lnTo>
                <a:lnTo>
                  <a:pt x="489691" y="1037901"/>
                </a:lnTo>
                <a:lnTo>
                  <a:pt x="491596" y="1035997"/>
                </a:lnTo>
                <a:lnTo>
                  <a:pt x="492549" y="1035045"/>
                </a:lnTo>
                <a:lnTo>
                  <a:pt x="496360" y="1032188"/>
                </a:lnTo>
                <a:lnTo>
                  <a:pt x="497313" y="1030284"/>
                </a:lnTo>
                <a:lnTo>
                  <a:pt x="498265" y="1028379"/>
                </a:lnTo>
                <a:lnTo>
                  <a:pt x="498265" y="1025523"/>
                </a:lnTo>
                <a:lnTo>
                  <a:pt x="494454" y="1023618"/>
                </a:lnTo>
                <a:lnTo>
                  <a:pt x="490644" y="1021714"/>
                </a:lnTo>
                <a:lnTo>
                  <a:pt x="485880" y="1019809"/>
                </a:lnTo>
                <a:lnTo>
                  <a:pt x="478259" y="1016953"/>
                </a:lnTo>
                <a:lnTo>
                  <a:pt x="474448" y="1016001"/>
                </a:lnTo>
                <a:lnTo>
                  <a:pt x="471590" y="1016953"/>
                </a:lnTo>
                <a:lnTo>
                  <a:pt x="466826" y="1018857"/>
                </a:lnTo>
                <a:lnTo>
                  <a:pt x="464920" y="1019809"/>
                </a:lnTo>
                <a:lnTo>
                  <a:pt x="459204" y="1020762"/>
                </a:lnTo>
                <a:lnTo>
                  <a:pt x="451582" y="1018857"/>
                </a:lnTo>
                <a:lnTo>
                  <a:pt x="443008" y="1015048"/>
                </a:lnTo>
                <a:lnTo>
                  <a:pt x="435387" y="1013144"/>
                </a:lnTo>
                <a:lnTo>
                  <a:pt x="429670" y="1013144"/>
                </a:lnTo>
                <a:lnTo>
                  <a:pt x="424907" y="1010287"/>
                </a:lnTo>
                <a:lnTo>
                  <a:pt x="420143" y="1003622"/>
                </a:lnTo>
                <a:lnTo>
                  <a:pt x="416333" y="996004"/>
                </a:lnTo>
                <a:lnTo>
                  <a:pt x="411569" y="990291"/>
                </a:lnTo>
                <a:lnTo>
                  <a:pt x="407758" y="990291"/>
                </a:lnTo>
                <a:lnTo>
                  <a:pt x="404900" y="991243"/>
                </a:lnTo>
                <a:lnTo>
                  <a:pt x="401089" y="993148"/>
                </a:lnTo>
                <a:lnTo>
                  <a:pt x="397279" y="994100"/>
                </a:lnTo>
                <a:lnTo>
                  <a:pt x="395373" y="992196"/>
                </a:lnTo>
                <a:lnTo>
                  <a:pt x="392515" y="986482"/>
                </a:lnTo>
                <a:lnTo>
                  <a:pt x="390610" y="984578"/>
                </a:lnTo>
                <a:lnTo>
                  <a:pt x="385846" y="983626"/>
                </a:lnTo>
                <a:lnTo>
                  <a:pt x="381082" y="983626"/>
                </a:lnTo>
                <a:lnTo>
                  <a:pt x="376319" y="982673"/>
                </a:lnTo>
                <a:lnTo>
                  <a:pt x="372508" y="980769"/>
                </a:lnTo>
                <a:lnTo>
                  <a:pt x="370602" y="976008"/>
                </a:lnTo>
                <a:lnTo>
                  <a:pt x="373461" y="974104"/>
                </a:lnTo>
                <a:lnTo>
                  <a:pt x="378224" y="973151"/>
                </a:lnTo>
                <a:lnTo>
                  <a:pt x="382988" y="974104"/>
                </a:lnTo>
                <a:lnTo>
                  <a:pt x="388704" y="972199"/>
                </a:lnTo>
                <a:lnTo>
                  <a:pt x="393468" y="969343"/>
                </a:lnTo>
                <a:lnTo>
                  <a:pt x="396326" y="964582"/>
                </a:lnTo>
                <a:lnTo>
                  <a:pt x="393468" y="958868"/>
                </a:lnTo>
                <a:lnTo>
                  <a:pt x="391562" y="956964"/>
                </a:lnTo>
                <a:lnTo>
                  <a:pt x="389656" y="955060"/>
                </a:lnTo>
                <a:lnTo>
                  <a:pt x="385846" y="953155"/>
                </a:lnTo>
                <a:lnTo>
                  <a:pt x="384893" y="950299"/>
                </a:lnTo>
                <a:lnTo>
                  <a:pt x="384893" y="947442"/>
                </a:lnTo>
                <a:lnTo>
                  <a:pt x="385846" y="944585"/>
                </a:lnTo>
                <a:lnTo>
                  <a:pt x="385846" y="942681"/>
                </a:lnTo>
                <a:lnTo>
                  <a:pt x="382035" y="938872"/>
                </a:lnTo>
                <a:lnTo>
                  <a:pt x="378224" y="936968"/>
                </a:lnTo>
                <a:lnTo>
                  <a:pt x="375366" y="934111"/>
                </a:lnTo>
                <a:lnTo>
                  <a:pt x="375366" y="925541"/>
                </a:lnTo>
                <a:lnTo>
                  <a:pt x="376319" y="918876"/>
                </a:lnTo>
                <a:lnTo>
                  <a:pt x="377271" y="911258"/>
                </a:lnTo>
                <a:lnTo>
                  <a:pt x="381082" y="905545"/>
                </a:lnTo>
                <a:lnTo>
                  <a:pt x="385846" y="905545"/>
                </a:lnTo>
                <a:lnTo>
                  <a:pt x="395373" y="896023"/>
                </a:lnTo>
                <a:lnTo>
                  <a:pt x="400137" y="878883"/>
                </a:lnTo>
                <a:lnTo>
                  <a:pt x="402042" y="860791"/>
                </a:lnTo>
                <a:lnTo>
                  <a:pt x="401089" y="846508"/>
                </a:lnTo>
                <a:lnTo>
                  <a:pt x="400137" y="843652"/>
                </a:lnTo>
                <a:lnTo>
                  <a:pt x="399184" y="838891"/>
                </a:lnTo>
                <a:lnTo>
                  <a:pt x="399184" y="834130"/>
                </a:lnTo>
                <a:lnTo>
                  <a:pt x="400137" y="832225"/>
                </a:lnTo>
                <a:lnTo>
                  <a:pt x="401089" y="830321"/>
                </a:lnTo>
                <a:lnTo>
                  <a:pt x="402042" y="828417"/>
                </a:lnTo>
                <a:lnTo>
                  <a:pt x="404900" y="823655"/>
                </a:lnTo>
                <a:lnTo>
                  <a:pt x="408711" y="816990"/>
                </a:lnTo>
                <a:lnTo>
                  <a:pt x="412522" y="811277"/>
                </a:lnTo>
                <a:lnTo>
                  <a:pt x="416333" y="805564"/>
                </a:lnTo>
                <a:lnTo>
                  <a:pt x="421096" y="800803"/>
                </a:lnTo>
                <a:lnTo>
                  <a:pt x="423954" y="797946"/>
                </a:lnTo>
                <a:lnTo>
                  <a:pt x="430623" y="790328"/>
                </a:lnTo>
                <a:lnTo>
                  <a:pt x="434434" y="785567"/>
                </a:lnTo>
                <a:lnTo>
                  <a:pt x="439197" y="781759"/>
                </a:lnTo>
                <a:lnTo>
                  <a:pt x="443008" y="777950"/>
                </a:lnTo>
                <a:lnTo>
                  <a:pt x="446819" y="773189"/>
                </a:lnTo>
                <a:lnTo>
                  <a:pt x="452535" y="759858"/>
                </a:lnTo>
                <a:lnTo>
                  <a:pt x="446819" y="752240"/>
                </a:lnTo>
                <a:lnTo>
                  <a:pt x="435387" y="747479"/>
                </a:lnTo>
                <a:lnTo>
                  <a:pt x="423954" y="744623"/>
                </a:lnTo>
                <a:lnTo>
                  <a:pt x="421096" y="742718"/>
                </a:lnTo>
                <a:lnTo>
                  <a:pt x="416333" y="739862"/>
                </a:lnTo>
                <a:lnTo>
                  <a:pt x="413474" y="738910"/>
                </a:lnTo>
                <a:lnTo>
                  <a:pt x="407758" y="736053"/>
                </a:lnTo>
                <a:lnTo>
                  <a:pt x="402042" y="733196"/>
                </a:lnTo>
                <a:lnTo>
                  <a:pt x="397279" y="729387"/>
                </a:lnTo>
                <a:lnTo>
                  <a:pt x="391562" y="725579"/>
                </a:lnTo>
                <a:lnTo>
                  <a:pt x="384893" y="719865"/>
                </a:lnTo>
                <a:lnTo>
                  <a:pt x="378224" y="717009"/>
                </a:lnTo>
                <a:lnTo>
                  <a:pt x="371555" y="716057"/>
                </a:lnTo>
                <a:lnTo>
                  <a:pt x="362981" y="717961"/>
                </a:lnTo>
                <a:lnTo>
                  <a:pt x="358217" y="718913"/>
                </a:lnTo>
                <a:lnTo>
                  <a:pt x="351548" y="722722"/>
                </a:lnTo>
                <a:lnTo>
                  <a:pt x="348690" y="728435"/>
                </a:lnTo>
                <a:lnTo>
                  <a:pt x="345832" y="735101"/>
                </a:lnTo>
                <a:lnTo>
                  <a:pt x="339163" y="744623"/>
                </a:lnTo>
                <a:lnTo>
                  <a:pt x="336305" y="748432"/>
                </a:lnTo>
                <a:lnTo>
                  <a:pt x="332494" y="752240"/>
                </a:lnTo>
                <a:lnTo>
                  <a:pt x="329636" y="755097"/>
                </a:lnTo>
                <a:lnTo>
                  <a:pt x="325826" y="757954"/>
                </a:lnTo>
                <a:lnTo>
                  <a:pt x="323920" y="758906"/>
                </a:lnTo>
                <a:lnTo>
                  <a:pt x="321062" y="760810"/>
                </a:lnTo>
                <a:lnTo>
                  <a:pt x="320109" y="760810"/>
                </a:lnTo>
                <a:lnTo>
                  <a:pt x="318204" y="760810"/>
                </a:lnTo>
                <a:lnTo>
                  <a:pt x="316299" y="758906"/>
                </a:lnTo>
                <a:lnTo>
                  <a:pt x="315346" y="757954"/>
                </a:lnTo>
                <a:lnTo>
                  <a:pt x="314393" y="756049"/>
                </a:lnTo>
                <a:lnTo>
                  <a:pt x="313440" y="754145"/>
                </a:lnTo>
                <a:lnTo>
                  <a:pt x="313440" y="744623"/>
                </a:lnTo>
                <a:lnTo>
                  <a:pt x="310582" y="738910"/>
                </a:lnTo>
                <a:lnTo>
                  <a:pt x="305818" y="737005"/>
                </a:lnTo>
                <a:lnTo>
                  <a:pt x="297244" y="740814"/>
                </a:lnTo>
                <a:lnTo>
                  <a:pt x="294386" y="741766"/>
                </a:lnTo>
                <a:lnTo>
                  <a:pt x="289622" y="741766"/>
                </a:lnTo>
                <a:lnTo>
                  <a:pt x="285812" y="738910"/>
                </a:lnTo>
                <a:lnTo>
                  <a:pt x="282954" y="734148"/>
                </a:lnTo>
                <a:lnTo>
                  <a:pt x="282001" y="728435"/>
                </a:lnTo>
                <a:lnTo>
                  <a:pt x="281048" y="725579"/>
                </a:lnTo>
                <a:lnTo>
                  <a:pt x="278190" y="722722"/>
                </a:lnTo>
                <a:lnTo>
                  <a:pt x="276285" y="720818"/>
                </a:lnTo>
                <a:lnTo>
                  <a:pt x="270568" y="717961"/>
                </a:lnTo>
                <a:lnTo>
                  <a:pt x="264852" y="715104"/>
                </a:lnTo>
                <a:lnTo>
                  <a:pt x="260089" y="711296"/>
                </a:lnTo>
                <a:lnTo>
                  <a:pt x="259136" y="706535"/>
                </a:lnTo>
                <a:lnTo>
                  <a:pt x="262947" y="698917"/>
                </a:lnTo>
                <a:lnTo>
                  <a:pt x="263900" y="695108"/>
                </a:lnTo>
                <a:lnTo>
                  <a:pt x="264852" y="691299"/>
                </a:lnTo>
                <a:lnTo>
                  <a:pt x="263900" y="689395"/>
                </a:lnTo>
                <a:lnTo>
                  <a:pt x="262947" y="687491"/>
                </a:lnTo>
                <a:lnTo>
                  <a:pt x="261994" y="684634"/>
                </a:lnTo>
                <a:lnTo>
                  <a:pt x="261994" y="682730"/>
                </a:lnTo>
                <a:lnTo>
                  <a:pt x="262947" y="677016"/>
                </a:lnTo>
                <a:lnTo>
                  <a:pt x="261994" y="671303"/>
                </a:lnTo>
                <a:lnTo>
                  <a:pt x="261041" y="666542"/>
                </a:lnTo>
                <a:lnTo>
                  <a:pt x="259136" y="661781"/>
                </a:lnTo>
                <a:lnTo>
                  <a:pt x="261994" y="658925"/>
                </a:lnTo>
                <a:lnTo>
                  <a:pt x="265805" y="657972"/>
                </a:lnTo>
                <a:lnTo>
                  <a:pt x="270568" y="658925"/>
                </a:lnTo>
                <a:lnTo>
                  <a:pt x="274379" y="657972"/>
                </a:lnTo>
                <a:lnTo>
                  <a:pt x="279143" y="654164"/>
                </a:lnTo>
                <a:lnTo>
                  <a:pt x="282001" y="650355"/>
                </a:lnTo>
                <a:lnTo>
                  <a:pt x="284859" y="649402"/>
                </a:lnTo>
                <a:lnTo>
                  <a:pt x="289622" y="654164"/>
                </a:lnTo>
                <a:lnTo>
                  <a:pt x="296291" y="663686"/>
                </a:lnTo>
                <a:lnTo>
                  <a:pt x="301055" y="665590"/>
                </a:lnTo>
                <a:lnTo>
                  <a:pt x="305818" y="663686"/>
                </a:lnTo>
                <a:lnTo>
                  <a:pt x="309629" y="659877"/>
                </a:lnTo>
                <a:lnTo>
                  <a:pt x="313440" y="654164"/>
                </a:lnTo>
                <a:lnTo>
                  <a:pt x="317251" y="647498"/>
                </a:lnTo>
                <a:lnTo>
                  <a:pt x="321062" y="642737"/>
                </a:lnTo>
                <a:lnTo>
                  <a:pt x="322015" y="641785"/>
                </a:lnTo>
                <a:lnTo>
                  <a:pt x="322967" y="640833"/>
                </a:lnTo>
                <a:lnTo>
                  <a:pt x="323920" y="638928"/>
                </a:lnTo>
                <a:lnTo>
                  <a:pt x="324873" y="637976"/>
                </a:lnTo>
                <a:lnTo>
                  <a:pt x="324873" y="629406"/>
                </a:lnTo>
                <a:lnTo>
                  <a:pt x="321062" y="620836"/>
                </a:lnTo>
                <a:lnTo>
                  <a:pt x="316299" y="612267"/>
                </a:lnTo>
                <a:lnTo>
                  <a:pt x="309629" y="608458"/>
                </a:lnTo>
                <a:lnTo>
                  <a:pt x="302008" y="606553"/>
                </a:lnTo>
                <a:lnTo>
                  <a:pt x="298197" y="605601"/>
                </a:lnTo>
                <a:lnTo>
                  <a:pt x="294386" y="604649"/>
                </a:lnTo>
                <a:lnTo>
                  <a:pt x="290575" y="604649"/>
                </a:lnTo>
                <a:lnTo>
                  <a:pt x="283906" y="605601"/>
                </a:lnTo>
                <a:lnTo>
                  <a:pt x="281048" y="605601"/>
                </a:lnTo>
                <a:lnTo>
                  <a:pt x="276285" y="603697"/>
                </a:lnTo>
                <a:lnTo>
                  <a:pt x="276285" y="599888"/>
                </a:lnTo>
                <a:lnTo>
                  <a:pt x="279143" y="597031"/>
                </a:lnTo>
                <a:lnTo>
                  <a:pt x="282001" y="592270"/>
                </a:lnTo>
                <a:lnTo>
                  <a:pt x="279143" y="586557"/>
                </a:lnTo>
                <a:lnTo>
                  <a:pt x="275332" y="581796"/>
                </a:lnTo>
                <a:lnTo>
                  <a:pt x="272474" y="577035"/>
                </a:lnTo>
                <a:lnTo>
                  <a:pt x="270568" y="570369"/>
                </a:lnTo>
                <a:lnTo>
                  <a:pt x="270568" y="562752"/>
                </a:lnTo>
                <a:lnTo>
                  <a:pt x="270568" y="556086"/>
                </a:lnTo>
                <a:lnTo>
                  <a:pt x="269616" y="549421"/>
                </a:lnTo>
                <a:lnTo>
                  <a:pt x="265805" y="543708"/>
                </a:lnTo>
                <a:lnTo>
                  <a:pt x="259136" y="537995"/>
                </a:lnTo>
                <a:lnTo>
                  <a:pt x="253420" y="537042"/>
                </a:lnTo>
                <a:lnTo>
                  <a:pt x="247704" y="537995"/>
                </a:lnTo>
                <a:lnTo>
                  <a:pt x="240082" y="537995"/>
                </a:lnTo>
                <a:lnTo>
                  <a:pt x="236271" y="536090"/>
                </a:lnTo>
                <a:lnTo>
                  <a:pt x="233413" y="535138"/>
                </a:lnTo>
                <a:lnTo>
                  <a:pt x="229602" y="534186"/>
                </a:lnTo>
                <a:lnTo>
                  <a:pt x="226744" y="536090"/>
                </a:lnTo>
                <a:lnTo>
                  <a:pt x="223886" y="540851"/>
                </a:lnTo>
                <a:lnTo>
                  <a:pt x="223886" y="545612"/>
                </a:lnTo>
                <a:lnTo>
                  <a:pt x="223886" y="551325"/>
                </a:lnTo>
                <a:lnTo>
                  <a:pt x="223886" y="556086"/>
                </a:lnTo>
                <a:lnTo>
                  <a:pt x="221028" y="558943"/>
                </a:lnTo>
                <a:lnTo>
                  <a:pt x="217217" y="559895"/>
                </a:lnTo>
                <a:lnTo>
                  <a:pt x="213406" y="561800"/>
                </a:lnTo>
                <a:lnTo>
                  <a:pt x="211501" y="564656"/>
                </a:lnTo>
                <a:lnTo>
                  <a:pt x="211501" y="574179"/>
                </a:lnTo>
                <a:lnTo>
                  <a:pt x="209595" y="577987"/>
                </a:lnTo>
                <a:lnTo>
                  <a:pt x="202926" y="580844"/>
                </a:lnTo>
                <a:lnTo>
                  <a:pt x="202926" y="583701"/>
                </a:lnTo>
                <a:lnTo>
                  <a:pt x="207690" y="589414"/>
                </a:lnTo>
                <a:lnTo>
                  <a:pt x="208642" y="592270"/>
                </a:lnTo>
                <a:lnTo>
                  <a:pt x="208642" y="596079"/>
                </a:lnTo>
                <a:lnTo>
                  <a:pt x="209595" y="602745"/>
                </a:lnTo>
                <a:lnTo>
                  <a:pt x="209595" y="609410"/>
                </a:lnTo>
                <a:lnTo>
                  <a:pt x="208642" y="616075"/>
                </a:lnTo>
                <a:lnTo>
                  <a:pt x="207690" y="622741"/>
                </a:lnTo>
                <a:lnTo>
                  <a:pt x="204832" y="629406"/>
                </a:lnTo>
                <a:lnTo>
                  <a:pt x="202926" y="634167"/>
                </a:lnTo>
                <a:lnTo>
                  <a:pt x="200068" y="637976"/>
                </a:lnTo>
                <a:lnTo>
                  <a:pt x="196257" y="640833"/>
                </a:lnTo>
                <a:lnTo>
                  <a:pt x="192447" y="643689"/>
                </a:lnTo>
                <a:lnTo>
                  <a:pt x="189588" y="639880"/>
                </a:lnTo>
                <a:lnTo>
                  <a:pt x="186730" y="636072"/>
                </a:lnTo>
                <a:lnTo>
                  <a:pt x="184825" y="631311"/>
                </a:lnTo>
                <a:lnTo>
                  <a:pt x="184825" y="625597"/>
                </a:lnTo>
                <a:lnTo>
                  <a:pt x="186730" y="621789"/>
                </a:lnTo>
                <a:lnTo>
                  <a:pt x="189588" y="617028"/>
                </a:lnTo>
                <a:lnTo>
                  <a:pt x="192447" y="613219"/>
                </a:lnTo>
                <a:lnTo>
                  <a:pt x="191494" y="608458"/>
                </a:lnTo>
                <a:lnTo>
                  <a:pt x="190541" y="606553"/>
                </a:lnTo>
                <a:lnTo>
                  <a:pt x="186730" y="602745"/>
                </a:lnTo>
                <a:lnTo>
                  <a:pt x="185778" y="600840"/>
                </a:lnTo>
                <a:lnTo>
                  <a:pt x="184825" y="597984"/>
                </a:lnTo>
                <a:lnTo>
                  <a:pt x="185778" y="594175"/>
                </a:lnTo>
                <a:lnTo>
                  <a:pt x="185778" y="590366"/>
                </a:lnTo>
                <a:lnTo>
                  <a:pt x="185778" y="587509"/>
                </a:lnTo>
                <a:lnTo>
                  <a:pt x="182920" y="583701"/>
                </a:lnTo>
                <a:lnTo>
                  <a:pt x="178156" y="583701"/>
                </a:lnTo>
                <a:lnTo>
                  <a:pt x="174345" y="582748"/>
                </a:lnTo>
                <a:lnTo>
                  <a:pt x="171487" y="577987"/>
                </a:lnTo>
                <a:lnTo>
                  <a:pt x="170534" y="577035"/>
                </a:lnTo>
                <a:lnTo>
                  <a:pt x="168629" y="576083"/>
                </a:lnTo>
                <a:lnTo>
                  <a:pt x="159102" y="578940"/>
                </a:lnTo>
                <a:lnTo>
                  <a:pt x="148622" y="589414"/>
                </a:lnTo>
                <a:lnTo>
                  <a:pt x="139095" y="602745"/>
                </a:lnTo>
                <a:lnTo>
                  <a:pt x="131473" y="613219"/>
                </a:lnTo>
                <a:lnTo>
                  <a:pt x="126710" y="617980"/>
                </a:lnTo>
                <a:lnTo>
                  <a:pt x="121946" y="623693"/>
                </a:lnTo>
                <a:lnTo>
                  <a:pt x="117183" y="629406"/>
                </a:lnTo>
                <a:lnTo>
                  <a:pt x="112419" y="636072"/>
                </a:lnTo>
                <a:lnTo>
                  <a:pt x="108608" y="640833"/>
                </a:lnTo>
                <a:lnTo>
                  <a:pt x="100034" y="648450"/>
                </a:lnTo>
                <a:lnTo>
                  <a:pt x="97176" y="653211"/>
                </a:lnTo>
                <a:lnTo>
                  <a:pt x="91460" y="659877"/>
                </a:lnTo>
                <a:lnTo>
                  <a:pt x="87649" y="658925"/>
                </a:lnTo>
                <a:lnTo>
                  <a:pt x="83838" y="654164"/>
                </a:lnTo>
                <a:lnTo>
                  <a:pt x="79074" y="650355"/>
                </a:lnTo>
                <a:lnTo>
                  <a:pt x="75263" y="653211"/>
                </a:lnTo>
                <a:lnTo>
                  <a:pt x="73358" y="657972"/>
                </a:lnTo>
                <a:lnTo>
                  <a:pt x="71453" y="663686"/>
                </a:lnTo>
                <a:lnTo>
                  <a:pt x="70500" y="668447"/>
                </a:lnTo>
                <a:lnTo>
                  <a:pt x="61926" y="679873"/>
                </a:lnTo>
                <a:lnTo>
                  <a:pt x="51446" y="685586"/>
                </a:lnTo>
                <a:lnTo>
                  <a:pt x="41919" y="682730"/>
                </a:lnTo>
                <a:lnTo>
                  <a:pt x="36203" y="669399"/>
                </a:lnTo>
                <a:lnTo>
                  <a:pt x="32392" y="662733"/>
                </a:lnTo>
                <a:lnTo>
                  <a:pt x="26676" y="655116"/>
                </a:lnTo>
                <a:lnTo>
                  <a:pt x="21912" y="647498"/>
                </a:lnTo>
                <a:lnTo>
                  <a:pt x="20960" y="640833"/>
                </a:lnTo>
                <a:lnTo>
                  <a:pt x="23818" y="637976"/>
                </a:lnTo>
                <a:lnTo>
                  <a:pt x="26676" y="635119"/>
                </a:lnTo>
                <a:lnTo>
                  <a:pt x="29534" y="632263"/>
                </a:lnTo>
                <a:lnTo>
                  <a:pt x="32392" y="628454"/>
                </a:lnTo>
                <a:lnTo>
                  <a:pt x="34297" y="623693"/>
                </a:lnTo>
                <a:lnTo>
                  <a:pt x="35250" y="617028"/>
                </a:lnTo>
                <a:lnTo>
                  <a:pt x="35250" y="611314"/>
                </a:lnTo>
                <a:lnTo>
                  <a:pt x="36203" y="605601"/>
                </a:lnTo>
                <a:lnTo>
                  <a:pt x="40014" y="598936"/>
                </a:lnTo>
                <a:lnTo>
                  <a:pt x="46682" y="593223"/>
                </a:lnTo>
                <a:lnTo>
                  <a:pt x="55257" y="588462"/>
                </a:lnTo>
                <a:lnTo>
                  <a:pt x="60973" y="581796"/>
                </a:lnTo>
                <a:lnTo>
                  <a:pt x="63831" y="577035"/>
                </a:lnTo>
                <a:lnTo>
                  <a:pt x="66689" y="571322"/>
                </a:lnTo>
                <a:lnTo>
                  <a:pt x="68595" y="565608"/>
                </a:lnTo>
                <a:lnTo>
                  <a:pt x="67642" y="559895"/>
                </a:lnTo>
                <a:lnTo>
                  <a:pt x="63831" y="558943"/>
                </a:lnTo>
                <a:lnTo>
                  <a:pt x="60973" y="560847"/>
                </a:lnTo>
                <a:lnTo>
                  <a:pt x="57162" y="563704"/>
                </a:lnTo>
                <a:lnTo>
                  <a:pt x="53351" y="565608"/>
                </a:lnTo>
                <a:lnTo>
                  <a:pt x="47635" y="564656"/>
                </a:lnTo>
                <a:lnTo>
                  <a:pt x="44777" y="560847"/>
                </a:lnTo>
                <a:lnTo>
                  <a:pt x="43824" y="556086"/>
                </a:lnTo>
                <a:lnTo>
                  <a:pt x="47635" y="551325"/>
                </a:lnTo>
                <a:lnTo>
                  <a:pt x="51446" y="550373"/>
                </a:lnTo>
                <a:lnTo>
                  <a:pt x="55257" y="549421"/>
                </a:lnTo>
                <a:lnTo>
                  <a:pt x="59068" y="549421"/>
                </a:lnTo>
                <a:lnTo>
                  <a:pt x="62878" y="548469"/>
                </a:lnTo>
                <a:lnTo>
                  <a:pt x="66689" y="546564"/>
                </a:lnTo>
                <a:lnTo>
                  <a:pt x="67642" y="543708"/>
                </a:lnTo>
                <a:lnTo>
                  <a:pt x="67642" y="540851"/>
                </a:lnTo>
                <a:lnTo>
                  <a:pt x="68595" y="537042"/>
                </a:lnTo>
                <a:lnTo>
                  <a:pt x="67642" y="533234"/>
                </a:lnTo>
                <a:lnTo>
                  <a:pt x="65736" y="530377"/>
                </a:lnTo>
                <a:lnTo>
                  <a:pt x="63831" y="527520"/>
                </a:lnTo>
                <a:lnTo>
                  <a:pt x="62878" y="523712"/>
                </a:lnTo>
                <a:lnTo>
                  <a:pt x="64784" y="520855"/>
                </a:lnTo>
                <a:lnTo>
                  <a:pt x="69547" y="517998"/>
                </a:lnTo>
                <a:lnTo>
                  <a:pt x="74311" y="517998"/>
                </a:lnTo>
                <a:lnTo>
                  <a:pt x="79074" y="517998"/>
                </a:lnTo>
                <a:lnTo>
                  <a:pt x="82886" y="518951"/>
                </a:lnTo>
                <a:lnTo>
                  <a:pt x="86696" y="519903"/>
                </a:lnTo>
                <a:lnTo>
                  <a:pt x="90507" y="521807"/>
                </a:lnTo>
                <a:lnTo>
                  <a:pt x="94318" y="522759"/>
                </a:lnTo>
                <a:lnTo>
                  <a:pt x="100987" y="527520"/>
                </a:lnTo>
                <a:lnTo>
                  <a:pt x="107656" y="531329"/>
                </a:lnTo>
                <a:lnTo>
                  <a:pt x="114325" y="533234"/>
                </a:lnTo>
                <a:lnTo>
                  <a:pt x="121946" y="533234"/>
                </a:lnTo>
                <a:lnTo>
                  <a:pt x="123852" y="532281"/>
                </a:lnTo>
                <a:lnTo>
                  <a:pt x="124804" y="531329"/>
                </a:lnTo>
                <a:lnTo>
                  <a:pt x="124804" y="530377"/>
                </a:lnTo>
                <a:lnTo>
                  <a:pt x="123852" y="528473"/>
                </a:lnTo>
                <a:lnTo>
                  <a:pt x="120994" y="519903"/>
                </a:lnTo>
                <a:lnTo>
                  <a:pt x="120994" y="508476"/>
                </a:lnTo>
                <a:lnTo>
                  <a:pt x="122899" y="498002"/>
                </a:lnTo>
                <a:lnTo>
                  <a:pt x="126710" y="491337"/>
                </a:lnTo>
                <a:lnTo>
                  <a:pt x="128615" y="488480"/>
                </a:lnTo>
                <a:lnTo>
                  <a:pt x="131473" y="485623"/>
                </a:lnTo>
                <a:lnTo>
                  <a:pt x="133379" y="482767"/>
                </a:lnTo>
                <a:lnTo>
                  <a:pt x="135284" y="479910"/>
                </a:lnTo>
                <a:lnTo>
                  <a:pt x="137189" y="477054"/>
                </a:lnTo>
                <a:lnTo>
                  <a:pt x="139095" y="475149"/>
                </a:lnTo>
                <a:lnTo>
                  <a:pt x="141000" y="472293"/>
                </a:lnTo>
                <a:lnTo>
                  <a:pt x="141953" y="471340"/>
                </a:lnTo>
                <a:lnTo>
                  <a:pt x="143858" y="471340"/>
                </a:lnTo>
                <a:lnTo>
                  <a:pt x="145764" y="471340"/>
                </a:lnTo>
                <a:lnTo>
                  <a:pt x="147669" y="470388"/>
                </a:lnTo>
                <a:lnTo>
                  <a:pt x="149575" y="467532"/>
                </a:lnTo>
                <a:lnTo>
                  <a:pt x="151480" y="462771"/>
                </a:lnTo>
                <a:lnTo>
                  <a:pt x="153385" y="458010"/>
                </a:lnTo>
                <a:lnTo>
                  <a:pt x="153385" y="455153"/>
                </a:lnTo>
                <a:lnTo>
                  <a:pt x="151480" y="452296"/>
                </a:lnTo>
                <a:lnTo>
                  <a:pt x="149575" y="450392"/>
                </a:lnTo>
                <a:lnTo>
                  <a:pt x="146716" y="450392"/>
                </a:lnTo>
                <a:lnTo>
                  <a:pt x="144811" y="448488"/>
                </a:lnTo>
                <a:lnTo>
                  <a:pt x="142906" y="444679"/>
                </a:lnTo>
                <a:lnTo>
                  <a:pt x="141000" y="441822"/>
                </a:lnTo>
                <a:lnTo>
                  <a:pt x="138142" y="440870"/>
                </a:lnTo>
                <a:lnTo>
                  <a:pt x="135284" y="438966"/>
                </a:lnTo>
                <a:lnTo>
                  <a:pt x="128615" y="429444"/>
                </a:lnTo>
                <a:lnTo>
                  <a:pt x="123852" y="432300"/>
                </a:lnTo>
                <a:lnTo>
                  <a:pt x="118135" y="438966"/>
                </a:lnTo>
                <a:lnTo>
                  <a:pt x="109561" y="438013"/>
                </a:lnTo>
                <a:lnTo>
                  <a:pt x="105750" y="432300"/>
                </a:lnTo>
                <a:lnTo>
                  <a:pt x="108608" y="423730"/>
                </a:lnTo>
                <a:lnTo>
                  <a:pt x="112419" y="415161"/>
                </a:lnTo>
                <a:lnTo>
                  <a:pt x="112419" y="406591"/>
                </a:lnTo>
                <a:lnTo>
                  <a:pt x="110514" y="401830"/>
                </a:lnTo>
                <a:lnTo>
                  <a:pt x="106703" y="398973"/>
                </a:lnTo>
                <a:lnTo>
                  <a:pt x="102892" y="399925"/>
                </a:lnTo>
                <a:lnTo>
                  <a:pt x="103845" y="404686"/>
                </a:lnTo>
                <a:lnTo>
                  <a:pt x="103845" y="411352"/>
                </a:lnTo>
                <a:lnTo>
                  <a:pt x="98129" y="418017"/>
                </a:lnTo>
                <a:lnTo>
                  <a:pt x="90507" y="423730"/>
                </a:lnTo>
                <a:lnTo>
                  <a:pt x="84790" y="428491"/>
                </a:lnTo>
                <a:lnTo>
                  <a:pt x="80027" y="428491"/>
                </a:lnTo>
                <a:lnTo>
                  <a:pt x="76216" y="426587"/>
                </a:lnTo>
                <a:lnTo>
                  <a:pt x="73358" y="423730"/>
                </a:lnTo>
                <a:lnTo>
                  <a:pt x="69547" y="420874"/>
                </a:lnTo>
                <a:lnTo>
                  <a:pt x="64784" y="415161"/>
                </a:lnTo>
                <a:lnTo>
                  <a:pt x="60020" y="408495"/>
                </a:lnTo>
                <a:lnTo>
                  <a:pt x="54304" y="402782"/>
                </a:lnTo>
                <a:lnTo>
                  <a:pt x="48588" y="400877"/>
                </a:lnTo>
                <a:lnTo>
                  <a:pt x="46682" y="399925"/>
                </a:lnTo>
                <a:lnTo>
                  <a:pt x="45730" y="398021"/>
                </a:lnTo>
                <a:lnTo>
                  <a:pt x="44777" y="396116"/>
                </a:lnTo>
                <a:lnTo>
                  <a:pt x="44777" y="393260"/>
                </a:lnTo>
                <a:lnTo>
                  <a:pt x="45730" y="384690"/>
                </a:lnTo>
                <a:lnTo>
                  <a:pt x="48588" y="377072"/>
                </a:lnTo>
                <a:lnTo>
                  <a:pt x="54304" y="371359"/>
                </a:lnTo>
                <a:lnTo>
                  <a:pt x="60020" y="364694"/>
                </a:lnTo>
                <a:lnTo>
                  <a:pt x="49541" y="357076"/>
                </a:lnTo>
                <a:lnTo>
                  <a:pt x="44777" y="354220"/>
                </a:lnTo>
                <a:lnTo>
                  <a:pt x="40014" y="350411"/>
                </a:lnTo>
                <a:lnTo>
                  <a:pt x="38108" y="349459"/>
                </a:lnTo>
                <a:lnTo>
                  <a:pt x="38108" y="343745"/>
                </a:lnTo>
                <a:lnTo>
                  <a:pt x="38108" y="338032"/>
                </a:lnTo>
                <a:lnTo>
                  <a:pt x="37155" y="332319"/>
                </a:lnTo>
                <a:lnTo>
                  <a:pt x="37155" y="325654"/>
                </a:lnTo>
                <a:lnTo>
                  <a:pt x="36203" y="316131"/>
                </a:lnTo>
                <a:lnTo>
                  <a:pt x="33345" y="309466"/>
                </a:lnTo>
                <a:lnTo>
                  <a:pt x="27628" y="304705"/>
                </a:lnTo>
                <a:lnTo>
                  <a:pt x="12385" y="297087"/>
                </a:lnTo>
                <a:lnTo>
                  <a:pt x="6669" y="293279"/>
                </a:lnTo>
                <a:lnTo>
                  <a:pt x="2858" y="288518"/>
                </a:lnTo>
                <a:lnTo>
                  <a:pt x="0" y="281852"/>
                </a:lnTo>
                <a:lnTo>
                  <a:pt x="952" y="279948"/>
                </a:lnTo>
                <a:lnTo>
                  <a:pt x="4764" y="276139"/>
                </a:lnTo>
                <a:lnTo>
                  <a:pt x="4764" y="271378"/>
                </a:lnTo>
                <a:lnTo>
                  <a:pt x="3810" y="265665"/>
                </a:lnTo>
                <a:lnTo>
                  <a:pt x="4764" y="257095"/>
                </a:lnTo>
                <a:lnTo>
                  <a:pt x="9527" y="253286"/>
                </a:lnTo>
                <a:lnTo>
                  <a:pt x="20960" y="255191"/>
                </a:lnTo>
                <a:lnTo>
                  <a:pt x="25723" y="250430"/>
                </a:lnTo>
                <a:lnTo>
                  <a:pt x="22865" y="248525"/>
                </a:lnTo>
                <a:lnTo>
                  <a:pt x="22865" y="245669"/>
                </a:lnTo>
                <a:lnTo>
                  <a:pt x="24770" y="243764"/>
                </a:lnTo>
                <a:lnTo>
                  <a:pt x="27628" y="241859"/>
                </a:lnTo>
                <a:lnTo>
                  <a:pt x="29534" y="241859"/>
                </a:lnTo>
                <a:lnTo>
                  <a:pt x="33345" y="243764"/>
                </a:lnTo>
                <a:lnTo>
                  <a:pt x="35250" y="244716"/>
                </a:lnTo>
                <a:lnTo>
                  <a:pt x="36203" y="243764"/>
                </a:lnTo>
                <a:lnTo>
                  <a:pt x="37155" y="240908"/>
                </a:lnTo>
                <a:lnTo>
                  <a:pt x="38108" y="239955"/>
                </a:lnTo>
                <a:lnTo>
                  <a:pt x="45730" y="235194"/>
                </a:lnTo>
                <a:lnTo>
                  <a:pt x="49541" y="232337"/>
                </a:lnTo>
                <a:lnTo>
                  <a:pt x="52399" y="228529"/>
                </a:lnTo>
                <a:lnTo>
                  <a:pt x="54304" y="225672"/>
                </a:lnTo>
                <a:lnTo>
                  <a:pt x="55257" y="220911"/>
                </a:lnTo>
                <a:lnTo>
                  <a:pt x="54304" y="217102"/>
                </a:lnTo>
                <a:lnTo>
                  <a:pt x="49541" y="215198"/>
                </a:lnTo>
                <a:lnTo>
                  <a:pt x="46682" y="214246"/>
                </a:lnTo>
                <a:lnTo>
                  <a:pt x="46682" y="210437"/>
                </a:lnTo>
                <a:lnTo>
                  <a:pt x="46682" y="206628"/>
                </a:lnTo>
                <a:lnTo>
                  <a:pt x="44777" y="202819"/>
                </a:lnTo>
                <a:lnTo>
                  <a:pt x="32392" y="204724"/>
                </a:lnTo>
                <a:lnTo>
                  <a:pt x="28581" y="200915"/>
                </a:lnTo>
                <a:lnTo>
                  <a:pt x="23818" y="193297"/>
                </a:lnTo>
                <a:lnTo>
                  <a:pt x="22865" y="186632"/>
                </a:lnTo>
                <a:lnTo>
                  <a:pt x="29534" y="184727"/>
                </a:lnTo>
                <a:lnTo>
                  <a:pt x="27628" y="178062"/>
                </a:lnTo>
                <a:lnTo>
                  <a:pt x="30487" y="174253"/>
                </a:lnTo>
                <a:lnTo>
                  <a:pt x="34297" y="171397"/>
                </a:lnTo>
                <a:lnTo>
                  <a:pt x="34297" y="168540"/>
                </a:lnTo>
                <a:lnTo>
                  <a:pt x="28581" y="169492"/>
                </a:lnTo>
                <a:lnTo>
                  <a:pt x="20960" y="171397"/>
                </a:lnTo>
                <a:lnTo>
                  <a:pt x="16196" y="171397"/>
                </a:lnTo>
                <a:lnTo>
                  <a:pt x="15243" y="161874"/>
                </a:lnTo>
                <a:lnTo>
                  <a:pt x="16196" y="161874"/>
                </a:lnTo>
                <a:lnTo>
                  <a:pt x="19054" y="162827"/>
                </a:lnTo>
                <a:lnTo>
                  <a:pt x="30487" y="164731"/>
                </a:lnTo>
                <a:lnTo>
                  <a:pt x="32392" y="163779"/>
                </a:lnTo>
                <a:lnTo>
                  <a:pt x="36203" y="161874"/>
                </a:lnTo>
                <a:lnTo>
                  <a:pt x="40014" y="161874"/>
                </a:lnTo>
                <a:lnTo>
                  <a:pt x="43824" y="162827"/>
                </a:lnTo>
                <a:lnTo>
                  <a:pt x="46682" y="163779"/>
                </a:lnTo>
                <a:lnTo>
                  <a:pt x="49541" y="163779"/>
                </a:lnTo>
                <a:lnTo>
                  <a:pt x="52399" y="159970"/>
                </a:lnTo>
                <a:lnTo>
                  <a:pt x="55257" y="162827"/>
                </a:lnTo>
                <a:lnTo>
                  <a:pt x="57162" y="161874"/>
                </a:lnTo>
                <a:lnTo>
                  <a:pt x="60020" y="151400"/>
                </a:lnTo>
                <a:lnTo>
                  <a:pt x="61926" y="146639"/>
                </a:lnTo>
                <a:lnTo>
                  <a:pt x="64784" y="141878"/>
                </a:lnTo>
                <a:lnTo>
                  <a:pt x="78122" y="119025"/>
                </a:lnTo>
                <a:lnTo>
                  <a:pt x="83838" y="105695"/>
                </a:lnTo>
                <a:lnTo>
                  <a:pt x="87649" y="93316"/>
                </a:lnTo>
                <a:lnTo>
                  <a:pt x="87649" y="83794"/>
                </a:lnTo>
                <a:lnTo>
                  <a:pt x="85744" y="76176"/>
                </a:lnTo>
                <a:lnTo>
                  <a:pt x="80027" y="69511"/>
                </a:lnTo>
                <a:lnTo>
                  <a:pt x="73358" y="63798"/>
                </a:lnTo>
                <a:lnTo>
                  <a:pt x="64784" y="58084"/>
                </a:lnTo>
                <a:lnTo>
                  <a:pt x="46682" y="47610"/>
                </a:lnTo>
                <a:lnTo>
                  <a:pt x="38108" y="42849"/>
                </a:lnTo>
                <a:lnTo>
                  <a:pt x="32392" y="38088"/>
                </a:lnTo>
                <a:lnTo>
                  <a:pt x="26676" y="33327"/>
                </a:lnTo>
                <a:lnTo>
                  <a:pt x="20960" y="28566"/>
                </a:lnTo>
                <a:lnTo>
                  <a:pt x="14291" y="24757"/>
                </a:lnTo>
                <a:lnTo>
                  <a:pt x="9527" y="20949"/>
                </a:lnTo>
                <a:lnTo>
                  <a:pt x="7622" y="19996"/>
                </a:lnTo>
                <a:lnTo>
                  <a:pt x="18101" y="18092"/>
                </a:lnTo>
                <a:lnTo>
                  <a:pt x="28581" y="16188"/>
                </a:lnTo>
                <a:lnTo>
                  <a:pt x="38108" y="14283"/>
                </a:lnTo>
                <a:lnTo>
                  <a:pt x="47635" y="15235"/>
                </a:lnTo>
                <a:lnTo>
                  <a:pt x="49541" y="15235"/>
                </a:lnTo>
                <a:lnTo>
                  <a:pt x="50493" y="14283"/>
                </a:lnTo>
                <a:lnTo>
                  <a:pt x="52399" y="14283"/>
                </a:lnTo>
                <a:lnTo>
                  <a:pt x="57162" y="18092"/>
                </a:lnTo>
                <a:lnTo>
                  <a:pt x="58115" y="17140"/>
                </a:lnTo>
                <a:lnTo>
                  <a:pt x="59068" y="16188"/>
                </a:lnTo>
                <a:lnTo>
                  <a:pt x="60973" y="15235"/>
                </a:lnTo>
                <a:lnTo>
                  <a:pt x="65736" y="18092"/>
                </a:lnTo>
                <a:lnTo>
                  <a:pt x="68595" y="20949"/>
                </a:lnTo>
                <a:lnTo>
                  <a:pt x="71453" y="21901"/>
                </a:lnTo>
                <a:lnTo>
                  <a:pt x="76216" y="18092"/>
                </a:lnTo>
                <a:lnTo>
                  <a:pt x="79074" y="17140"/>
                </a:lnTo>
                <a:lnTo>
                  <a:pt x="80980" y="21901"/>
                </a:lnTo>
                <a:lnTo>
                  <a:pt x="82886" y="25710"/>
                </a:lnTo>
                <a:lnTo>
                  <a:pt x="87649" y="22853"/>
                </a:lnTo>
                <a:lnTo>
                  <a:pt x="91460" y="24757"/>
                </a:lnTo>
                <a:lnTo>
                  <a:pt x="95271" y="25710"/>
                </a:lnTo>
                <a:lnTo>
                  <a:pt x="100034" y="25710"/>
                </a:lnTo>
                <a:lnTo>
                  <a:pt x="102892" y="23805"/>
                </a:lnTo>
                <a:lnTo>
                  <a:pt x="103845" y="18092"/>
                </a:lnTo>
                <a:lnTo>
                  <a:pt x="103845" y="10474"/>
                </a:lnTo>
                <a:lnTo>
                  <a:pt x="105750" y="3809"/>
                </a:lnTo>
                <a:lnTo>
                  <a:pt x="110514" y="3809"/>
                </a:lnTo>
                <a:lnTo>
                  <a:pt x="114325" y="5713"/>
                </a:lnTo>
                <a:lnTo>
                  <a:pt x="116230" y="6666"/>
                </a:lnTo>
                <a:lnTo>
                  <a:pt x="117183" y="6666"/>
                </a:lnTo>
                <a:lnTo>
                  <a:pt x="120994" y="5713"/>
                </a:lnTo>
                <a:lnTo>
                  <a:pt x="123852" y="4761"/>
                </a:lnTo>
                <a:lnTo>
                  <a:pt x="126710" y="2857"/>
                </a:lnTo>
                <a:lnTo>
                  <a:pt x="129568" y="952"/>
                </a:lnTo>
                <a:lnTo>
                  <a:pt x="133379" y="0"/>
                </a:lnTo>
                <a:lnTo>
                  <a:pt x="139095" y="1905"/>
                </a:lnTo>
                <a:lnTo>
                  <a:pt x="141000" y="8570"/>
                </a:lnTo>
                <a:lnTo>
                  <a:pt x="143858" y="17140"/>
                </a:lnTo>
                <a:lnTo>
                  <a:pt x="149575" y="21901"/>
                </a:lnTo>
                <a:lnTo>
                  <a:pt x="154339" y="25710"/>
                </a:lnTo>
                <a:lnTo>
                  <a:pt x="160055" y="30471"/>
                </a:lnTo>
                <a:lnTo>
                  <a:pt x="164818" y="34279"/>
                </a:lnTo>
                <a:lnTo>
                  <a:pt x="169582" y="35232"/>
                </a:lnTo>
                <a:lnTo>
                  <a:pt x="176251" y="35232"/>
                </a:lnTo>
                <a:lnTo>
                  <a:pt x="183872" y="38088"/>
                </a:lnTo>
                <a:lnTo>
                  <a:pt x="191494" y="40945"/>
                </a:lnTo>
                <a:lnTo>
                  <a:pt x="199115" y="40945"/>
                </a:lnTo>
                <a:lnTo>
                  <a:pt x="203879" y="41897"/>
                </a:lnTo>
                <a:lnTo>
                  <a:pt x="209595" y="45706"/>
                </a:lnTo>
                <a:lnTo>
                  <a:pt x="215311" y="49515"/>
                </a:lnTo>
                <a:lnTo>
                  <a:pt x="220075" y="52371"/>
                </a:lnTo>
                <a:lnTo>
                  <a:pt x="223886" y="56180"/>
                </a:lnTo>
                <a:lnTo>
                  <a:pt x="221980" y="59989"/>
                </a:lnTo>
                <a:lnTo>
                  <a:pt x="218169" y="63798"/>
                </a:lnTo>
                <a:lnTo>
                  <a:pt x="219122" y="68559"/>
                </a:lnTo>
                <a:lnTo>
                  <a:pt x="224838" y="74272"/>
                </a:lnTo>
                <a:lnTo>
                  <a:pt x="227696" y="77128"/>
                </a:lnTo>
                <a:lnTo>
                  <a:pt x="230555" y="80937"/>
                </a:lnTo>
                <a:lnTo>
                  <a:pt x="233413" y="84746"/>
                </a:lnTo>
                <a:lnTo>
                  <a:pt x="237223" y="83794"/>
                </a:lnTo>
                <a:lnTo>
                  <a:pt x="240082" y="80937"/>
                </a:lnTo>
                <a:lnTo>
                  <a:pt x="241987" y="77128"/>
                </a:lnTo>
                <a:lnTo>
                  <a:pt x="244846" y="75224"/>
                </a:lnTo>
                <a:lnTo>
                  <a:pt x="247704" y="74272"/>
                </a:lnTo>
                <a:lnTo>
                  <a:pt x="256278" y="68559"/>
                </a:lnTo>
                <a:lnTo>
                  <a:pt x="258183" y="66654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0" name="Forma libre 37">
            <a:extLst>
              <a:ext uri="{FF2B5EF4-FFF2-40B4-BE49-F238E27FC236}">
                <a16:creationId xmlns:a16="http://schemas.microsoft.com/office/drawing/2014/main" id="{643F1075-FE56-8589-D72E-0EDC0D50CC82}"/>
              </a:ext>
            </a:extLst>
          </p:cNvPr>
          <p:cNvSpPr/>
          <p:nvPr/>
        </p:nvSpPr>
        <p:spPr>
          <a:xfrm>
            <a:off x="10353729" y="4698061"/>
            <a:ext cx="843891" cy="809164"/>
          </a:xfrm>
          <a:custGeom>
            <a:avLst/>
            <a:gdLst>
              <a:gd name="connsiteX0" fmla="*/ 2858 w 1125145"/>
              <a:gd name="connsiteY0" fmla="*/ 608457 h 1078845"/>
              <a:gd name="connsiteX1" fmla="*/ 9527 w 1125145"/>
              <a:gd name="connsiteY1" fmla="*/ 595127 h 1078845"/>
              <a:gd name="connsiteX2" fmla="*/ 13338 w 1125145"/>
              <a:gd name="connsiteY2" fmla="*/ 597031 h 1078845"/>
              <a:gd name="connsiteX3" fmla="*/ 20960 w 1125145"/>
              <a:gd name="connsiteY3" fmla="*/ 602744 h 1078845"/>
              <a:gd name="connsiteX4" fmla="*/ 28581 w 1125145"/>
              <a:gd name="connsiteY4" fmla="*/ 614171 h 1078845"/>
              <a:gd name="connsiteX5" fmla="*/ 32392 w 1125145"/>
              <a:gd name="connsiteY5" fmla="*/ 617027 h 1078845"/>
              <a:gd name="connsiteX6" fmla="*/ 41919 w 1125145"/>
              <a:gd name="connsiteY6" fmla="*/ 620836 h 1078845"/>
              <a:gd name="connsiteX7" fmla="*/ 46683 w 1125145"/>
              <a:gd name="connsiteY7" fmla="*/ 623693 h 1078845"/>
              <a:gd name="connsiteX8" fmla="*/ 48588 w 1125145"/>
              <a:gd name="connsiteY8" fmla="*/ 627501 h 1078845"/>
              <a:gd name="connsiteX9" fmla="*/ 2858 w 1125145"/>
              <a:gd name="connsiteY9" fmla="*/ 608457 h 1078845"/>
              <a:gd name="connsiteX10" fmla="*/ 808848 w 1125145"/>
              <a:gd name="connsiteY10" fmla="*/ 233290 h 1078845"/>
              <a:gd name="connsiteX11" fmla="*/ 806942 w 1125145"/>
              <a:gd name="connsiteY11" fmla="*/ 233290 h 1078845"/>
              <a:gd name="connsiteX12" fmla="*/ 805989 w 1125145"/>
              <a:gd name="connsiteY12" fmla="*/ 238051 h 1078845"/>
              <a:gd name="connsiteX13" fmla="*/ 812658 w 1125145"/>
              <a:gd name="connsiteY13" fmla="*/ 241859 h 1078845"/>
              <a:gd name="connsiteX14" fmla="*/ 822185 w 1125145"/>
              <a:gd name="connsiteY14" fmla="*/ 243764 h 1078845"/>
              <a:gd name="connsiteX15" fmla="*/ 826949 w 1125145"/>
              <a:gd name="connsiteY15" fmla="*/ 245668 h 1078845"/>
              <a:gd name="connsiteX16" fmla="*/ 828854 w 1125145"/>
              <a:gd name="connsiteY16" fmla="*/ 253286 h 1078845"/>
              <a:gd name="connsiteX17" fmla="*/ 834570 w 1125145"/>
              <a:gd name="connsiteY17" fmla="*/ 254238 h 1078845"/>
              <a:gd name="connsiteX18" fmla="*/ 843145 w 1125145"/>
              <a:gd name="connsiteY18" fmla="*/ 253286 h 1078845"/>
              <a:gd name="connsiteX19" fmla="*/ 851720 w 1125145"/>
              <a:gd name="connsiteY19" fmla="*/ 253286 h 1078845"/>
              <a:gd name="connsiteX20" fmla="*/ 854578 w 1125145"/>
              <a:gd name="connsiteY20" fmla="*/ 256142 h 1078845"/>
              <a:gd name="connsiteX21" fmla="*/ 857436 w 1125145"/>
              <a:gd name="connsiteY21" fmla="*/ 261856 h 1078845"/>
              <a:gd name="connsiteX22" fmla="*/ 859341 w 1125145"/>
              <a:gd name="connsiteY22" fmla="*/ 267569 h 1078845"/>
              <a:gd name="connsiteX23" fmla="*/ 859341 w 1125145"/>
              <a:gd name="connsiteY23" fmla="*/ 272330 h 1078845"/>
              <a:gd name="connsiteX24" fmla="*/ 860294 w 1125145"/>
              <a:gd name="connsiteY24" fmla="*/ 274234 h 1078845"/>
              <a:gd name="connsiteX25" fmla="*/ 866963 w 1125145"/>
              <a:gd name="connsiteY25" fmla="*/ 276139 h 1078845"/>
              <a:gd name="connsiteX26" fmla="*/ 869821 w 1125145"/>
              <a:gd name="connsiteY26" fmla="*/ 277091 h 1078845"/>
              <a:gd name="connsiteX27" fmla="*/ 870774 w 1125145"/>
              <a:gd name="connsiteY27" fmla="*/ 279947 h 1078845"/>
              <a:gd name="connsiteX28" fmla="*/ 872679 w 1125145"/>
              <a:gd name="connsiteY28" fmla="*/ 284708 h 1078845"/>
              <a:gd name="connsiteX29" fmla="*/ 873632 w 1125145"/>
              <a:gd name="connsiteY29" fmla="*/ 288517 h 1078845"/>
              <a:gd name="connsiteX30" fmla="*/ 876490 w 1125145"/>
              <a:gd name="connsiteY30" fmla="*/ 292326 h 1078845"/>
              <a:gd name="connsiteX31" fmla="*/ 886969 w 1125145"/>
              <a:gd name="connsiteY31" fmla="*/ 304705 h 1078845"/>
              <a:gd name="connsiteX32" fmla="*/ 889828 w 1125145"/>
              <a:gd name="connsiteY32" fmla="*/ 305657 h 1078845"/>
              <a:gd name="connsiteX33" fmla="*/ 897449 w 1125145"/>
              <a:gd name="connsiteY33" fmla="*/ 304705 h 1078845"/>
              <a:gd name="connsiteX34" fmla="*/ 900307 w 1125145"/>
              <a:gd name="connsiteY34" fmla="*/ 305657 h 1078845"/>
              <a:gd name="connsiteX35" fmla="*/ 902213 w 1125145"/>
              <a:gd name="connsiteY35" fmla="*/ 307561 h 1078845"/>
              <a:gd name="connsiteX36" fmla="*/ 903165 w 1125145"/>
              <a:gd name="connsiteY36" fmla="*/ 313274 h 1078845"/>
              <a:gd name="connsiteX37" fmla="*/ 905071 w 1125145"/>
              <a:gd name="connsiteY37" fmla="*/ 316131 h 1078845"/>
              <a:gd name="connsiteX38" fmla="*/ 915550 w 1125145"/>
              <a:gd name="connsiteY38" fmla="*/ 328510 h 1078845"/>
              <a:gd name="connsiteX39" fmla="*/ 917456 w 1125145"/>
              <a:gd name="connsiteY39" fmla="*/ 332318 h 1078845"/>
              <a:gd name="connsiteX40" fmla="*/ 918409 w 1125145"/>
              <a:gd name="connsiteY40" fmla="*/ 338984 h 1078845"/>
              <a:gd name="connsiteX41" fmla="*/ 922219 w 1125145"/>
              <a:gd name="connsiteY41" fmla="*/ 341840 h 1078845"/>
              <a:gd name="connsiteX42" fmla="*/ 933652 w 1125145"/>
              <a:gd name="connsiteY42" fmla="*/ 346602 h 1078845"/>
              <a:gd name="connsiteX43" fmla="*/ 935558 w 1125145"/>
              <a:gd name="connsiteY43" fmla="*/ 347554 h 1078845"/>
              <a:gd name="connsiteX44" fmla="*/ 939368 w 1125145"/>
              <a:gd name="connsiteY44" fmla="*/ 351363 h 1078845"/>
              <a:gd name="connsiteX45" fmla="*/ 940321 w 1125145"/>
              <a:gd name="connsiteY45" fmla="*/ 352315 h 1078845"/>
              <a:gd name="connsiteX46" fmla="*/ 943179 w 1125145"/>
              <a:gd name="connsiteY46" fmla="*/ 351363 h 1078845"/>
              <a:gd name="connsiteX47" fmla="*/ 943179 w 1125145"/>
              <a:gd name="connsiteY47" fmla="*/ 348506 h 1078845"/>
              <a:gd name="connsiteX48" fmla="*/ 942227 w 1125145"/>
              <a:gd name="connsiteY48" fmla="*/ 345650 h 1078845"/>
              <a:gd name="connsiteX49" fmla="*/ 942227 w 1125145"/>
              <a:gd name="connsiteY49" fmla="*/ 343745 h 1078845"/>
              <a:gd name="connsiteX50" fmla="*/ 947943 w 1125145"/>
              <a:gd name="connsiteY50" fmla="*/ 343745 h 1078845"/>
              <a:gd name="connsiteX51" fmla="*/ 951754 w 1125145"/>
              <a:gd name="connsiteY51" fmla="*/ 344698 h 1078845"/>
              <a:gd name="connsiteX52" fmla="*/ 952706 w 1125145"/>
              <a:gd name="connsiteY52" fmla="*/ 347554 h 1078845"/>
              <a:gd name="connsiteX53" fmla="*/ 947943 w 1125145"/>
              <a:gd name="connsiteY53" fmla="*/ 352315 h 1078845"/>
              <a:gd name="connsiteX54" fmla="*/ 953659 w 1125145"/>
              <a:gd name="connsiteY54" fmla="*/ 355172 h 1078845"/>
              <a:gd name="connsiteX55" fmla="*/ 963186 w 1125145"/>
              <a:gd name="connsiteY55" fmla="*/ 364694 h 1078845"/>
              <a:gd name="connsiteX56" fmla="*/ 967949 w 1125145"/>
              <a:gd name="connsiteY56" fmla="*/ 367550 h 1078845"/>
              <a:gd name="connsiteX57" fmla="*/ 988909 w 1125145"/>
              <a:gd name="connsiteY57" fmla="*/ 374216 h 1078845"/>
              <a:gd name="connsiteX58" fmla="*/ 992720 w 1125145"/>
              <a:gd name="connsiteY58" fmla="*/ 374216 h 1078845"/>
              <a:gd name="connsiteX59" fmla="*/ 995578 w 1125145"/>
              <a:gd name="connsiteY59" fmla="*/ 371359 h 1078845"/>
              <a:gd name="connsiteX60" fmla="*/ 999389 w 1125145"/>
              <a:gd name="connsiteY60" fmla="*/ 374216 h 1078845"/>
              <a:gd name="connsiteX61" fmla="*/ 999389 w 1125145"/>
              <a:gd name="connsiteY61" fmla="*/ 376120 h 1078845"/>
              <a:gd name="connsiteX62" fmla="*/ 998436 w 1125145"/>
              <a:gd name="connsiteY62" fmla="*/ 379929 h 1078845"/>
              <a:gd name="connsiteX63" fmla="*/ 1003199 w 1125145"/>
              <a:gd name="connsiteY63" fmla="*/ 383738 h 1078845"/>
              <a:gd name="connsiteX64" fmla="*/ 1013680 w 1125145"/>
              <a:gd name="connsiteY64" fmla="*/ 389451 h 1078845"/>
              <a:gd name="connsiteX65" fmla="*/ 1017490 w 1125145"/>
              <a:gd name="connsiteY65" fmla="*/ 392308 h 1078845"/>
              <a:gd name="connsiteX66" fmla="*/ 1038450 w 1125145"/>
              <a:gd name="connsiteY66" fmla="*/ 421826 h 1078845"/>
              <a:gd name="connsiteX67" fmla="*/ 1042261 w 1125145"/>
              <a:gd name="connsiteY67" fmla="*/ 433252 h 1078845"/>
              <a:gd name="connsiteX68" fmla="*/ 1038450 w 1125145"/>
              <a:gd name="connsiteY68" fmla="*/ 440870 h 1078845"/>
              <a:gd name="connsiteX69" fmla="*/ 1038450 w 1125145"/>
              <a:gd name="connsiteY69" fmla="*/ 442774 h 1078845"/>
              <a:gd name="connsiteX70" fmla="*/ 1041308 w 1125145"/>
              <a:gd name="connsiteY70" fmla="*/ 441822 h 1078845"/>
              <a:gd name="connsiteX71" fmla="*/ 1042261 w 1125145"/>
              <a:gd name="connsiteY71" fmla="*/ 441822 h 1078845"/>
              <a:gd name="connsiteX72" fmla="*/ 1043213 w 1125145"/>
              <a:gd name="connsiteY72" fmla="*/ 440870 h 1078845"/>
              <a:gd name="connsiteX73" fmla="*/ 1044166 w 1125145"/>
              <a:gd name="connsiteY73" fmla="*/ 438965 h 1078845"/>
              <a:gd name="connsiteX74" fmla="*/ 1047977 w 1125145"/>
              <a:gd name="connsiteY74" fmla="*/ 440870 h 1078845"/>
              <a:gd name="connsiteX75" fmla="*/ 1047024 w 1125145"/>
              <a:gd name="connsiteY75" fmla="*/ 445631 h 1078845"/>
              <a:gd name="connsiteX76" fmla="*/ 1045119 w 1125145"/>
              <a:gd name="connsiteY76" fmla="*/ 450392 h 1078845"/>
              <a:gd name="connsiteX77" fmla="*/ 1047024 w 1125145"/>
              <a:gd name="connsiteY77" fmla="*/ 456105 h 1078845"/>
              <a:gd name="connsiteX78" fmla="*/ 1044166 w 1125145"/>
              <a:gd name="connsiteY78" fmla="*/ 460866 h 1078845"/>
              <a:gd name="connsiteX79" fmla="*/ 1047024 w 1125145"/>
              <a:gd name="connsiteY79" fmla="*/ 461818 h 1078845"/>
              <a:gd name="connsiteX80" fmla="*/ 1051788 w 1125145"/>
              <a:gd name="connsiteY80" fmla="*/ 461818 h 1078845"/>
              <a:gd name="connsiteX81" fmla="*/ 1054646 w 1125145"/>
              <a:gd name="connsiteY81" fmla="*/ 464675 h 1078845"/>
              <a:gd name="connsiteX82" fmla="*/ 1054646 w 1125145"/>
              <a:gd name="connsiteY82" fmla="*/ 467531 h 1078845"/>
              <a:gd name="connsiteX83" fmla="*/ 1052740 w 1125145"/>
              <a:gd name="connsiteY83" fmla="*/ 469436 h 1078845"/>
              <a:gd name="connsiteX84" fmla="*/ 1049882 w 1125145"/>
              <a:gd name="connsiteY84" fmla="*/ 472292 h 1078845"/>
              <a:gd name="connsiteX85" fmla="*/ 1048929 w 1125145"/>
              <a:gd name="connsiteY85" fmla="*/ 475149 h 1078845"/>
              <a:gd name="connsiteX86" fmla="*/ 1052740 w 1125145"/>
              <a:gd name="connsiteY86" fmla="*/ 474197 h 1078845"/>
              <a:gd name="connsiteX87" fmla="*/ 1057504 w 1125145"/>
              <a:gd name="connsiteY87" fmla="*/ 474197 h 1078845"/>
              <a:gd name="connsiteX88" fmla="*/ 1061315 w 1125145"/>
              <a:gd name="connsiteY88" fmla="*/ 475149 h 1078845"/>
              <a:gd name="connsiteX89" fmla="*/ 1063220 w 1125145"/>
              <a:gd name="connsiteY89" fmla="*/ 476101 h 1078845"/>
              <a:gd name="connsiteX90" fmla="*/ 1065125 w 1125145"/>
              <a:gd name="connsiteY90" fmla="*/ 475149 h 1078845"/>
              <a:gd name="connsiteX91" fmla="*/ 1072747 w 1125145"/>
              <a:gd name="connsiteY91" fmla="*/ 473245 h 1078845"/>
              <a:gd name="connsiteX92" fmla="*/ 1075605 w 1125145"/>
              <a:gd name="connsiteY92" fmla="*/ 473245 h 1078845"/>
              <a:gd name="connsiteX93" fmla="*/ 1076558 w 1125145"/>
              <a:gd name="connsiteY93" fmla="*/ 479910 h 1078845"/>
              <a:gd name="connsiteX94" fmla="*/ 1078463 w 1125145"/>
              <a:gd name="connsiteY94" fmla="*/ 482767 h 1078845"/>
              <a:gd name="connsiteX95" fmla="*/ 1086085 w 1125145"/>
              <a:gd name="connsiteY95" fmla="*/ 478958 h 1078845"/>
              <a:gd name="connsiteX96" fmla="*/ 1088943 w 1125145"/>
              <a:gd name="connsiteY96" fmla="*/ 479910 h 1078845"/>
              <a:gd name="connsiteX97" fmla="*/ 1091801 w 1125145"/>
              <a:gd name="connsiteY97" fmla="*/ 481814 h 1078845"/>
              <a:gd name="connsiteX98" fmla="*/ 1093707 w 1125145"/>
              <a:gd name="connsiteY98" fmla="*/ 483719 h 1078845"/>
              <a:gd name="connsiteX99" fmla="*/ 1095612 w 1125145"/>
              <a:gd name="connsiteY99" fmla="*/ 487528 h 1078845"/>
              <a:gd name="connsiteX100" fmla="*/ 1094660 w 1125145"/>
              <a:gd name="connsiteY100" fmla="*/ 489432 h 1078845"/>
              <a:gd name="connsiteX101" fmla="*/ 1095612 w 1125145"/>
              <a:gd name="connsiteY101" fmla="*/ 491336 h 1078845"/>
              <a:gd name="connsiteX102" fmla="*/ 1105139 w 1125145"/>
              <a:gd name="connsiteY102" fmla="*/ 493241 h 1078845"/>
              <a:gd name="connsiteX103" fmla="*/ 1107997 w 1125145"/>
              <a:gd name="connsiteY103" fmla="*/ 494193 h 1078845"/>
              <a:gd name="connsiteX104" fmla="*/ 1110855 w 1125145"/>
              <a:gd name="connsiteY104" fmla="*/ 496097 h 1078845"/>
              <a:gd name="connsiteX105" fmla="*/ 1112761 w 1125145"/>
              <a:gd name="connsiteY105" fmla="*/ 496097 h 1078845"/>
              <a:gd name="connsiteX106" fmla="*/ 1115619 w 1125145"/>
              <a:gd name="connsiteY106" fmla="*/ 496097 h 1078845"/>
              <a:gd name="connsiteX107" fmla="*/ 1118477 w 1125145"/>
              <a:gd name="connsiteY107" fmla="*/ 495145 h 1078845"/>
              <a:gd name="connsiteX108" fmla="*/ 1120382 w 1125145"/>
              <a:gd name="connsiteY108" fmla="*/ 495145 h 1078845"/>
              <a:gd name="connsiteX109" fmla="*/ 1120382 w 1125145"/>
              <a:gd name="connsiteY109" fmla="*/ 499907 h 1078845"/>
              <a:gd name="connsiteX110" fmla="*/ 1120382 w 1125145"/>
              <a:gd name="connsiteY110" fmla="*/ 503715 h 1078845"/>
              <a:gd name="connsiteX111" fmla="*/ 1121335 w 1125145"/>
              <a:gd name="connsiteY111" fmla="*/ 505619 h 1078845"/>
              <a:gd name="connsiteX112" fmla="*/ 1125146 w 1125145"/>
              <a:gd name="connsiteY112" fmla="*/ 511333 h 1078845"/>
              <a:gd name="connsiteX113" fmla="*/ 1120382 w 1125145"/>
              <a:gd name="connsiteY113" fmla="*/ 510381 h 1078845"/>
              <a:gd name="connsiteX114" fmla="*/ 1115619 w 1125145"/>
              <a:gd name="connsiteY114" fmla="*/ 509429 h 1078845"/>
              <a:gd name="connsiteX115" fmla="*/ 1112761 w 1125145"/>
              <a:gd name="connsiteY115" fmla="*/ 511333 h 1078845"/>
              <a:gd name="connsiteX116" fmla="*/ 1112761 w 1125145"/>
              <a:gd name="connsiteY116" fmla="*/ 516094 h 1078845"/>
              <a:gd name="connsiteX117" fmla="*/ 1114666 w 1125145"/>
              <a:gd name="connsiteY117" fmla="*/ 516094 h 1078845"/>
              <a:gd name="connsiteX118" fmla="*/ 1114666 w 1125145"/>
              <a:gd name="connsiteY118" fmla="*/ 513237 h 1078845"/>
              <a:gd name="connsiteX119" fmla="*/ 1116572 w 1125145"/>
              <a:gd name="connsiteY119" fmla="*/ 513237 h 1078845"/>
              <a:gd name="connsiteX120" fmla="*/ 1119430 w 1125145"/>
              <a:gd name="connsiteY120" fmla="*/ 517998 h 1078845"/>
              <a:gd name="connsiteX121" fmla="*/ 1117524 w 1125145"/>
              <a:gd name="connsiteY121" fmla="*/ 522759 h 1078845"/>
              <a:gd name="connsiteX122" fmla="*/ 1112761 w 1125145"/>
              <a:gd name="connsiteY122" fmla="*/ 526568 h 1078845"/>
              <a:gd name="connsiteX123" fmla="*/ 1107045 w 1125145"/>
              <a:gd name="connsiteY123" fmla="*/ 528473 h 1078845"/>
              <a:gd name="connsiteX124" fmla="*/ 1105139 w 1125145"/>
              <a:gd name="connsiteY124" fmla="*/ 529425 h 1078845"/>
              <a:gd name="connsiteX125" fmla="*/ 1107997 w 1125145"/>
              <a:gd name="connsiteY125" fmla="*/ 532281 h 1078845"/>
              <a:gd name="connsiteX126" fmla="*/ 1112761 w 1125145"/>
              <a:gd name="connsiteY126" fmla="*/ 534186 h 1078845"/>
              <a:gd name="connsiteX127" fmla="*/ 1114666 w 1125145"/>
              <a:gd name="connsiteY127" fmla="*/ 533234 h 1078845"/>
              <a:gd name="connsiteX128" fmla="*/ 1114666 w 1125145"/>
              <a:gd name="connsiteY128" fmla="*/ 536090 h 1078845"/>
              <a:gd name="connsiteX129" fmla="*/ 1112761 w 1125145"/>
              <a:gd name="connsiteY129" fmla="*/ 537042 h 1078845"/>
              <a:gd name="connsiteX130" fmla="*/ 1109903 w 1125145"/>
              <a:gd name="connsiteY130" fmla="*/ 536090 h 1078845"/>
              <a:gd name="connsiteX131" fmla="*/ 1107997 w 1125145"/>
              <a:gd name="connsiteY131" fmla="*/ 535138 h 1078845"/>
              <a:gd name="connsiteX132" fmla="*/ 1107997 w 1125145"/>
              <a:gd name="connsiteY132" fmla="*/ 537042 h 1078845"/>
              <a:gd name="connsiteX133" fmla="*/ 1106092 w 1125145"/>
              <a:gd name="connsiteY133" fmla="*/ 537042 h 1078845"/>
              <a:gd name="connsiteX134" fmla="*/ 1107045 w 1125145"/>
              <a:gd name="connsiteY134" fmla="*/ 538947 h 1078845"/>
              <a:gd name="connsiteX135" fmla="*/ 1108950 w 1125145"/>
              <a:gd name="connsiteY135" fmla="*/ 541803 h 1078845"/>
              <a:gd name="connsiteX136" fmla="*/ 1109903 w 1125145"/>
              <a:gd name="connsiteY136" fmla="*/ 543708 h 1078845"/>
              <a:gd name="connsiteX137" fmla="*/ 1106092 w 1125145"/>
              <a:gd name="connsiteY137" fmla="*/ 543708 h 1078845"/>
              <a:gd name="connsiteX138" fmla="*/ 1105139 w 1125145"/>
              <a:gd name="connsiteY138" fmla="*/ 542756 h 1078845"/>
              <a:gd name="connsiteX139" fmla="*/ 1104187 w 1125145"/>
              <a:gd name="connsiteY139" fmla="*/ 541803 h 1078845"/>
              <a:gd name="connsiteX140" fmla="*/ 1100376 w 1125145"/>
              <a:gd name="connsiteY140" fmla="*/ 545612 h 1078845"/>
              <a:gd name="connsiteX141" fmla="*/ 1101328 w 1125145"/>
              <a:gd name="connsiteY141" fmla="*/ 548469 h 1078845"/>
              <a:gd name="connsiteX142" fmla="*/ 1104187 w 1125145"/>
              <a:gd name="connsiteY142" fmla="*/ 550373 h 1078845"/>
              <a:gd name="connsiteX143" fmla="*/ 1107997 w 1125145"/>
              <a:gd name="connsiteY143" fmla="*/ 552278 h 1078845"/>
              <a:gd name="connsiteX144" fmla="*/ 1105139 w 1125145"/>
              <a:gd name="connsiteY144" fmla="*/ 554182 h 1078845"/>
              <a:gd name="connsiteX145" fmla="*/ 1101328 w 1125145"/>
              <a:gd name="connsiteY145" fmla="*/ 557039 h 1078845"/>
              <a:gd name="connsiteX146" fmla="*/ 1098470 w 1125145"/>
              <a:gd name="connsiteY146" fmla="*/ 560847 h 1078845"/>
              <a:gd name="connsiteX147" fmla="*/ 1100376 w 1125145"/>
              <a:gd name="connsiteY147" fmla="*/ 567513 h 1078845"/>
              <a:gd name="connsiteX148" fmla="*/ 1108950 w 1125145"/>
              <a:gd name="connsiteY148" fmla="*/ 572274 h 1078845"/>
              <a:gd name="connsiteX149" fmla="*/ 1110855 w 1125145"/>
              <a:gd name="connsiteY149" fmla="*/ 575130 h 1078845"/>
              <a:gd name="connsiteX150" fmla="*/ 1104187 w 1125145"/>
              <a:gd name="connsiteY150" fmla="*/ 577987 h 1078845"/>
              <a:gd name="connsiteX151" fmla="*/ 1104187 w 1125145"/>
              <a:gd name="connsiteY151" fmla="*/ 579891 h 1078845"/>
              <a:gd name="connsiteX152" fmla="*/ 1107997 w 1125145"/>
              <a:gd name="connsiteY152" fmla="*/ 583700 h 1078845"/>
              <a:gd name="connsiteX153" fmla="*/ 1100376 w 1125145"/>
              <a:gd name="connsiteY153" fmla="*/ 589413 h 1078845"/>
              <a:gd name="connsiteX154" fmla="*/ 1102281 w 1125145"/>
              <a:gd name="connsiteY154" fmla="*/ 595127 h 1078845"/>
              <a:gd name="connsiteX155" fmla="*/ 1104187 w 1125145"/>
              <a:gd name="connsiteY155" fmla="*/ 595127 h 1078845"/>
              <a:gd name="connsiteX156" fmla="*/ 1105139 w 1125145"/>
              <a:gd name="connsiteY156" fmla="*/ 594174 h 1078845"/>
              <a:gd name="connsiteX157" fmla="*/ 1107997 w 1125145"/>
              <a:gd name="connsiteY157" fmla="*/ 593222 h 1078845"/>
              <a:gd name="connsiteX158" fmla="*/ 1107045 w 1125145"/>
              <a:gd name="connsiteY158" fmla="*/ 595127 h 1078845"/>
              <a:gd name="connsiteX159" fmla="*/ 1105139 w 1125145"/>
              <a:gd name="connsiteY159" fmla="*/ 599888 h 1078845"/>
              <a:gd name="connsiteX160" fmla="*/ 1104187 w 1125145"/>
              <a:gd name="connsiteY160" fmla="*/ 601792 h 1078845"/>
              <a:gd name="connsiteX161" fmla="*/ 1098470 w 1125145"/>
              <a:gd name="connsiteY161" fmla="*/ 603696 h 1078845"/>
              <a:gd name="connsiteX162" fmla="*/ 1092754 w 1125145"/>
              <a:gd name="connsiteY162" fmla="*/ 604649 h 1078845"/>
              <a:gd name="connsiteX163" fmla="*/ 1066078 w 1125145"/>
              <a:gd name="connsiteY163" fmla="*/ 604649 h 1078845"/>
              <a:gd name="connsiteX164" fmla="*/ 1024159 w 1125145"/>
              <a:gd name="connsiteY164" fmla="*/ 604649 h 1078845"/>
              <a:gd name="connsiteX165" fmla="*/ 983193 w 1125145"/>
              <a:gd name="connsiteY165" fmla="*/ 604649 h 1078845"/>
              <a:gd name="connsiteX166" fmla="*/ 942227 w 1125145"/>
              <a:gd name="connsiteY166" fmla="*/ 604649 h 1078845"/>
              <a:gd name="connsiteX167" fmla="*/ 900307 w 1125145"/>
              <a:gd name="connsiteY167" fmla="*/ 604649 h 1078845"/>
              <a:gd name="connsiteX168" fmla="*/ 859341 w 1125145"/>
              <a:gd name="connsiteY168" fmla="*/ 604649 h 1078845"/>
              <a:gd name="connsiteX169" fmla="*/ 817422 w 1125145"/>
              <a:gd name="connsiteY169" fmla="*/ 604649 h 1078845"/>
              <a:gd name="connsiteX170" fmla="*/ 776456 w 1125145"/>
              <a:gd name="connsiteY170" fmla="*/ 604649 h 1078845"/>
              <a:gd name="connsiteX171" fmla="*/ 721199 w 1125145"/>
              <a:gd name="connsiteY171" fmla="*/ 604649 h 1078845"/>
              <a:gd name="connsiteX172" fmla="*/ 716435 w 1125145"/>
              <a:gd name="connsiteY172" fmla="*/ 607505 h 1078845"/>
              <a:gd name="connsiteX173" fmla="*/ 712624 w 1125145"/>
              <a:gd name="connsiteY173" fmla="*/ 612266 h 1078845"/>
              <a:gd name="connsiteX174" fmla="*/ 685948 w 1125145"/>
              <a:gd name="connsiteY174" fmla="*/ 658925 h 1078845"/>
              <a:gd name="connsiteX175" fmla="*/ 664989 w 1125145"/>
              <a:gd name="connsiteY175" fmla="*/ 695108 h 1078845"/>
              <a:gd name="connsiteX176" fmla="*/ 641171 w 1125145"/>
              <a:gd name="connsiteY176" fmla="*/ 736053 h 1078845"/>
              <a:gd name="connsiteX177" fmla="*/ 617353 w 1125145"/>
              <a:gd name="connsiteY177" fmla="*/ 776997 h 1078845"/>
              <a:gd name="connsiteX178" fmla="*/ 576387 w 1125145"/>
              <a:gd name="connsiteY178" fmla="*/ 847461 h 1078845"/>
              <a:gd name="connsiteX179" fmla="*/ 574482 w 1125145"/>
              <a:gd name="connsiteY179" fmla="*/ 853174 h 1078845"/>
              <a:gd name="connsiteX180" fmla="*/ 574482 w 1125145"/>
              <a:gd name="connsiteY180" fmla="*/ 858887 h 1078845"/>
              <a:gd name="connsiteX181" fmla="*/ 577340 w 1125145"/>
              <a:gd name="connsiteY181" fmla="*/ 864600 h 1078845"/>
              <a:gd name="connsiteX182" fmla="*/ 616401 w 1125145"/>
              <a:gd name="connsiteY182" fmla="*/ 915067 h 1078845"/>
              <a:gd name="connsiteX183" fmla="*/ 609732 w 1125145"/>
              <a:gd name="connsiteY183" fmla="*/ 928398 h 1078845"/>
              <a:gd name="connsiteX184" fmla="*/ 606874 w 1125145"/>
              <a:gd name="connsiteY184" fmla="*/ 932206 h 1078845"/>
              <a:gd name="connsiteX185" fmla="*/ 603063 w 1125145"/>
              <a:gd name="connsiteY185" fmla="*/ 934111 h 1078845"/>
              <a:gd name="connsiteX186" fmla="*/ 599252 w 1125145"/>
              <a:gd name="connsiteY186" fmla="*/ 934111 h 1078845"/>
              <a:gd name="connsiteX187" fmla="*/ 595441 w 1125145"/>
              <a:gd name="connsiteY187" fmla="*/ 936015 h 1078845"/>
              <a:gd name="connsiteX188" fmla="*/ 591630 w 1125145"/>
              <a:gd name="connsiteY188" fmla="*/ 938872 h 1078845"/>
              <a:gd name="connsiteX189" fmla="*/ 590678 w 1125145"/>
              <a:gd name="connsiteY189" fmla="*/ 949346 h 1078845"/>
              <a:gd name="connsiteX190" fmla="*/ 591630 w 1125145"/>
              <a:gd name="connsiteY190" fmla="*/ 968390 h 1078845"/>
              <a:gd name="connsiteX191" fmla="*/ 588772 w 1125145"/>
              <a:gd name="connsiteY191" fmla="*/ 977912 h 1078845"/>
              <a:gd name="connsiteX192" fmla="*/ 582103 w 1125145"/>
              <a:gd name="connsiteY192" fmla="*/ 985530 h 1078845"/>
              <a:gd name="connsiteX193" fmla="*/ 581151 w 1125145"/>
              <a:gd name="connsiteY193" fmla="*/ 989338 h 1078845"/>
              <a:gd name="connsiteX194" fmla="*/ 581151 w 1125145"/>
              <a:gd name="connsiteY194" fmla="*/ 996004 h 1078845"/>
              <a:gd name="connsiteX195" fmla="*/ 581151 w 1125145"/>
              <a:gd name="connsiteY195" fmla="*/ 997909 h 1078845"/>
              <a:gd name="connsiteX196" fmla="*/ 584009 w 1125145"/>
              <a:gd name="connsiteY196" fmla="*/ 1005526 h 1078845"/>
              <a:gd name="connsiteX197" fmla="*/ 584962 w 1125145"/>
              <a:gd name="connsiteY197" fmla="*/ 1008383 h 1078845"/>
              <a:gd name="connsiteX198" fmla="*/ 584009 w 1125145"/>
              <a:gd name="connsiteY198" fmla="*/ 1013144 h 1078845"/>
              <a:gd name="connsiteX199" fmla="*/ 584009 w 1125145"/>
              <a:gd name="connsiteY199" fmla="*/ 1015048 h 1078845"/>
              <a:gd name="connsiteX200" fmla="*/ 589725 w 1125145"/>
              <a:gd name="connsiteY200" fmla="*/ 1030284 h 1078845"/>
              <a:gd name="connsiteX201" fmla="*/ 589725 w 1125145"/>
              <a:gd name="connsiteY201" fmla="*/ 1035997 h 1078845"/>
              <a:gd name="connsiteX202" fmla="*/ 588772 w 1125145"/>
              <a:gd name="connsiteY202" fmla="*/ 1040758 h 1078845"/>
              <a:gd name="connsiteX203" fmla="*/ 582103 w 1125145"/>
              <a:gd name="connsiteY203" fmla="*/ 1053136 h 1078845"/>
              <a:gd name="connsiteX204" fmla="*/ 575435 w 1125145"/>
              <a:gd name="connsiteY204" fmla="*/ 1071228 h 1078845"/>
              <a:gd name="connsiteX205" fmla="*/ 570671 w 1125145"/>
              <a:gd name="connsiteY205" fmla="*/ 1077894 h 1078845"/>
              <a:gd name="connsiteX206" fmla="*/ 564002 w 1125145"/>
              <a:gd name="connsiteY206" fmla="*/ 1078846 h 1078845"/>
              <a:gd name="connsiteX207" fmla="*/ 563049 w 1125145"/>
              <a:gd name="connsiteY207" fmla="*/ 1077894 h 1078845"/>
              <a:gd name="connsiteX208" fmla="*/ 546854 w 1125145"/>
              <a:gd name="connsiteY208" fmla="*/ 1057897 h 1078845"/>
              <a:gd name="connsiteX209" fmla="*/ 523988 w 1125145"/>
              <a:gd name="connsiteY209" fmla="*/ 1035997 h 1078845"/>
              <a:gd name="connsiteX210" fmla="*/ 485880 w 1125145"/>
              <a:gd name="connsiteY210" fmla="*/ 997909 h 1078845"/>
              <a:gd name="connsiteX211" fmla="*/ 427765 w 1125145"/>
              <a:gd name="connsiteY211" fmla="*/ 937920 h 1078845"/>
              <a:gd name="connsiteX212" fmla="*/ 390610 w 1125145"/>
              <a:gd name="connsiteY212" fmla="*/ 896023 h 1078845"/>
              <a:gd name="connsiteX213" fmla="*/ 385846 w 1125145"/>
              <a:gd name="connsiteY213" fmla="*/ 887453 h 1078845"/>
              <a:gd name="connsiteX214" fmla="*/ 385846 w 1125145"/>
              <a:gd name="connsiteY214" fmla="*/ 881740 h 1078845"/>
              <a:gd name="connsiteX215" fmla="*/ 390610 w 1125145"/>
              <a:gd name="connsiteY215" fmla="*/ 884596 h 1078845"/>
              <a:gd name="connsiteX216" fmla="*/ 403948 w 1125145"/>
              <a:gd name="connsiteY216" fmla="*/ 888405 h 1078845"/>
              <a:gd name="connsiteX217" fmla="*/ 406806 w 1125145"/>
              <a:gd name="connsiteY217" fmla="*/ 891262 h 1078845"/>
              <a:gd name="connsiteX218" fmla="*/ 406806 w 1125145"/>
              <a:gd name="connsiteY218" fmla="*/ 896975 h 1078845"/>
              <a:gd name="connsiteX219" fmla="*/ 408711 w 1125145"/>
              <a:gd name="connsiteY219" fmla="*/ 902688 h 1078845"/>
              <a:gd name="connsiteX220" fmla="*/ 412522 w 1125145"/>
              <a:gd name="connsiteY220" fmla="*/ 907449 h 1078845"/>
              <a:gd name="connsiteX221" fmla="*/ 417285 w 1125145"/>
              <a:gd name="connsiteY221" fmla="*/ 909354 h 1078845"/>
              <a:gd name="connsiteX222" fmla="*/ 413475 w 1125145"/>
              <a:gd name="connsiteY222" fmla="*/ 902688 h 1078845"/>
              <a:gd name="connsiteX223" fmla="*/ 411569 w 1125145"/>
              <a:gd name="connsiteY223" fmla="*/ 890310 h 1078845"/>
              <a:gd name="connsiteX224" fmla="*/ 407758 w 1125145"/>
              <a:gd name="connsiteY224" fmla="*/ 884596 h 1078845"/>
              <a:gd name="connsiteX225" fmla="*/ 402995 w 1125145"/>
              <a:gd name="connsiteY225" fmla="*/ 881740 h 1078845"/>
              <a:gd name="connsiteX226" fmla="*/ 397279 w 1125145"/>
              <a:gd name="connsiteY226" fmla="*/ 879835 h 1078845"/>
              <a:gd name="connsiteX227" fmla="*/ 390610 w 1125145"/>
              <a:gd name="connsiteY227" fmla="*/ 877931 h 1078845"/>
              <a:gd name="connsiteX228" fmla="*/ 385846 w 1125145"/>
              <a:gd name="connsiteY228" fmla="*/ 878883 h 1078845"/>
              <a:gd name="connsiteX229" fmla="*/ 384894 w 1125145"/>
              <a:gd name="connsiteY229" fmla="*/ 874122 h 1078845"/>
              <a:gd name="connsiteX230" fmla="*/ 382035 w 1125145"/>
              <a:gd name="connsiteY230" fmla="*/ 873170 h 1078845"/>
              <a:gd name="connsiteX231" fmla="*/ 380130 w 1125145"/>
              <a:gd name="connsiteY231" fmla="*/ 875074 h 1078845"/>
              <a:gd name="connsiteX232" fmla="*/ 383940 w 1125145"/>
              <a:gd name="connsiteY232" fmla="*/ 878883 h 1078845"/>
              <a:gd name="connsiteX233" fmla="*/ 379177 w 1125145"/>
              <a:gd name="connsiteY233" fmla="*/ 878883 h 1078845"/>
              <a:gd name="connsiteX234" fmla="*/ 361076 w 1125145"/>
              <a:gd name="connsiteY234" fmla="*/ 864600 h 1078845"/>
              <a:gd name="connsiteX235" fmla="*/ 348690 w 1125145"/>
              <a:gd name="connsiteY235" fmla="*/ 858887 h 1078845"/>
              <a:gd name="connsiteX236" fmla="*/ 342974 w 1125145"/>
              <a:gd name="connsiteY236" fmla="*/ 855078 h 1078845"/>
              <a:gd name="connsiteX237" fmla="*/ 338211 w 1125145"/>
              <a:gd name="connsiteY237" fmla="*/ 846508 h 1078845"/>
              <a:gd name="connsiteX238" fmla="*/ 314393 w 1125145"/>
              <a:gd name="connsiteY238" fmla="*/ 829368 h 1078845"/>
              <a:gd name="connsiteX239" fmla="*/ 286764 w 1125145"/>
              <a:gd name="connsiteY239" fmla="*/ 797946 h 1078845"/>
              <a:gd name="connsiteX240" fmla="*/ 282001 w 1125145"/>
              <a:gd name="connsiteY240" fmla="*/ 789376 h 1078845"/>
              <a:gd name="connsiteX241" fmla="*/ 278190 w 1125145"/>
              <a:gd name="connsiteY241" fmla="*/ 785567 h 1078845"/>
              <a:gd name="connsiteX242" fmla="*/ 269616 w 1125145"/>
              <a:gd name="connsiteY242" fmla="*/ 781758 h 1078845"/>
              <a:gd name="connsiteX243" fmla="*/ 196257 w 1125145"/>
              <a:gd name="connsiteY243" fmla="*/ 719865 h 1078845"/>
              <a:gd name="connsiteX244" fmla="*/ 191494 w 1125145"/>
              <a:gd name="connsiteY244" fmla="*/ 717009 h 1078845"/>
              <a:gd name="connsiteX245" fmla="*/ 141000 w 1125145"/>
              <a:gd name="connsiteY245" fmla="*/ 676064 h 1078845"/>
              <a:gd name="connsiteX246" fmla="*/ 110514 w 1125145"/>
              <a:gd name="connsiteY246" fmla="*/ 656067 h 1078845"/>
              <a:gd name="connsiteX247" fmla="*/ 54304 w 1125145"/>
              <a:gd name="connsiteY247" fmla="*/ 622740 h 1078845"/>
              <a:gd name="connsiteX248" fmla="*/ 58115 w 1125145"/>
              <a:gd name="connsiteY248" fmla="*/ 620836 h 1078845"/>
              <a:gd name="connsiteX249" fmla="*/ 65737 w 1125145"/>
              <a:gd name="connsiteY249" fmla="*/ 621788 h 1078845"/>
              <a:gd name="connsiteX250" fmla="*/ 69547 w 1125145"/>
              <a:gd name="connsiteY250" fmla="*/ 620836 h 1078845"/>
              <a:gd name="connsiteX251" fmla="*/ 71453 w 1125145"/>
              <a:gd name="connsiteY251" fmla="*/ 624645 h 1078845"/>
              <a:gd name="connsiteX252" fmla="*/ 74311 w 1125145"/>
              <a:gd name="connsiteY252" fmla="*/ 624645 h 1078845"/>
              <a:gd name="connsiteX253" fmla="*/ 78122 w 1125145"/>
              <a:gd name="connsiteY253" fmla="*/ 622740 h 1078845"/>
              <a:gd name="connsiteX254" fmla="*/ 81932 w 1125145"/>
              <a:gd name="connsiteY254" fmla="*/ 618932 h 1078845"/>
              <a:gd name="connsiteX255" fmla="*/ 75264 w 1125145"/>
              <a:gd name="connsiteY255" fmla="*/ 611314 h 1078845"/>
              <a:gd name="connsiteX256" fmla="*/ 72405 w 1125145"/>
              <a:gd name="connsiteY256" fmla="*/ 604649 h 1078845"/>
              <a:gd name="connsiteX257" fmla="*/ 68595 w 1125145"/>
              <a:gd name="connsiteY257" fmla="*/ 598935 h 1078845"/>
              <a:gd name="connsiteX258" fmla="*/ 60973 w 1125145"/>
              <a:gd name="connsiteY258" fmla="*/ 595127 h 1078845"/>
              <a:gd name="connsiteX259" fmla="*/ 24770 w 1125145"/>
              <a:gd name="connsiteY259" fmla="*/ 587509 h 1078845"/>
              <a:gd name="connsiteX260" fmla="*/ 15243 w 1125145"/>
              <a:gd name="connsiteY260" fmla="*/ 581796 h 1078845"/>
              <a:gd name="connsiteX261" fmla="*/ 12385 w 1125145"/>
              <a:gd name="connsiteY261" fmla="*/ 579891 h 1078845"/>
              <a:gd name="connsiteX262" fmla="*/ 14291 w 1125145"/>
              <a:gd name="connsiteY262" fmla="*/ 576083 h 1078845"/>
              <a:gd name="connsiteX263" fmla="*/ 20007 w 1125145"/>
              <a:gd name="connsiteY263" fmla="*/ 568465 h 1078845"/>
              <a:gd name="connsiteX264" fmla="*/ 21912 w 1125145"/>
              <a:gd name="connsiteY264" fmla="*/ 564656 h 1078845"/>
              <a:gd name="connsiteX265" fmla="*/ 23818 w 1125145"/>
              <a:gd name="connsiteY265" fmla="*/ 558943 h 1078845"/>
              <a:gd name="connsiteX266" fmla="*/ 24770 w 1125145"/>
              <a:gd name="connsiteY266" fmla="*/ 553230 h 1078845"/>
              <a:gd name="connsiteX267" fmla="*/ 25723 w 1125145"/>
              <a:gd name="connsiteY267" fmla="*/ 546564 h 1078845"/>
              <a:gd name="connsiteX268" fmla="*/ 26676 w 1125145"/>
              <a:gd name="connsiteY268" fmla="*/ 540851 h 1078845"/>
              <a:gd name="connsiteX269" fmla="*/ 25723 w 1125145"/>
              <a:gd name="connsiteY269" fmla="*/ 531329 h 1078845"/>
              <a:gd name="connsiteX270" fmla="*/ 21912 w 1125145"/>
              <a:gd name="connsiteY270" fmla="*/ 520855 h 1078845"/>
              <a:gd name="connsiteX271" fmla="*/ 17149 w 1125145"/>
              <a:gd name="connsiteY271" fmla="*/ 511333 h 1078845"/>
              <a:gd name="connsiteX272" fmla="*/ 13338 w 1125145"/>
              <a:gd name="connsiteY272" fmla="*/ 502763 h 1078845"/>
              <a:gd name="connsiteX273" fmla="*/ 8575 w 1125145"/>
              <a:gd name="connsiteY273" fmla="*/ 490384 h 1078845"/>
              <a:gd name="connsiteX274" fmla="*/ 5716 w 1125145"/>
              <a:gd name="connsiteY274" fmla="*/ 484671 h 1078845"/>
              <a:gd name="connsiteX275" fmla="*/ 2858 w 1125145"/>
              <a:gd name="connsiteY275" fmla="*/ 479910 h 1078845"/>
              <a:gd name="connsiteX276" fmla="*/ 0 w 1125145"/>
              <a:gd name="connsiteY276" fmla="*/ 467531 h 1078845"/>
              <a:gd name="connsiteX277" fmla="*/ 6669 w 1125145"/>
              <a:gd name="connsiteY277" fmla="*/ 454201 h 1078845"/>
              <a:gd name="connsiteX278" fmla="*/ 16196 w 1125145"/>
              <a:gd name="connsiteY278" fmla="*/ 441822 h 1078845"/>
              <a:gd name="connsiteX279" fmla="*/ 22865 w 1125145"/>
              <a:gd name="connsiteY279" fmla="*/ 431348 h 1078845"/>
              <a:gd name="connsiteX280" fmla="*/ 25723 w 1125145"/>
              <a:gd name="connsiteY280" fmla="*/ 424682 h 1078845"/>
              <a:gd name="connsiteX281" fmla="*/ 27629 w 1125145"/>
              <a:gd name="connsiteY281" fmla="*/ 418969 h 1078845"/>
              <a:gd name="connsiteX282" fmla="*/ 27629 w 1125145"/>
              <a:gd name="connsiteY282" fmla="*/ 412304 h 1078845"/>
              <a:gd name="connsiteX283" fmla="*/ 27629 w 1125145"/>
              <a:gd name="connsiteY283" fmla="*/ 405638 h 1078845"/>
              <a:gd name="connsiteX284" fmla="*/ 26676 w 1125145"/>
              <a:gd name="connsiteY284" fmla="*/ 398973 h 1078845"/>
              <a:gd name="connsiteX285" fmla="*/ 24770 w 1125145"/>
              <a:gd name="connsiteY285" fmla="*/ 390403 h 1078845"/>
              <a:gd name="connsiteX286" fmla="*/ 24770 w 1125145"/>
              <a:gd name="connsiteY286" fmla="*/ 381833 h 1078845"/>
              <a:gd name="connsiteX287" fmla="*/ 25723 w 1125145"/>
              <a:gd name="connsiteY287" fmla="*/ 376120 h 1078845"/>
              <a:gd name="connsiteX288" fmla="*/ 29534 w 1125145"/>
              <a:gd name="connsiteY288" fmla="*/ 371359 h 1078845"/>
              <a:gd name="connsiteX289" fmla="*/ 35250 w 1125145"/>
              <a:gd name="connsiteY289" fmla="*/ 367550 h 1078845"/>
              <a:gd name="connsiteX290" fmla="*/ 41919 w 1125145"/>
              <a:gd name="connsiteY290" fmla="*/ 364694 h 1078845"/>
              <a:gd name="connsiteX291" fmla="*/ 46683 w 1125145"/>
              <a:gd name="connsiteY291" fmla="*/ 361837 h 1078845"/>
              <a:gd name="connsiteX292" fmla="*/ 64784 w 1125145"/>
              <a:gd name="connsiteY292" fmla="*/ 350411 h 1078845"/>
              <a:gd name="connsiteX293" fmla="*/ 65737 w 1125145"/>
              <a:gd name="connsiteY293" fmla="*/ 346602 h 1078845"/>
              <a:gd name="connsiteX294" fmla="*/ 65737 w 1125145"/>
              <a:gd name="connsiteY294" fmla="*/ 340889 h 1078845"/>
              <a:gd name="connsiteX295" fmla="*/ 65737 w 1125145"/>
              <a:gd name="connsiteY295" fmla="*/ 329462 h 1078845"/>
              <a:gd name="connsiteX296" fmla="*/ 65737 w 1125145"/>
              <a:gd name="connsiteY296" fmla="*/ 321844 h 1078845"/>
              <a:gd name="connsiteX297" fmla="*/ 65737 w 1125145"/>
              <a:gd name="connsiteY297" fmla="*/ 313274 h 1078845"/>
              <a:gd name="connsiteX298" fmla="*/ 69547 w 1125145"/>
              <a:gd name="connsiteY298" fmla="*/ 307561 h 1078845"/>
              <a:gd name="connsiteX299" fmla="*/ 77169 w 1125145"/>
              <a:gd name="connsiteY299" fmla="*/ 309466 h 1078845"/>
              <a:gd name="connsiteX300" fmla="*/ 77169 w 1125145"/>
              <a:gd name="connsiteY300" fmla="*/ 302800 h 1078845"/>
              <a:gd name="connsiteX301" fmla="*/ 77169 w 1125145"/>
              <a:gd name="connsiteY301" fmla="*/ 299944 h 1078845"/>
              <a:gd name="connsiteX302" fmla="*/ 78122 w 1125145"/>
              <a:gd name="connsiteY302" fmla="*/ 282804 h 1078845"/>
              <a:gd name="connsiteX303" fmla="*/ 78122 w 1125145"/>
              <a:gd name="connsiteY303" fmla="*/ 274234 h 1078845"/>
              <a:gd name="connsiteX304" fmla="*/ 76216 w 1125145"/>
              <a:gd name="connsiteY304" fmla="*/ 265664 h 1078845"/>
              <a:gd name="connsiteX305" fmla="*/ 80028 w 1125145"/>
              <a:gd name="connsiteY305" fmla="*/ 264712 h 1078845"/>
              <a:gd name="connsiteX306" fmla="*/ 83838 w 1125145"/>
              <a:gd name="connsiteY306" fmla="*/ 262808 h 1078845"/>
              <a:gd name="connsiteX307" fmla="*/ 90507 w 1125145"/>
              <a:gd name="connsiteY307" fmla="*/ 257095 h 1078845"/>
              <a:gd name="connsiteX308" fmla="*/ 134331 w 1125145"/>
              <a:gd name="connsiteY308" fmla="*/ 226624 h 1078845"/>
              <a:gd name="connsiteX309" fmla="*/ 141000 w 1125145"/>
              <a:gd name="connsiteY309" fmla="*/ 222815 h 1078845"/>
              <a:gd name="connsiteX310" fmla="*/ 146717 w 1125145"/>
              <a:gd name="connsiteY310" fmla="*/ 219007 h 1078845"/>
              <a:gd name="connsiteX311" fmla="*/ 152433 w 1125145"/>
              <a:gd name="connsiteY311" fmla="*/ 213293 h 1078845"/>
              <a:gd name="connsiteX312" fmla="*/ 156244 w 1125145"/>
              <a:gd name="connsiteY312" fmla="*/ 207580 h 1078845"/>
              <a:gd name="connsiteX313" fmla="*/ 161008 w 1125145"/>
              <a:gd name="connsiteY313" fmla="*/ 195202 h 1078845"/>
              <a:gd name="connsiteX314" fmla="*/ 169582 w 1125145"/>
              <a:gd name="connsiteY314" fmla="*/ 177110 h 1078845"/>
              <a:gd name="connsiteX315" fmla="*/ 177203 w 1125145"/>
              <a:gd name="connsiteY315" fmla="*/ 159018 h 1078845"/>
              <a:gd name="connsiteX316" fmla="*/ 181014 w 1125145"/>
              <a:gd name="connsiteY316" fmla="*/ 146639 h 1078845"/>
              <a:gd name="connsiteX317" fmla="*/ 182920 w 1125145"/>
              <a:gd name="connsiteY317" fmla="*/ 144735 h 1078845"/>
              <a:gd name="connsiteX318" fmla="*/ 184825 w 1125145"/>
              <a:gd name="connsiteY318" fmla="*/ 140926 h 1078845"/>
              <a:gd name="connsiteX319" fmla="*/ 185778 w 1125145"/>
              <a:gd name="connsiteY319" fmla="*/ 139021 h 1078845"/>
              <a:gd name="connsiteX320" fmla="*/ 191494 w 1125145"/>
              <a:gd name="connsiteY320" fmla="*/ 136165 h 1078845"/>
              <a:gd name="connsiteX321" fmla="*/ 194352 w 1125145"/>
              <a:gd name="connsiteY321" fmla="*/ 133308 h 1078845"/>
              <a:gd name="connsiteX322" fmla="*/ 195305 w 1125145"/>
              <a:gd name="connsiteY322" fmla="*/ 133308 h 1078845"/>
              <a:gd name="connsiteX323" fmla="*/ 196257 w 1125145"/>
              <a:gd name="connsiteY323" fmla="*/ 133308 h 1078845"/>
              <a:gd name="connsiteX324" fmla="*/ 197210 w 1125145"/>
              <a:gd name="connsiteY324" fmla="*/ 127595 h 1078845"/>
              <a:gd name="connsiteX325" fmla="*/ 197210 w 1125145"/>
              <a:gd name="connsiteY325" fmla="*/ 125691 h 1078845"/>
              <a:gd name="connsiteX326" fmla="*/ 201021 w 1125145"/>
              <a:gd name="connsiteY326" fmla="*/ 121882 h 1078845"/>
              <a:gd name="connsiteX327" fmla="*/ 204832 w 1125145"/>
              <a:gd name="connsiteY327" fmla="*/ 119025 h 1078845"/>
              <a:gd name="connsiteX328" fmla="*/ 209595 w 1125145"/>
              <a:gd name="connsiteY328" fmla="*/ 116169 h 1078845"/>
              <a:gd name="connsiteX329" fmla="*/ 213406 w 1125145"/>
              <a:gd name="connsiteY329" fmla="*/ 112360 h 1078845"/>
              <a:gd name="connsiteX330" fmla="*/ 215311 w 1125145"/>
              <a:gd name="connsiteY330" fmla="*/ 107599 h 1078845"/>
              <a:gd name="connsiteX331" fmla="*/ 217217 w 1125145"/>
              <a:gd name="connsiteY331" fmla="*/ 101886 h 1078845"/>
              <a:gd name="connsiteX332" fmla="*/ 218170 w 1125145"/>
              <a:gd name="connsiteY332" fmla="*/ 96172 h 1078845"/>
              <a:gd name="connsiteX333" fmla="*/ 220075 w 1125145"/>
              <a:gd name="connsiteY333" fmla="*/ 90459 h 1078845"/>
              <a:gd name="connsiteX334" fmla="*/ 224838 w 1125145"/>
              <a:gd name="connsiteY334" fmla="*/ 72367 h 1078845"/>
              <a:gd name="connsiteX335" fmla="*/ 230555 w 1125145"/>
              <a:gd name="connsiteY335" fmla="*/ 53323 h 1078845"/>
              <a:gd name="connsiteX336" fmla="*/ 236271 w 1125145"/>
              <a:gd name="connsiteY336" fmla="*/ 34279 h 1078845"/>
              <a:gd name="connsiteX337" fmla="*/ 242940 w 1125145"/>
              <a:gd name="connsiteY337" fmla="*/ 16188 h 1078845"/>
              <a:gd name="connsiteX338" fmla="*/ 243893 w 1125145"/>
              <a:gd name="connsiteY338" fmla="*/ 9522 h 1078845"/>
              <a:gd name="connsiteX339" fmla="*/ 247704 w 1125145"/>
              <a:gd name="connsiteY339" fmla="*/ 8569 h 1078845"/>
              <a:gd name="connsiteX340" fmla="*/ 249609 w 1125145"/>
              <a:gd name="connsiteY340" fmla="*/ 6666 h 1078845"/>
              <a:gd name="connsiteX341" fmla="*/ 253420 w 1125145"/>
              <a:gd name="connsiteY341" fmla="*/ 1905 h 1078845"/>
              <a:gd name="connsiteX342" fmla="*/ 256278 w 1125145"/>
              <a:gd name="connsiteY342" fmla="*/ 0 h 1078845"/>
              <a:gd name="connsiteX343" fmla="*/ 261042 w 1125145"/>
              <a:gd name="connsiteY343" fmla="*/ 952 h 1078845"/>
              <a:gd name="connsiteX344" fmla="*/ 268663 w 1125145"/>
              <a:gd name="connsiteY344" fmla="*/ 2856 h 1078845"/>
              <a:gd name="connsiteX345" fmla="*/ 279143 w 1125145"/>
              <a:gd name="connsiteY345" fmla="*/ 4761 h 1078845"/>
              <a:gd name="connsiteX346" fmla="*/ 282001 w 1125145"/>
              <a:gd name="connsiteY346" fmla="*/ 6666 h 1078845"/>
              <a:gd name="connsiteX347" fmla="*/ 287717 w 1125145"/>
              <a:gd name="connsiteY347" fmla="*/ 10474 h 1078845"/>
              <a:gd name="connsiteX348" fmla="*/ 295339 w 1125145"/>
              <a:gd name="connsiteY348" fmla="*/ 14283 h 1078845"/>
              <a:gd name="connsiteX349" fmla="*/ 302008 w 1125145"/>
              <a:gd name="connsiteY349" fmla="*/ 22853 h 1078845"/>
              <a:gd name="connsiteX350" fmla="*/ 311535 w 1125145"/>
              <a:gd name="connsiteY350" fmla="*/ 29518 h 1078845"/>
              <a:gd name="connsiteX351" fmla="*/ 322015 w 1125145"/>
              <a:gd name="connsiteY351" fmla="*/ 31423 h 1078845"/>
              <a:gd name="connsiteX352" fmla="*/ 328684 w 1125145"/>
              <a:gd name="connsiteY352" fmla="*/ 24757 h 1078845"/>
              <a:gd name="connsiteX353" fmla="*/ 334400 w 1125145"/>
              <a:gd name="connsiteY353" fmla="*/ 25710 h 1078845"/>
              <a:gd name="connsiteX354" fmla="*/ 338211 w 1125145"/>
              <a:gd name="connsiteY354" fmla="*/ 19044 h 1078845"/>
              <a:gd name="connsiteX355" fmla="*/ 339163 w 1125145"/>
              <a:gd name="connsiteY355" fmla="*/ 26662 h 1078845"/>
              <a:gd name="connsiteX356" fmla="*/ 340116 w 1125145"/>
              <a:gd name="connsiteY356" fmla="*/ 33327 h 1078845"/>
              <a:gd name="connsiteX357" fmla="*/ 340116 w 1125145"/>
              <a:gd name="connsiteY357" fmla="*/ 35232 h 1078845"/>
              <a:gd name="connsiteX358" fmla="*/ 340116 w 1125145"/>
              <a:gd name="connsiteY358" fmla="*/ 40945 h 1078845"/>
              <a:gd name="connsiteX359" fmla="*/ 341069 w 1125145"/>
              <a:gd name="connsiteY359" fmla="*/ 46658 h 1078845"/>
              <a:gd name="connsiteX360" fmla="*/ 341069 w 1125145"/>
              <a:gd name="connsiteY360" fmla="*/ 52371 h 1078845"/>
              <a:gd name="connsiteX361" fmla="*/ 341069 w 1125145"/>
              <a:gd name="connsiteY361" fmla="*/ 58084 h 1078845"/>
              <a:gd name="connsiteX362" fmla="*/ 339163 w 1125145"/>
              <a:gd name="connsiteY362" fmla="*/ 62845 h 1078845"/>
              <a:gd name="connsiteX363" fmla="*/ 336305 w 1125145"/>
              <a:gd name="connsiteY363" fmla="*/ 72367 h 1078845"/>
              <a:gd name="connsiteX364" fmla="*/ 334400 w 1125145"/>
              <a:gd name="connsiteY364" fmla="*/ 77128 h 1078845"/>
              <a:gd name="connsiteX365" fmla="*/ 334400 w 1125145"/>
              <a:gd name="connsiteY365" fmla="*/ 90459 h 1078845"/>
              <a:gd name="connsiteX366" fmla="*/ 340116 w 1125145"/>
              <a:gd name="connsiteY366" fmla="*/ 115216 h 1078845"/>
              <a:gd name="connsiteX367" fmla="*/ 340116 w 1125145"/>
              <a:gd name="connsiteY367" fmla="*/ 128547 h 1078845"/>
              <a:gd name="connsiteX368" fmla="*/ 341069 w 1125145"/>
              <a:gd name="connsiteY368" fmla="*/ 136165 h 1078845"/>
              <a:gd name="connsiteX369" fmla="*/ 342974 w 1125145"/>
              <a:gd name="connsiteY369" fmla="*/ 142830 h 1078845"/>
              <a:gd name="connsiteX370" fmla="*/ 347738 w 1125145"/>
              <a:gd name="connsiteY370" fmla="*/ 145687 h 1078845"/>
              <a:gd name="connsiteX371" fmla="*/ 355359 w 1125145"/>
              <a:gd name="connsiteY371" fmla="*/ 145687 h 1078845"/>
              <a:gd name="connsiteX372" fmla="*/ 364886 w 1125145"/>
              <a:gd name="connsiteY372" fmla="*/ 147591 h 1078845"/>
              <a:gd name="connsiteX373" fmla="*/ 369650 w 1125145"/>
              <a:gd name="connsiteY373" fmla="*/ 154257 h 1078845"/>
              <a:gd name="connsiteX374" fmla="*/ 373461 w 1125145"/>
              <a:gd name="connsiteY374" fmla="*/ 162826 h 1078845"/>
              <a:gd name="connsiteX375" fmla="*/ 379177 w 1125145"/>
              <a:gd name="connsiteY375" fmla="*/ 172348 h 1078845"/>
              <a:gd name="connsiteX376" fmla="*/ 382035 w 1125145"/>
              <a:gd name="connsiteY376" fmla="*/ 177110 h 1078845"/>
              <a:gd name="connsiteX377" fmla="*/ 385846 w 1125145"/>
              <a:gd name="connsiteY377" fmla="*/ 181871 h 1078845"/>
              <a:gd name="connsiteX378" fmla="*/ 389657 w 1125145"/>
              <a:gd name="connsiteY378" fmla="*/ 186632 h 1078845"/>
              <a:gd name="connsiteX379" fmla="*/ 393468 w 1125145"/>
              <a:gd name="connsiteY379" fmla="*/ 190441 h 1078845"/>
              <a:gd name="connsiteX380" fmla="*/ 402042 w 1125145"/>
              <a:gd name="connsiteY380" fmla="*/ 195202 h 1078845"/>
              <a:gd name="connsiteX381" fmla="*/ 411569 w 1125145"/>
              <a:gd name="connsiteY381" fmla="*/ 199010 h 1078845"/>
              <a:gd name="connsiteX382" fmla="*/ 421096 w 1125145"/>
              <a:gd name="connsiteY382" fmla="*/ 198058 h 1078845"/>
              <a:gd name="connsiteX383" fmla="*/ 429670 w 1125145"/>
              <a:gd name="connsiteY383" fmla="*/ 192345 h 1078845"/>
              <a:gd name="connsiteX384" fmla="*/ 434434 w 1125145"/>
              <a:gd name="connsiteY384" fmla="*/ 188536 h 1078845"/>
              <a:gd name="connsiteX385" fmla="*/ 452535 w 1125145"/>
              <a:gd name="connsiteY385" fmla="*/ 171397 h 1078845"/>
              <a:gd name="connsiteX386" fmla="*/ 463968 w 1125145"/>
              <a:gd name="connsiteY386" fmla="*/ 159970 h 1078845"/>
              <a:gd name="connsiteX387" fmla="*/ 490644 w 1125145"/>
              <a:gd name="connsiteY387" fmla="*/ 137117 h 1078845"/>
              <a:gd name="connsiteX388" fmla="*/ 500171 w 1125145"/>
              <a:gd name="connsiteY388" fmla="*/ 126643 h 1078845"/>
              <a:gd name="connsiteX389" fmla="*/ 505887 w 1125145"/>
              <a:gd name="connsiteY389" fmla="*/ 121882 h 1078845"/>
              <a:gd name="connsiteX390" fmla="*/ 512556 w 1125145"/>
              <a:gd name="connsiteY390" fmla="*/ 119977 h 1078845"/>
              <a:gd name="connsiteX391" fmla="*/ 523036 w 1125145"/>
              <a:gd name="connsiteY391" fmla="*/ 117121 h 1078845"/>
              <a:gd name="connsiteX392" fmla="*/ 525894 w 1125145"/>
              <a:gd name="connsiteY392" fmla="*/ 111408 h 1078845"/>
              <a:gd name="connsiteX393" fmla="*/ 524941 w 1125145"/>
              <a:gd name="connsiteY393" fmla="*/ 103790 h 1078845"/>
              <a:gd name="connsiteX394" fmla="*/ 527799 w 1125145"/>
              <a:gd name="connsiteY394" fmla="*/ 94268 h 1078845"/>
              <a:gd name="connsiteX395" fmla="*/ 535421 w 1125145"/>
              <a:gd name="connsiteY395" fmla="*/ 88555 h 1078845"/>
              <a:gd name="connsiteX396" fmla="*/ 545901 w 1125145"/>
              <a:gd name="connsiteY396" fmla="*/ 85698 h 1078845"/>
              <a:gd name="connsiteX397" fmla="*/ 556381 w 1125145"/>
              <a:gd name="connsiteY397" fmla="*/ 82842 h 1078845"/>
              <a:gd name="connsiteX398" fmla="*/ 565908 w 1125145"/>
              <a:gd name="connsiteY398" fmla="*/ 80937 h 1078845"/>
              <a:gd name="connsiteX399" fmla="*/ 573529 w 1125145"/>
              <a:gd name="connsiteY399" fmla="*/ 78081 h 1078845"/>
              <a:gd name="connsiteX400" fmla="*/ 581151 w 1125145"/>
              <a:gd name="connsiteY400" fmla="*/ 74272 h 1078845"/>
              <a:gd name="connsiteX401" fmla="*/ 587820 w 1125145"/>
              <a:gd name="connsiteY401" fmla="*/ 69511 h 1078845"/>
              <a:gd name="connsiteX402" fmla="*/ 593536 w 1125145"/>
              <a:gd name="connsiteY402" fmla="*/ 64750 h 1078845"/>
              <a:gd name="connsiteX403" fmla="*/ 603063 w 1125145"/>
              <a:gd name="connsiteY403" fmla="*/ 66654 h 1078845"/>
              <a:gd name="connsiteX404" fmla="*/ 613543 w 1125145"/>
              <a:gd name="connsiteY404" fmla="*/ 65702 h 1078845"/>
              <a:gd name="connsiteX405" fmla="*/ 620211 w 1125145"/>
              <a:gd name="connsiteY405" fmla="*/ 60941 h 1078845"/>
              <a:gd name="connsiteX406" fmla="*/ 614495 w 1125145"/>
              <a:gd name="connsiteY406" fmla="*/ 51419 h 1078845"/>
              <a:gd name="connsiteX407" fmla="*/ 622117 w 1125145"/>
              <a:gd name="connsiteY407" fmla="*/ 42849 h 1078845"/>
              <a:gd name="connsiteX408" fmla="*/ 630692 w 1125145"/>
              <a:gd name="connsiteY408" fmla="*/ 34279 h 1078845"/>
              <a:gd name="connsiteX409" fmla="*/ 639266 w 1125145"/>
              <a:gd name="connsiteY409" fmla="*/ 28566 h 1078845"/>
              <a:gd name="connsiteX410" fmla="*/ 645935 w 1125145"/>
              <a:gd name="connsiteY410" fmla="*/ 26662 h 1078845"/>
              <a:gd name="connsiteX411" fmla="*/ 647840 w 1125145"/>
              <a:gd name="connsiteY411" fmla="*/ 26662 h 1078845"/>
              <a:gd name="connsiteX412" fmla="*/ 652604 w 1125145"/>
              <a:gd name="connsiteY412" fmla="*/ 29518 h 1078845"/>
              <a:gd name="connsiteX413" fmla="*/ 651651 w 1125145"/>
              <a:gd name="connsiteY413" fmla="*/ 39993 h 1078845"/>
              <a:gd name="connsiteX414" fmla="*/ 655462 w 1125145"/>
              <a:gd name="connsiteY414" fmla="*/ 44754 h 1078845"/>
              <a:gd name="connsiteX415" fmla="*/ 657367 w 1125145"/>
              <a:gd name="connsiteY415" fmla="*/ 40945 h 1078845"/>
              <a:gd name="connsiteX416" fmla="*/ 658320 w 1125145"/>
              <a:gd name="connsiteY416" fmla="*/ 38088 h 1078845"/>
              <a:gd name="connsiteX417" fmla="*/ 660225 w 1125145"/>
              <a:gd name="connsiteY417" fmla="*/ 35232 h 1078845"/>
              <a:gd name="connsiteX418" fmla="*/ 664036 w 1125145"/>
              <a:gd name="connsiteY418" fmla="*/ 33327 h 1078845"/>
              <a:gd name="connsiteX419" fmla="*/ 667847 w 1125145"/>
              <a:gd name="connsiteY419" fmla="*/ 33327 h 1078845"/>
              <a:gd name="connsiteX420" fmla="*/ 672610 w 1125145"/>
              <a:gd name="connsiteY420" fmla="*/ 34279 h 1078845"/>
              <a:gd name="connsiteX421" fmla="*/ 680232 w 1125145"/>
              <a:gd name="connsiteY421" fmla="*/ 38088 h 1078845"/>
              <a:gd name="connsiteX422" fmla="*/ 685948 w 1125145"/>
              <a:gd name="connsiteY422" fmla="*/ 33327 h 1078845"/>
              <a:gd name="connsiteX423" fmla="*/ 692617 w 1125145"/>
              <a:gd name="connsiteY423" fmla="*/ 34279 h 1078845"/>
              <a:gd name="connsiteX424" fmla="*/ 698333 w 1125145"/>
              <a:gd name="connsiteY424" fmla="*/ 39040 h 1078845"/>
              <a:gd name="connsiteX425" fmla="*/ 703097 w 1125145"/>
              <a:gd name="connsiteY425" fmla="*/ 46658 h 1078845"/>
              <a:gd name="connsiteX426" fmla="*/ 703097 w 1125145"/>
              <a:gd name="connsiteY426" fmla="*/ 48562 h 1078845"/>
              <a:gd name="connsiteX427" fmla="*/ 703097 w 1125145"/>
              <a:gd name="connsiteY427" fmla="*/ 55228 h 1078845"/>
              <a:gd name="connsiteX428" fmla="*/ 703097 w 1125145"/>
              <a:gd name="connsiteY428" fmla="*/ 57132 h 1078845"/>
              <a:gd name="connsiteX429" fmla="*/ 704050 w 1125145"/>
              <a:gd name="connsiteY429" fmla="*/ 59989 h 1078845"/>
              <a:gd name="connsiteX430" fmla="*/ 705955 w 1125145"/>
              <a:gd name="connsiteY430" fmla="*/ 69511 h 1078845"/>
              <a:gd name="connsiteX431" fmla="*/ 704050 w 1125145"/>
              <a:gd name="connsiteY431" fmla="*/ 72367 h 1078845"/>
              <a:gd name="connsiteX432" fmla="*/ 701191 w 1125145"/>
              <a:gd name="connsiteY432" fmla="*/ 78081 h 1078845"/>
              <a:gd name="connsiteX433" fmla="*/ 700239 w 1125145"/>
              <a:gd name="connsiteY433" fmla="*/ 83794 h 1078845"/>
              <a:gd name="connsiteX434" fmla="*/ 704050 w 1125145"/>
              <a:gd name="connsiteY434" fmla="*/ 86650 h 1078845"/>
              <a:gd name="connsiteX435" fmla="*/ 710719 w 1125145"/>
              <a:gd name="connsiteY435" fmla="*/ 86650 h 1078845"/>
              <a:gd name="connsiteX436" fmla="*/ 716435 w 1125145"/>
              <a:gd name="connsiteY436" fmla="*/ 85698 h 1078845"/>
              <a:gd name="connsiteX437" fmla="*/ 723104 w 1125145"/>
              <a:gd name="connsiteY437" fmla="*/ 86650 h 1078845"/>
              <a:gd name="connsiteX438" fmla="*/ 728820 w 1125145"/>
              <a:gd name="connsiteY438" fmla="*/ 88555 h 1078845"/>
              <a:gd name="connsiteX439" fmla="*/ 734536 w 1125145"/>
              <a:gd name="connsiteY439" fmla="*/ 97125 h 1078845"/>
              <a:gd name="connsiteX440" fmla="*/ 738347 w 1125145"/>
              <a:gd name="connsiteY440" fmla="*/ 108551 h 1078845"/>
              <a:gd name="connsiteX441" fmla="*/ 741205 w 1125145"/>
              <a:gd name="connsiteY441" fmla="*/ 119977 h 1078845"/>
              <a:gd name="connsiteX442" fmla="*/ 743111 w 1125145"/>
              <a:gd name="connsiteY442" fmla="*/ 130452 h 1078845"/>
              <a:gd name="connsiteX443" fmla="*/ 743111 w 1125145"/>
              <a:gd name="connsiteY443" fmla="*/ 133308 h 1078845"/>
              <a:gd name="connsiteX444" fmla="*/ 743111 w 1125145"/>
              <a:gd name="connsiteY444" fmla="*/ 136165 h 1078845"/>
              <a:gd name="connsiteX445" fmla="*/ 743111 w 1125145"/>
              <a:gd name="connsiteY445" fmla="*/ 142830 h 1078845"/>
              <a:gd name="connsiteX446" fmla="*/ 745016 w 1125145"/>
              <a:gd name="connsiteY446" fmla="*/ 147591 h 1078845"/>
              <a:gd name="connsiteX447" fmla="*/ 749780 w 1125145"/>
              <a:gd name="connsiteY447" fmla="*/ 151400 h 1078845"/>
              <a:gd name="connsiteX448" fmla="*/ 756449 w 1125145"/>
              <a:gd name="connsiteY448" fmla="*/ 154257 h 1078845"/>
              <a:gd name="connsiteX449" fmla="*/ 761212 w 1125145"/>
              <a:gd name="connsiteY449" fmla="*/ 156161 h 1078845"/>
              <a:gd name="connsiteX450" fmla="*/ 765023 w 1125145"/>
              <a:gd name="connsiteY450" fmla="*/ 158065 h 1078845"/>
              <a:gd name="connsiteX451" fmla="*/ 770739 w 1125145"/>
              <a:gd name="connsiteY451" fmla="*/ 159970 h 1078845"/>
              <a:gd name="connsiteX452" fmla="*/ 777408 w 1125145"/>
              <a:gd name="connsiteY452" fmla="*/ 161874 h 1078845"/>
              <a:gd name="connsiteX453" fmla="*/ 783125 w 1125145"/>
              <a:gd name="connsiteY453" fmla="*/ 163779 h 1078845"/>
              <a:gd name="connsiteX454" fmla="*/ 785030 w 1125145"/>
              <a:gd name="connsiteY454" fmla="*/ 165683 h 1078845"/>
              <a:gd name="connsiteX455" fmla="*/ 787888 w 1125145"/>
              <a:gd name="connsiteY455" fmla="*/ 167587 h 1078845"/>
              <a:gd name="connsiteX456" fmla="*/ 790746 w 1125145"/>
              <a:gd name="connsiteY456" fmla="*/ 169492 h 1078845"/>
              <a:gd name="connsiteX457" fmla="*/ 790746 w 1125145"/>
              <a:gd name="connsiteY457" fmla="*/ 174253 h 1078845"/>
              <a:gd name="connsiteX458" fmla="*/ 788841 w 1125145"/>
              <a:gd name="connsiteY458" fmla="*/ 183775 h 1078845"/>
              <a:gd name="connsiteX459" fmla="*/ 790746 w 1125145"/>
              <a:gd name="connsiteY459" fmla="*/ 186632 h 1078845"/>
              <a:gd name="connsiteX460" fmla="*/ 794557 w 1125145"/>
              <a:gd name="connsiteY460" fmla="*/ 189488 h 1078845"/>
              <a:gd name="connsiteX461" fmla="*/ 798368 w 1125145"/>
              <a:gd name="connsiteY461" fmla="*/ 190441 h 1078845"/>
              <a:gd name="connsiteX462" fmla="*/ 802179 w 1125145"/>
              <a:gd name="connsiteY462" fmla="*/ 191393 h 1078845"/>
              <a:gd name="connsiteX463" fmla="*/ 808848 w 1125145"/>
              <a:gd name="connsiteY463" fmla="*/ 190441 h 1078845"/>
              <a:gd name="connsiteX464" fmla="*/ 811706 w 1125145"/>
              <a:gd name="connsiteY464" fmla="*/ 192345 h 1078845"/>
              <a:gd name="connsiteX465" fmla="*/ 813611 w 1125145"/>
              <a:gd name="connsiteY465" fmla="*/ 195202 h 1078845"/>
              <a:gd name="connsiteX466" fmla="*/ 821233 w 1125145"/>
              <a:gd name="connsiteY466" fmla="*/ 207580 h 1078845"/>
              <a:gd name="connsiteX467" fmla="*/ 822185 w 1125145"/>
              <a:gd name="connsiteY467" fmla="*/ 208532 h 1078845"/>
              <a:gd name="connsiteX468" fmla="*/ 821233 w 1125145"/>
              <a:gd name="connsiteY468" fmla="*/ 213293 h 1078845"/>
              <a:gd name="connsiteX469" fmla="*/ 817422 w 1125145"/>
              <a:gd name="connsiteY469" fmla="*/ 213293 h 1078845"/>
              <a:gd name="connsiteX470" fmla="*/ 813611 w 1125145"/>
              <a:gd name="connsiteY470" fmla="*/ 213293 h 1078845"/>
              <a:gd name="connsiteX471" fmla="*/ 809800 w 1125145"/>
              <a:gd name="connsiteY471" fmla="*/ 215198 h 1078845"/>
              <a:gd name="connsiteX472" fmla="*/ 807895 w 1125145"/>
              <a:gd name="connsiteY472" fmla="*/ 218054 h 1078845"/>
              <a:gd name="connsiteX473" fmla="*/ 806942 w 1125145"/>
              <a:gd name="connsiteY473" fmla="*/ 222815 h 1078845"/>
              <a:gd name="connsiteX474" fmla="*/ 805989 w 1125145"/>
              <a:gd name="connsiteY474" fmla="*/ 227576 h 1078845"/>
              <a:gd name="connsiteX475" fmla="*/ 807895 w 1125145"/>
              <a:gd name="connsiteY475" fmla="*/ 232337 h 1078845"/>
              <a:gd name="connsiteX476" fmla="*/ 808848 w 1125145"/>
              <a:gd name="connsiteY476" fmla="*/ 233290 h 107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1125145" h="1078845">
                <a:moveTo>
                  <a:pt x="2858" y="608457"/>
                </a:moveTo>
                <a:lnTo>
                  <a:pt x="9527" y="595127"/>
                </a:lnTo>
                <a:lnTo>
                  <a:pt x="13338" y="597031"/>
                </a:lnTo>
                <a:lnTo>
                  <a:pt x="20960" y="602744"/>
                </a:lnTo>
                <a:lnTo>
                  <a:pt x="28581" y="614171"/>
                </a:lnTo>
                <a:lnTo>
                  <a:pt x="32392" y="617027"/>
                </a:lnTo>
                <a:lnTo>
                  <a:pt x="41919" y="620836"/>
                </a:lnTo>
                <a:lnTo>
                  <a:pt x="46683" y="623693"/>
                </a:lnTo>
                <a:lnTo>
                  <a:pt x="48588" y="627501"/>
                </a:lnTo>
                <a:lnTo>
                  <a:pt x="2858" y="608457"/>
                </a:lnTo>
                <a:close/>
                <a:moveTo>
                  <a:pt x="808848" y="233290"/>
                </a:moveTo>
                <a:lnTo>
                  <a:pt x="806942" y="233290"/>
                </a:lnTo>
                <a:lnTo>
                  <a:pt x="805989" y="238051"/>
                </a:lnTo>
                <a:lnTo>
                  <a:pt x="812658" y="241859"/>
                </a:lnTo>
                <a:lnTo>
                  <a:pt x="822185" y="243764"/>
                </a:lnTo>
                <a:lnTo>
                  <a:pt x="826949" y="245668"/>
                </a:lnTo>
                <a:lnTo>
                  <a:pt x="828854" y="253286"/>
                </a:lnTo>
                <a:lnTo>
                  <a:pt x="834570" y="254238"/>
                </a:lnTo>
                <a:lnTo>
                  <a:pt x="843145" y="253286"/>
                </a:lnTo>
                <a:lnTo>
                  <a:pt x="851720" y="253286"/>
                </a:lnTo>
                <a:lnTo>
                  <a:pt x="854578" y="256142"/>
                </a:lnTo>
                <a:lnTo>
                  <a:pt x="857436" y="261856"/>
                </a:lnTo>
                <a:lnTo>
                  <a:pt x="859341" y="267569"/>
                </a:lnTo>
                <a:lnTo>
                  <a:pt x="859341" y="272330"/>
                </a:lnTo>
                <a:lnTo>
                  <a:pt x="860294" y="274234"/>
                </a:lnTo>
                <a:lnTo>
                  <a:pt x="866963" y="276139"/>
                </a:lnTo>
                <a:lnTo>
                  <a:pt x="869821" y="277091"/>
                </a:lnTo>
                <a:lnTo>
                  <a:pt x="870774" y="279947"/>
                </a:lnTo>
                <a:lnTo>
                  <a:pt x="872679" y="284708"/>
                </a:lnTo>
                <a:lnTo>
                  <a:pt x="873632" y="288517"/>
                </a:lnTo>
                <a:lnTo>
                  <a:pt x="876490" y="292326"/>
                </a:lnTo>
                <a:lnTo>
                  <a:pt x="886969" y="304705"/>
                </a:lnTo>
                <a:lnTo>
                  <a:pt x="889828" y="305657"/>
                </a:lnTo>
                <a:lnTo>
                  <a:pt x="897449" y="304705"/>
                </a:lnTo>
                <a:lnTo>
                  <a:pt x="900307" y="305657"/>
                </a:lnTo>
                <a:lnTo>
                  <a:pt x="902213" y="307561"/>
                </a:lnTo>
                <a:lnTo>
                  <a:pt x="903165" y="313274"/>
                </a:lnTo>
                <a:lnTo>
                  <a:pt x="905071" y="316131"/>
                </a:lnTo>
                <a:lnTo>
                  <a:pt x="915550" y="328510"/>
                </a:lnTo>
                <a:lnTo>
                  <a:pt x="917456" y="332318"/>
                </a:lnTo>
                <a:lnTo>
                  <a:pt x="918409" y="338984"/>
                </a:lnTo>
                <a:lnTo>
                  <a:pt x="922219" y="341840"/>
                </a:lnTo>
                <a:lnTo>
                  <a:pt x="933652" y="346602"/>
                </a:lnTo>
                <a:lnTo>
                  <a:pt x="935558" y="347554"/>
                </a:lnTo>
                <a:lnTo>
                  <a:pt x="939368" y="351363"/>
                </a:lnTo>
                <a:lnTo>
                  <a:pt x="940321" y="352315"/>
                </a:lnTo>
                <a:lnTo>
                  <a:pt x="943179" y="351363"/>
                </a:lnTo>
                <a:lnTo>
                  <a:pt x="943179" y="348506"/>
                </a:lnTo>
                <a:lnTo>
                  <a:pt x="942227" y="345650"/>
                </a:lnTo>
                <a:lnTo>
                  <a:pt x="942227" y="343745"/>
                </a:lnTo>
                <a:lnTo>
                  <a:pt x="947943" y="343745"/>
                </a:lnTo>
                <a:lnTo>
                  <a:pt x="951754" y="344698"/>
                </a:lnTo>
                <a:lnTo>
                  <a:pt x="952706" y="347554"/>
                </a:lnTo>
                <a:lnTo>
                  <a:pt x="947943" y="352315"/>
                </a:lnTo>
                <a:lnTo>
                  <a:pt x="953659" y="355172"/>
                </a:lnTo>
                <a:lnTo>
                  <a:pt x="963186" y="364694"/>
                </a:lnTo>
                <a:lnTo>
                  <a:pt x="967949" y="367550"/>
                </a:lnTo>
                <a:lnTo>
                  <a:pt x="988909" y="374216"/>
                </a:lnTo>
                <a:lnTo>
                  <a:pt x="992720" y="374216"/>
                </a:lnTo>
                <a:lnTo>
                  <a:pt x="995578" y="371359"/>
                </a:lnTo>
                <a:lnTo>
                  <a:pt x="999389" y="374216"/>
                </a:lnTo>
                <a:lnTo>
                  <a:pt x="999389" y="376120"/>
                </a:lnTo>
                <a:lnTo>
                  <a:pt x="998436" y="379929"/>
                </a:lnTo>
                <a:lnTo>
                  <a:pt x="1003199" y="383738"/>
                </a:lnTo>
                <a:lnTo>
                  <a:pt x="1013680" y="389451"/>
                </a:lnTo>
                <a:lnTo>
                  <a:pt x="1017490" y="392308"/>
                </a:lnTo>
                <a:lnTo>
                  <a:pt x="1038450" y="421826"/>
                </a:lnTo>
                <a:lnTo>
                  <a:pt x="1042261" y="433252"/>
                </a:lnTo>
                <a:lnTo>
                  <a:pt x="1038450" y="440870"/>
                </a:lnTo>
                <a:lnTo>
                  <a:pt x="1038450" y="442774"/>
                </a:lnTo>
                <a:lnTo>
                  <a:pt x="1041308" y="441822"/>
                </a:lnTo>
                <a:lnTo>
                  <a:pt x="1042261" y="441822"/>
                </a:lnTo>
                <a:lnTo>
                  <a:pt x="1043213" y="440870"/>
                </a:lnTo>
                <a:lnTo>
                  <a:pt x="1044166" y="438965"/>
                </a:lnTo>
                <a:lnTo>
                  <a:pt x="1047977" y="440870"/>
                </a:lnTo>
                <a:lnTo>
                  <a:pt x="1047024" y="445631"/>
                </a:lnTo>
                <a:lnTo>
                  <a:pt x="1045119" y="450392"/>
                </a:lnTo>
                <a:lnTo>
                  <a:pt x="1047024" y="456105"/>
                </a:lnTo>
                <a:lnTo>
                  <a:pt x="1044166" y="460866"/>
                </a:lnTo>
                <a:lnTo>
                  <a:pt x="1047024" y="461818"/>
                </a:lnTo>
                <a:lnTo>
                  <a:pt x="1051788" y="461818"/>
                </a:lnTo>
                <a:lnTo>
                  <a:pt x="1054646" y="464675"/>
                </a:lnTo>
                <a:lnTo>
                  <a:pt x="1054646" y="467531"/>
                </a:lnTo>
                <a:lnTo>
                  <a:pt x="1052740" y="469436"/>
                </a:lnTo>
                <a:lnTo>
                  <a:pt x="1049882" y="472292"/>
                </a:lnTo>
                <a:lnTo>
                  <a:pt x="1048929" y="475149"/>
                </a:lnTo>
                <a:lnTo>
                  <a:pt x="1052740" y="474197"/>
                </a:lnTo>
                <a:lnTo>
                  <a:pt x="1057504" y="474197"/>
                </a:lnTo>
                <a:lnTo>
                  <a:pt x="1061315" y="475149"/>
                </a:lnTo>
                <a:lnTo>
                  <a:pt x="1063220" y="476101"/>
                </a:lnTo>
                <a:lnTo>
                  <a:pt x="1065125" y="475149"/>
                </a:lnTo>
                <a:lnTo>
                  <a:pt x="1072747" y="473245"/>
                </a:lnTo>
                <a:lnTo>
                  <a:pt x="1075605" y="473245"/>
                </a:lnTo>
                <a:lnTo>
                  <a:pt x="1076558" y="479910"/>
                </a:lnTo>
                <a:lnTo>
                  <a:pt x="1078463" y="482767"/>
                </a:lnTo>
                <a:lnTo>
                  <a:pt x="1086085" y="478958"/>
                </a:lnTo>
                <a:lnTo>
                  <a:pt x="1088943" y="479910"/>
                </a:lnTo>
                <a:lnTo>
                  <a:pt x="1091801" y="481814"/>
                </a:lnTo>
                <a:lnTo>
                  <a:pt x="1093707" y="483719"/>
                </a:lnTo>
                <a:lnTo>
                  <a:pt x="1095612" y="487528"/>
                </a:lnTo>
                <a:lnTo>
                  <a:pt x="1094660" y="489432"/>
                </a:lnTo>
                <a:lnTo>
                  <a:pt x="1095612" y="491336"/>
                </a:lnTo>
                <a:lnTo>
                  <a:pt x="1105139" y="493241"/>
                </a:lnTo>
                <a:lnTo>
                  <a:pt x="1107997" y="494193"/>
                </a:lnTo>
                <a:lnTo>
                  <a:pt x="1110855" y="496097"/>
                </a:lnTo>
                <a:lnTo>
                  <a:pt x="1112761" y="496097"/>
                </a:lnTo>
                <a:lnTo>
                  <a:pt x="1115619" y="496097"/>
                </a:lnTo>
                <a:lnTo>
                  <a:pt x="1118477" y="495145"/>
                </a:lnTo>
                <a:lnTo>
                  <a:pt x="1120382" y="495145"/>
                </a:lnTo>
                <a:lnTo>
                  <a:pt x="1120382" y="499907"/>
                </a:lnTo>
                <a:lnTo>
                  <a:pt x="1120382" y="503715"/>
                </a:lnTo>
                <a:lnTo>
                  <a:pt x="1121335" y="505619"/>
                </a:lnTo>
                <a:lnTo>
                  <a:pt x="1125146" y="511333"/>
                </a:lnTo>
                <a:lnTo>
                  <a:pt x="1120382" y="510381"/>
                </a:lnTo>
                <a:lnTo>
                  <a:pt x="1115619" y="509429"/>
                </a:lnTo>
                <a:lnTo>
                  <a:pt x="1112761" y="511333"/>
                </a:lnTo>
                <a:lnTo>
                  <a:pt x="1112761" y="516094"/>
                </a:lnTo>
                <a:lnTo>
                  <a:pt x="1114666" y="516094"/>
                </a:lnTo>
                <a:lnTo>
                  <a:pt x="1114666" y="513237"/>
                </a:lnTo>
                <a:lnTo>
                  <a:pt x="1116572" y="513237"/>
                </a:lnTo>
                <a:lnTo>
                  <a:pt x="1119430" y="517998"/>
                </a:lnTo>
                <a:lnTo>
                  <a:pt x="1117524" y="522759"/>
                </a:lnTo>
                <a:lnTo>
                  <a:pt x="1112761" y="526568"/>
                </a:lnTo>
                <a:lnTo>
                  <a:pt x="1107045" y="528473"/>
                </a:lnTo>
                <a:lnTo>
                  <a:pt x="1105139" y="529425"/>
                </a:lnTo>
                <a:lnTo>
                  <a:pt x="1107997" y="532281"/>
                </a:lnTo>
                <a:lnTo>
                  <a:pt x="1112761" y="534186"/>
                </a:lnTo>
                <a:lnTo>
                  <a:pt x="1114666" y="533234"/>
                </a:lnTo>
                <a:lnTo>
                  <a:pt x="1114666" y="536090"/>
                </a:lnTo>
                <a:lnTo>
                  <a:pt x="1112761" y="537042"/>
                </a:lnTo>
                <a:lnTo>
                  <a:pt x="1109903" y="536090"/>
                </a:lnTo>
                <a:lnTo>
                  <a:pt x="1107997" y="535138"/>
                </a:lnTo>
                <a:lnTo>
                  <a:pt x="1107997" y="537042"/>
                </a:lnTo>
                <a:lnTo>
                  <a:pt x="1106092" y="537042"/>
                </a:lnTo>
                <a:lnTo>
                  <a:pt x="1107045" y="538947"/>
                </a:lnTo>
                <a:lnTo>
                  <a:pt x="1108950" y="541803"/>
                </a:lnTo>
                <a:lnTo>
                  <a:pt x="1109903" y="543708"/>
                </a:lnTo>
                <a:lnTo>
                  <a:pt x="1106092" y="543708"/>
                </a:lnTo>
                <a:lnTo>
                  <a:pt x="1105139" y="542756"/>
                </a:lnTo>
                <a:lnTo>
                  <a:pt x="1104187" y="541803"/>
                </a:lnTo>
                <a:lnTo>
                  <a:pt x="1100376" y="545612"/>
                </a:lnTo>
                <a:lnTo>
                  <a:pt x="1101328" y="548469"/>
                </a:lnTo>
                <a:lnTo>
                  <a:pt x="1104187" y="550373"/>
                </a:lnTo>
                <a:lnTo>
                  <a:pt x="1107997" y="552278"/>
                </a:lnTo>
                <a:lnTo>
                  <a:pt x="1105139" y="554182"/>
                </a:lnTo>
                <a:lnTo>
                  <a:pt x="1101328" y="557039"/>
                </a:lnTo>
                <a:lnTo>
                  <a:pt x="1098470" y="560847"/>
                </a:lnTo>
                <a:lnTo>
                  <a:pt x="1100376" y="567513"/>
                </a:lnTo>
                <a:lnTo>
                  <a:pt x="1108950" y="572274"/>
                </a:lnTo>
                <a:lnTo>
                  <a:pt x="1110855" y="575130"/>
                </a:lnTo>
                <a:lnTo>
                  <a:pt x="1104187" y="577987"/>
                </a:lnTo>
                <a:lnTo>
                  <a:pt x="1104187" y="579891"/>
                </a:lnTo>
                <a:lnTo>
                  <a:pt x="1107997" y="583700"/>
                </a:lnTo>
                <a:lnTo>
                  <a:pt x="1100376" y="589413"/>
                </a:lnTo>
                <a:lnTo>
                  <a:pt x="1102281" y="595127"/>
                </a:lnTo>
                <a:lnTo>
                  <a:pt x="1104187" y="595127"/>
                </a:lnTo>
                <a:lnTo>
                  <a:pt x="1105139" y="594174"/>
                </a:lnTo>
                <a:lnTo>
                  <a:pt x="1107997" y="593222"/>
                </a:lnTo>
                <a:lnTo>
                  <a:pt x="1107045" y="595127"/>
                </a:lnTo>
                <a:lnTo>
                  <a:pt x="1105139" y="599888"/>
                </a:lnTo>
                <a:lnTo>
                  <a:pt x="1104187" y="601792"/>
                </a:lnTo>
                <a:lnTo>
                  <a:pt x="1098470" y="603696"/>
                </a:lnTo>
                <a:lnTo>
                  <a:pt x="1092754" y="604649"/>
                </a:lnTo>
                <a:lnTo>
                  <a:pt x="1066078" y="604649"/>
                </a:lnTo>
                <a:lnTo>
                  <a:pt x="1024159" y="604649"/>
                </a:lnTo>
                <a:lnTo>
                  <a:pt x="983193" y="604649"/>
                </a:lnTo>
                <a:lnTo>
                  <a:pt x="942227" y="604649"/>
                </a:lnTo>
                <a:lnTo>
                  <a:pt x="900307" y="604649"/>
                </a:lnTo>
                <a:lnTo>
                  <a:pt x="859341" y="604649"/>
                </a:lnTo>
                <a:lnTo>
                  <a:pt x="817422" y="604649"/>
                </a:lnTo>
                <a:lnTo>
                  <a:pt x="776456" y="604649"/>
                </a:lnTo>
                <a:lnTo>
                  <a:pt x="721199" y="604649"/>
                </a:lnTo>
                <a:lnTo>
                  <a:pt x="716435" y="607505"/>
                </a:lnTo>
                <a:lnTo>
                  <a:pt x="712624" y="612266"/>
                </a:lnTo>
                <a:lnTo>
                  <a:pt x="685948" y="658925"/>
                </a:lnTo>
                <a:lnTo>
                  <a:pt x="664989" y="695108"/>
                </a:lnTo>
                <a:lnTo>
                  <a:pt x="641171" y="736053"/>
                </a:lnTo>
                <a:lnTo>
                  <a:pt x="617353" y="776997"/>
                </a:lnTo>
                <a:lnTo>
                  <a:pt x="576387" y="847461"/>
                </a:lnTo>
                <a:lnTo>
                  <a:pt x="574482" y="853174"/>
                </a:lnTo>
                <a:lnTo>
                  <a:pt x="574482" y="858887"/>
                </a:lnTo>
                <a:lnTo>
                  <a:pt x="577340" y="864600"/>
                </a:lnTo>
                <a:lnTo>
                  <a:pt x="616401" y="915067"/>
                </a:lnTo>
                <a:lnTo>
                  <a:pt x="609732" y="928398"/>
                </a:lnTo>
                <a:lnTo>
                  <a:pt x="606874" y="932206"/>
                </a:lnTo>
                <a:lnTo>
                  <a:pt x="603063" y="934111"/>
                </a:lnTo>
                <a:lnTo>
                  <a:pt x="599252" y="934111"/>
                </a:lnTo>
                <a:lnTo>
                  <a:pt x="595441" y="936015"/>
                </a:lnTo>
                <a:lnTo>
                  <a:pt x="591630" y="938872"/>
                </a:lnTo>
                <a:lnTo>
                  <a:pt x="590678" y="949346"/>
                </a:lnTo>
                <a:lnTo>
                  <a:pt x="591630" y="968390"/>
                </a:lnTo>
                <a:lnTo>
                  <a:pt x="588772" y="977912"/>
                </a:lnTo>
                <a:lnTo>
                  <a:pt x="582103" y="985530"/>
                </a:lnTo>
                <a:lnTo>
                  <a:pt x="581151" y="989338"/>
                </a:lnTo>
                <a:lnTo>
                  <a:pt x="581151" y="996004"/>
                </a:lnTo>
                <a:lnTo>
                  <a:pt x="581151" y="997909"/>
                </a:lnTo>
                <a:lnTo>
                  <a:pt x="584009" y="1005526"/>
                </a:lnTo>
                <a:lnTo>
                  <a:pt x="584962" y="1008383"/>
                </a:lnTo>
                <a:lnTo>
                  <a:pt x="584009" y="1013144"/>
                </a:lnTo>
                <a:lnTo>
                  <a:pt x="584009" y="1015048"/>
                </a:lnTo>
                <a:lnTo>
                  <a:pt x="589725" y="1030284"/>
                </a:lnTo>
                <a:lnTo>
                  <a:pt x="589725" y="1035997"/>
                </a:lnTo>
                <a:lnTo>
                  <a:pt x="588772" y="1040758"/>
                </a:lnTo>
                <a:lnTo>
                  <a:pt x="582103" y="1053136"/>
                </a:lnTo>
                <a:lnTo>
                  <a:pt x="575435" y="1071228"/>
                </a:lnTo>
                <a:lnTo>
                  <a:pt x="570671" y="1077894"/>
                </a:lnTo>
                <a:lnTo>
                  <a:pt x="564002" y="1078846"/>
                </a:lnTo>
                <a:lnTo>
                  <a:pt x="563049" y="1077894"/>
                </a:lnTo>
                <a:lnTo>
                  <a:pt x="546854" y="1057897"/>
                </a:lnTo>
                <a:lnTo>
                  <a:pt x="523988" y="1035997"/>
                </a:lnTo>
                <a:lnTo>
                  <a:pt x="485880" y="997909"/>
                </a:lnTo>
                <a:lnTo>
                  <a:pt x="427765" y="937920"/>
                </a:lnTo>
                <a:lnTo>
                  <a:pt x="390610" y="896023"/>
                </a:lnTo>
                <a:lnTo>
                  <a:pt x="385846" y="887453"/>
                </a:lnTo>
                <a:lnTo>
                  <a:pt x="385846" y="881740"/>
                </a:lnTo>
                <a:lnTo>
                  <a:pt x="390610" y="884596"/>
                </a:lnTo>
                <a:lnTo>
                  <a:pt x="403948" y="888405"/>
                </a:lnTo>
                <a:lnTo>
                  <a:pt x="406806" y="891262"/>
                </a:lnTo>
                <a:lnTo>
                  <a:pt x="406806" y="896975"/>
                </a:lnTo>
                <a:lnTo>
                  <a:pt x="408711" y="902688"/>
                </a:lnTo>
                <a:lnTo>
                  <a:pt x="412522" y="907449"/>
                </a:lnTo>
                <a:lnTo>
                  <a:pt x="417285" y="909354"/>
                </a:lnTo>
                <a:lnTo>
                  <a:pt x="413475" y="902688"/>
                </a:lnTo>
                <a:lnTo>
                  <a:pt x="411569" y="890310"/>
                </a:lnTo>
                <a:lnTo>
                  <a:pt x="407758" y="884596"/>
                </a:lnTo>
                <a:lnTo>
                  <a:pt x="402995" y="881740"/>
                </a:lnTo>
                <a:lnTo>
                  <a:pt x="397279" y="879835"/>
                </a:lnTo>
                <a:lnTo>
                  <a:pt x="390610" y="877931"/>
                </a:lnTo>
                <a:lnTo>
                  <a:pt x="385846" y="878883"/>
                </a:lnTo>
                <a:lnTo>
                  <a:pt x="384894" y="874122"/>
                </a:lnTo>
                <a:lnTo>
                  <a:pt x="382035" y="873170"/>
                </a:lnTo>
                <a:lnTo>
                  <a:pt x="380130" y="875074"/>
                </a:lnTo>
                <a:lnTo>
                  <a:pt x="383940" y="878883"/>
                </a:lnTo>
                <a:lnTo>
                  <a:pt x="379177" y="878883"/>
                </a:lnTo>
                <a:lnTo>
                  <a:pt x="361076" y="864600"/>
                </a:lnTo>
                <a:lnTo>
                  <a:pt x="348690" y="858887"/>
                </a:lnTo>
                <a:lnTo>
                  <a:pt x="342974" y="855078"/>
                </a:lnTo>
                <a:lnTo>
                  <a:pt x="338211" y="846508"/>
                </a:lnTo>
                <a:lnTo>
                  <a:pt x="314393" y="829368"/>
                </a:lnTo>
                <a:lnTo>
                  <a:pt x="286764" y="797946"/>
                </a:lnTo>
                <a:lnTo>
                  <a:pt x="282001" y="789376"/>
                </a:lnTo>
                <a:lnTo>
                  <a:pt x="278190" y="785567"/>
                </a:lnTo>
                <a:lnTo>
                  <a:pt x="269616" y="781758"/>
                </a:lnTo>
                <a:lnTo>
                  <a:pt x="196257" y="719865"/>
                </a:lnTo>
                <a:lnTo>
                  <a:pt x="191494" y="717009"/>
                </a:lnTo>
                <a:lnTo>
                  <a:pt x="141000" y="676064"/>
                </a:lnTo>
                <a:lnTo>
                  <a:pt x="110514" y="656067"/>
                </a:lnTo>
                <a:lnTo>
                  <a:pt x="54304" y="622740"/>
                </a:lnTo>
                <a:lnTo>
                  <a:pt x="58115" y="620836"/>
                </a:lnTo>
                <a:lnTo>
                  <a:pt x="65737" y="621788"/>
                </a:lnTo>
                <a:lnTo>
                  <a:pt x="69547" y="620836"/>
                </a:lnTo>
                <a:lnTo>
                  <a:pt x="71453" y="624645"/>
                </a:lnTo>
                <a:lnTo>
                  <a:pt x="74311" y="624645"/>
                </a:lnTo>
                <a:lnTo>
                  <a:pt x="78122" y="622740"/>
                </a:lnTo>
                <a:lnTo>
                  <a:pt x="81932" y="618932"/>
                </a:lnTo>
                <a:lnTo>
                  <a:pt x="75264" y="611314"/>
                </a:lnTo>
                <a:lnTo>
                  <a:pt x="72405" y="604649"/>
                </a:lnTo>
                <a:lnTo>
                  <a:pt x="68595" y="598935"/>
                </a:lnTo>
                <a:lnTo>
                  <a:pt x="60973" y="595127"/>
                </a:lnTo>
                <a:lnTo>
                  <a:pt x="24770" y="587509"/>
                </a:lnTo>
                <a:lnTo>
                  <a:pt x="15243" y="581796"/>
                </a:lnTo>
                <a:lnTo>
                  <a:pt x="12385" y="579891"/>
                </a:lnTo>
                <a:lnTo>
                  <a:pt x="14291" y="576083"/>
                </a:lnTo>
                <a:lnTo>
                  <a:pt x="20007" y="568465"/>
                </a:lnTo>
                <a:lnTo>
                  <a:pt x="21912" y="564656"/>
                </a:lnTo>
                <a:lnTo>
                  <a:pt x="23818" y="558943"/>
                </a:lnTo>
                <a:lnTo>
                  <a:pt x="24770" y="553230"/>
                </a:lnTo>
                <a:lnTo>
                  <a:pt x="25723" y="546564"/>
                </a:lnTo>
                <a:lnTo>
                  <a:pt x="26676" y="540851"/>
                </a:lnTo>
                <a:lnTo>
                  <a:pt x="25723" y="531329"/>
                </a:lnTo>
                <a:lnTo>
                  <a:pt x="21912" y="520855"/>
                </a:lnTo>
                <a:lnTo>
                  <a:pt x="17149" y="511333"/>
                </a:lnTo>
                <a:lnTo>
                  <a:pt x="13338" y="502763"/>
                </a:lnTo>
                <a:lnTo>
                  <a:pt x="8575" y="490384"/>
                </a:lnTo>
                <a:lnTo>
                  <a:pt x="5716" y="484671"/>
                </a:lnTo>
                <a:lnTo>
                  <a:pt x="2858" y="479910"/>
                </a:lnTo>
                <a:lnTo>
                  <a:pt x="0" y="467531"/>
                </a:lnTo>
                <a:lnTo>
                  <a:pt x="6669" y="454201"/>
                </a:lnTo>
                <a:lnTo>
                  <a:pt x="16196" y="441822"/>
                </a:lnTo>
                <a:lnTo>
                  <a:pt x="22865" y="431348"/>
                </a:lnTo>
                <a:lnTo>
                  <a:pt x="25723" y="424682"/>
                </a:lnTo>
                <a:lnTo>
                  <a:pt x="27629" y="418969"/>
                </a:lnTo>
                <a:lnTo>
                  <a:pt x="27629" y="412304"/>
                </a:lnTo>
                <a:lnTo>
                  <a:pt x="27629" y="405638"/>
                </a:lnTo>
                <a:lnTo>
                  <a:pt x="26676" y="398973"/>
                </a:lnTo>
                <a:lnTo>
                  <a:pt x="24770" y="390403"/>
                </a:lnTo>
                <a:lnTo>
                  <a:pt x="24770" y="381833"/>
                </a:lnTo>
                <a:lnTo>
                  <a:pt x="25723" y="376120"/>
                </a:lnTo>
                <a:lnTo>
                  <a:pt x="29534" y="371359"/>
                </a:lnTo>
                <a:lnTo>
                  <a:pt x="35250" y="367550"/>
                </a:lnTo>
                <a:lnTo>
                  <a:pt x="41919" y="364694"/>
                </a:lnTo>
                <a:lnTo>
                  <a:pt x="46683" y="361837"/>
                </a:lnTo>
                <a:lnTo>
                  <a:pt x="64784" y="350411"/>
                </a:lnTo>
                <a:lnTo>
                  <a:pt x="65737" y="346602"/>
                </a:lnTo>
                <a:lnTo>
                  <a:pt x="65737" y="340889"/>
                </a:lnTo>
                <a:lnTo>
                  <a:pt x="65737" y="329462"/>
                </a:lnTo>
                <a:lnTo>
                  <a:pt x="65737" y="321844"/>
                </a:lnTo>
                <a:lnTo>
                  <a:pt x="65737" y="313274"/>
                </a:lnTo>
                <a:lnTo>
                  <a:pt x="69547" y="307561"/>
                </a:lnTo>
                <a:lnTo>
                  <a:pt x="77169" y="309466"/>
                </a:lnTo>
                <a:lnTo>
                  <a:pt x="77169" y="302800"/>
                </a:lnTo>
                <a:lnTo>
                  <a:pt x="77169" y="299944"/>
                </a:lnTo>
                <a:lnTo>
                  <a:pt x="78122" y="282804"/>
                </a:lnTo>
                <a:lnTo>
                  <a:pt x="78122" y="274234"/>
                </a:lnTo>
                <a:lnTo>
                  <a:pt x="76216" y="265664"/>
                </a:lnTo>
                <a:lnTo>
                  <a:pt x="80028" y="264712"/>
                </a:lnTo>
                <a:lnTo>
                  <a:pt x="83838" y="262808"/>
                </a:lnTo>
                <a:lnTo>
                  <a:pt x="90507" y="257095"/>
                </a:lnTo>
                <a:lnTo>
                  <a:pt x="134331" y="226624"/>
                </a:lnTo>
                <a:lnTo>
                  <a:pt x="141000" y="222815"/>
                </a:lnTo>
                <a:lnTo>
                  <a:pt x="146717" y="219007"/>
                </a:lnTo>
                <a:lnTo>
                  <a:pt x="152433" y="213293"/>
                </a:lnTo>
                <a:lnTo>
                  <a:pt x="156244" y="207580"/>
                </a:lnTo>
                <a:lnTo>
                  <a:pt x="161008" y="195202"/>
                </a:lnTo>
                <a:lnTo>
                  <a:pt x="169582" y="177110"/>
                </a:lnTo>
                <a:lnTo>
                  <a:pt x="177203" y="159018"/>
                </a:lnTo>
                <a:lnTo>
                  <a:pt x="181014" y="146639"/>
                </a:lnTo>
                <a:lnTo>
                  <a:pt x="182920" y="144735"/>
                </a:lnTo>
                <a:lnTo>
                  <a:pt x="184825" y="140926"/>
                </a:lnTo>
                <a:lnTo>
                  <a:pt x="185778" y="139021"/>
                </a:lnTo>
                <a:lnTo>
                  <a:pt x="191494" y="136165"/>
                </a:lnTo>
                <a:lnTo>
                  <a:pt x="194352" y="133308"/>
                </a:lnTo>
                <a:lnTo>
                  <a:pt x="195305" y="133308"/>
                </a:lnTo>
                <a:lnTo>
                  <a:pt x="196257" y="133308"/>
                </a:lnTo>
                <a:lnTo>
                  <a:pt x="197210" y="127595"/>
                </a:lnTo>
                <a:lnTo>
                  <a:pt x="197210" y="125691"/>
                </a:lnTo>
                <a:lnTo>
                  <a:pt x="201021" y="121882"/>
                </a:lnTo>
                <a:lnTo>
                  <a:pt x="204832" y="119025"/>
                </a:lnTo>
                <a:lnTo>
                  <a:pt x="209595" y="116169"/>
                </a:lnTo>
                <a:lnTo>
                  <a:pt x="213406" y="112360"/>
                </a:lnTo>
                <a:lnTo>
                  <a:pt x="215311" y="107599"/>
                </a:lnTo>
                <a:lnTo>
                  <a:pt x="217217" y="101886"/>
                </a:lnTo>
                <a:lnTo>
                  <a:pt x="218170" y="96172"/>
                </a:lnTo>
                <a:lnTo>
                  <a:pt x="220075" y="90459"/>
                </a:lnTo>
                <a:lnTo>
                  <a:pt x="224838" y="72367"/>
                </a:lnTo>
                <a:lnTo>
                  <a:pt x="230555" y="53323"/>
                </a:lnTo>
                <a:lnTo>
                  <a:pt x="236271" y="34279"/>
                </a:lnTo>
                <a:lnTo>
                  <a:pt x="242940" y="16188"/>
                </a:lnTo>
                <a:lnTo>
                  <a:pt x="243893" y="9522"/>
                </a:lnTo>
                <a:lnTo>
                  <a:pt x="247704" y="8569"/>
                </a:lnTo>
                <a:lnTo>
                  <a:pt x="249609" y="6666"/>
                </a:lnTo>
                <a:lnTo>
                  <a:pt x="253420" y="1905"/>
                </a:lnTo>
                <a:lnTo>
                  <a:pt x="256278" y="0"/>
                </a:lnTo>
                <a:lnTo>
                  <a:pt x="261042" y="952"/>
                </a:lnTo>
                <a:lnTo>
                  <a:pt x="268663" y="2856"/>
                </a:lnTo>
                <a:lnTo>
                  <a:pt x="279143" y="4761"/>
                </a:lnTo>
                <a:lnTo>
                  <a:pt x="282001" y="6666"/>
                </a:lnTo>
                <a:lnTo>
                  <a:pt x="287717" y="10474"/>
                </a:lnTo>
                <a:lnTo>
                  <a:pt x="295339" y="14283"/>
                </a:lnTo>
                <a:lnTo>
                  <a:pt x="302008" y="22853"/>
                </a:lnTo>
                <a:lnTo>
                  <a:pt x="311535" y="29518"/>
                </a:lnTo>
                <a:lnTo>
                  <a:pt x="322015" y="31423"/>
                </a:lnTo>
                <a:lnTo>
                  <a:pt x="328684" y="24757"/>
                </a:lnTo>
                <a:lnTo>
                  <a:pt x="334400" y="25710"/>
                </a:lnTo>
                <a:lnTo>
                  <a:pt x="338211" y="19044"/>
                </a:lnTo>
                <a:lnTo>
                  <a:pt x="339163" y="26662"/>
                </a:lnTo>
                <a:lnTo>
                  <a:pt x="340116" y="33327"/>
                </a:lnTo>
                <a:lnTo>
                  <a:pt x="340116" y="35232"/>
                </a:lnTo>
                <a:lnTo>
                  <a:pt x="340116" y="40945"/>
                </a:lnTo>
                <a:lnTo>
                  <a:pt x="341069" y="46658"/>
                </a:lnTo>
                <a:lnTo>
                  <a:pt x="341069" y="52371"/>
                </a:lnTo>
                <a:lnTo>
                  <a:pt x="341069" y="58084"/>
                </a:lnTo>
                <a:lnTo>
                  <a:pt x="339163" y="62845"/>
                </a:lnTo>
                <a:lnTo>
                  <a:pt x="336305" y="72367"/>
                </a:lnTo>
                <a:lnTo>
                  <a:pt x="334400" y="77128"/>
                </a:lnTo>
                <a:lnTo>
                  <a:pt x="334400" y="90459"/>
                </a:lnTo>
                <a:lnTo>
                  <a:pt x="340116" y="115216"/>
                </a:lnTo>
                <a:lnTo>
                  <a:pt x="340116" y="128547"/>
                </a:lnTo>
                <a:lnTo>
                  <a:pt x="341069" y="136165"/>
                </a:lnTo>
                <a:lnTo>
                  <a:pt x="342974" y="142830"/>
                </a:lnTo>
                <a:lnTo>
                  <a:pt x="347738" y="145687"/>
                </a:lnTo>
                <a:lnTo>
                  <a:pt x="355359" y="145687"/>
                </a:lnTo>
                <a:lnTo>
                  <a:pt x="364886" y="147591"/>
                </a:lnTo>
                <a:lnTo>
                  <a:pt x="369650" y="154257"/>
                </a:lnTo>
                <a:lnTo>
                  <a:pt x="373461" y="162826"/>
                </a:lnTo>
                <a:lnTo>
                  <a:pt x="379177" y="172348"/>
                </a:lnTo>
                <a:lnTo>
                  <a:pt x="382035" y="177110"/>
                </a:lnTo>
                <a:lnTo>
                  <a:pt x="385846" y="181871"/>
                </a:lnTo>
                <a:lnTo>
                  <a:pt x="389657" y="186632"/>
                </a:lnTo>
                <a:lnTo>
                  <a:pt x="393468" y="190441"/>
                </a:lnTo>
                <a:lnTo>
                  <a:pt x="402042" y="195202"/>
                </a:lnTo>
                <a:lnTo>
                  <a:pt x="411569" y="199010"/>
                </a:lnTo>
                <a:lnTo>
                  <a:pt x="421096" y="198058"/>
                </a:lnTo>
                <a:lnTo>
                  <a:pt x="429670" y="192345"/>
                </a:lnTo>
                <a:lnTo>
                  <a:pt x="434434" y="188536"/>
                </a:lnTo>
                <a:lnTo>
                  <a:pt x="452535" y="171397"/>
                </a:lnTo>
                <a:lnTo>
                  <a:pt x="463968" y="159970"/>
                </a:lnTo>
                <a:lnTo>
                  <a:pt x="490644" y="137117"/>
                </a:lnTo>
                <a:lnTo>
                  <a:pt x="500171" y="126643"/>
                </a:lnTo>
                <a:lnTo>
                  <a:pt x="505887" y="121882"/>
                </a:lnTo>
                <a:lnTo>
                  <a:pt x="512556" y="119977"/>
                </a:lnTo>
                <a:lnTo>
                  <a:pt x="523036" y="117121"/>
                </a:lnTo>
                <a:lnTo>
                  <a:pt x="525894" y="111408"/>
                </a:lnTo>
                <a:lnTo>
                  <a:pt x="524941" y="103790"/>
                </a:lnTo>
                <a:lnTo>
                  <a:pt x="527799" y="94268"/>
                </a:lnTo>
                <a:lnTo>
                  <a:pt x="535421" y="88555"/>
                </a:lnTo>
                <a:lnTo>
                  <a:pt x="545901" y="85698"/>
                </a:lnTo>
                <a:lnTo>
                  <a:pt x="556381" y="82842"/>
                </a:lnTo>
                <a:lnTo>
                  <a:pt x="565908" y="80937"/>
                </a:lnTo>
                <a:lnTo>
                  <a:pt x="573529" y="78081"/>
                </a:lnTo>
                <a:lnTo>
                  <a:pt x="581151" y="74272"/>
                </a:lnTo>
                <a:lnTo>
                  <a:pt x="587820" y="69511"/>
                </a:lnTo>
                <a:lnTo>
                  <a:pt x="593536" y="64750"/>
                </a:lnTo>
                <a:lnTo>
                  <a:pt x="603063" y="66654"/>
                </a:lnTo>
                <a:lnTo>
                  <a:pt x="613543" y="65702"/>
                </a:lnTo>
                <a:lnTo>
                  <a:pt x="620211" y="60941"/>
                </a:lnTo>
                <a:lnTo>
                  <a:pt x="614495" y="51419"/>
                </a:lnTo>
                <a:lnTo>
                  <a:pt x="622117" y="42849"/>
                </a:lnTo>
                <a:lnTo>
                  <a:pt x="630692" y="34279"/>
                </a:lnTo>
                <a:lnTo>
                  <a:pt x="639266" y="28566"/>
                </a:lnTo>
                <a:lnTo>
                  <a:pt x="645935" y="26662"/>
                </a:lnTo>
                <a:lnTo>
                  <a:pt x="647840" y="26662"/>
                </a:lnTo>
                <a:lnTo>
                  <a:pt x="652604" y="29518"/>
                </a:lnTo>
                <a:lnTo>
                  <a:pt x="651651" y="39993"/>
                </a:lnTo>
                <a:lnTo>
                  <a:pt x="655462" y="44754"/>
                </a:lnTo>
                <a:lnTo>
                  <a:pt x="657367" y="40945"/>
                </a:lnTo>
                <a:lnTo>
                  <a:pt x="658320" y="38088"/>
                </a:lnTo>
                <a:lnTo>
                  <a:pt x="660225" y="35232"/>
                </a:lnTo>
                <a:lnTo>
                  <a:pt x="664036" y="33327"/>
                </a:lnTo>
                <a:lnTo>
                  <a:pt x="667847" y="33327"/>
                </a:lnTo>
                <a:lnTo>
                  <a:pt x="672610" y="34279"/>
                </a:lnTo>
                <a:lnTo>
                  <a:pt x="680232" y="38088"/>
                </a:lnTo>
                <a:lnTo>
                  <a:pt x="685948" y="33327"/>
                </a:lnTo>
                <a:lnTo>
                  <a:pt x="692617" y="34279"/>
                </a:lnTo>
                <a:lnTo>
                  <a:pt x="698333" y="39040"/>
                </a:lnTo>
                <a:lnTo>
                  <a:pt x="703097" y="46658"/>
                </a:lnTo>
                <a:lnTo>
                  <a:pt x="703097" y="48562"/>
                </a:lnTo>
                <a:lnTo>
                  <a:pt x="703097" y="55228"/>
                </a:lnTo>
                <a:lnTo>
                  <a:pt x="703097" y="57132"/>
                </a:lnTo>
                <a:lnTo>
                  <a:pt x="704050" y="59989"/>
                </a:lnTo>
                <a:lnTo>
                  <a:pt x="705955" y="69511"/>
                </a:lnTo>
                <a:lnTo>
                  <a:pt x="704050" y="72367"/>
                </a:lnTo>
                <a:lnTo>
                  <a:pt x="701191" y="78081"/>
                </a:lnTo>
                <a:lnTo>
                  <a:pt x="700239" y="83794"/>
                </a:lnTo>
                <a:lnTo>
                  <a:pt x="704050" y="86650"/>
                </a:lnTo>
                <a:lnTo>
                  <a:pt x="710719" y="86650"/>
                </a:lnTo>
                <a:lnTo>
                  <a:pt x="716435" y="85698"/>
                </a:lnTo>
                <a:lnTo>
                  <a:pt x="723104" y="86650"/>
                </a:lnTo>
                <a:lnTo>
                  <a:pt x="728820" y="88555"/>
                </a:lnTo>
                <a:lnTo>
                  <a:pt x="734536" y="97125"/>
                </a:lnTo>
                <a:lnTo>
                  <a:pt x="738347" y="108551"/>
                </a:lnTo>
                <a:lnTo>
                  <a:pt x="741205" y="119977"/>
                </a:lnTo>
                <a:lnTo>
                  <a:pt x="743111" y="130452"/>
                </a:lnTo>
                <a:lnTo>
                  <a:pt x="743111" y="133308"/>
                </a:lnTo>
                <a:lnTo>
                  <a:pt x="743111" y="136165"/>
                </a:lnTo>
                <a:lnTo>
                  <a:pt x="743111" y="142830"/>
                </a:lnTo>
                <a:lnTo>
                  <a:pt x="745016" y="147591"/>
                </a:lnTo>
                <a:lnTo>
                  <a:pt x="749780" y="151400"/>
                </a:lnTo>
                <a:lnTo>
                  <a:pt x="756449" y="154257"/>
                </a:lnTo>
                <a:lnTo>
                  <a:pt x="761212" y="156161"/>
                </a:lnTo>
                <a:lnTo>
                  <a:pt x="765023" y="158065"/>
                </a:lnTo>
                <a:lnTo>
                  <a:pt x="770739" y="159970"/>
                </a:lnTo>
                <a:lnTo>
                  <a:pt x="777408" y="161874"/>
                </a:lnTo>
                <a:lnTo>
                  <a:pt x="783125" y="163779"/>
                </a:lnTo>
                <a:lnTo>
                  <a:pt x="785030" y="165683"/>
                </a:lnTo>
                <a:lnTo>
                  <a:pt x="787888" y="167587"/>
                </a:lnTo>
                <a:lnTo>
                  <a:pt x="790746" y="169492"/>
                </a:lnTo>
                <a:lnTo>
                  <a:pt x="790746" y="174253"/>
                </a:lnTo>
                <a:lnTo>
                  <a:pt x="788841" y="183775"/>
                </a:lnTo>
                <a:lnTo>
                  <a:pt x="790746" y="186632"/>
                </a:lnTo>
                <a:lnTo>
                  <a:pt x="794557" y="189488"/>
                </a:lnTo>
                <a:lnTo>
                  <a:pt x="798368" y="190441"/>
                </a:lnTo>
                <a:lnTo>
                  <a:pt x="802179" y="191393"/>
                </a:lnTo>
                <a:lnTo>
                  <a:pt x="808848" y="190441"/>
                </a:lnTo>
                <a:lnTo>
                  <a:pt x="811706" y="192345"/>
                </a:lnTo>
                <a:lnTo>
                  <a:pt x="813611" y="195202"/>
                </a:lnTo>
                <a:lnTo>
                  <a:pt x="821233" y="207580"/>
                </a:lnTo>
                <a:lnTo>
                  <a:pt x="822185" y="208532"/>
                </a:lnTo>
                <a:lnTo>
                  <a:pt x="821233" y="213293"/>
                </a:lnTo>
                <a:lnTo>
                  <a:pt x="817422" y="213293"/>
                </a:lnTo>
                <a:lnTo>
                  <a:pt x="813611" y="213293"/>
                </a:lnTo>
                <a:lnTo>
                  <a:pt x="809800" y="215198"/>
                </a:lnTo>
                <a:lnTo>
                  <a:pt x="807895" y="218054"/>
                </a:lnTo>
                <a:lnTo>
                  <a:pt x="806942" y="222815"/>
                </a:lnTo>
                <a:lnTo>
                  <a:pt x="805989" y="227576"/>
                </a:lnTo>
                <a:lnTo>
                  <a:pt x="807895" y="232337"/>
                </a:lnTo>
                <a:lnTo>
                  <a:pt x="808848" y="233290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1" name="Forma libre 38">
            <a:extLst>
              <a:ext uri="{FF2B5EF4-FFF2-40B4-BE49-F238E27FC236}">
                <a16:creationId xmlns:a16="http://schemas.microsoft.com/office/drawing/2014/main" id="{E02B3AD4-732B-416A-7E81-A16658E7A53E}"/>
              </a:ext>
            </a:extLst>
          </p:cNvPr>
          <p:cNvSpPr/>
          <p:nvPr/>
        </p:nvSpPr>
        <p:spPr>
          <a:xfrm>
            <a:off x="11414133" y="3828904"/>
            <a:ext cx="611660" cy="894152"/>
          </a:xfrm>
          <a:custGeom>
            <a:avLst/>
            <a:gdLst>
              <a:gd name="connsiteX0" fmla="*/ 613542 w 815516"/>
              <a:gd name="connsiteY0" fmla="*/ 1030284 h 1192158"/>
              <a:gd name="connsiteX1" fmla="*/ 611637 w 815516"/>
              <a:gd name="connsiteY1" fmla="*/ 1030284 h 1192158"/>
              <a:gd name="connsiteX2" fmla="*/ 612590 w 815516"/>
              <a:gd name="connsiteY2" fmla="*/ 1027427 h 1192158"/>
              <a:gd name="connsiteX3" fmla="*/ 618306 w 815516"/>
              <a:gd name="connsiteY3" fmla="*/ 1021714 h 1192158"/>
              <a:gd name="connsiteX4" fmla="*/ 621164 w 815516"/>
              <a:gd name="connsiteY4" fmla="*/ 1016953 h 1192158"/>
              <a:gd name="connsiteX5" fmla="*/ 622117 w 815516"/>
              <a:gd name="connsiteY5" fmla="*/ 1014096 h 1192158"/>
              <a:gd name="connsiteX6" fmla="*/ 624023 w 815516"/>
              <a:gd name="connsiteY6" fmla="*/ 1006479 h 1192158"/>
              <a:gd name="connsiteX7" fmla="*/ 625927 w 815516"/>
              <a:gd name="connsiteY7" fmla="*/ 988386 h 1192158"/>
              <a:gd name="connsiteX8" fmla="*/ 626881 w 815516"/>
              <a:gd name="connsiteY8" fmla="*/ 985530 h 1192158"/>
              <a:gd name="connsiteX9" fmla="*/ 627833 w 815516"/>
              <a:gd name="connsiteY9" fmla="*/ 983625 h 1192158"/>
              <a:gd name="connsiteX10" fmla="*/ 629739 w 815516"/>
              <a:gd name="connsiteY10" fmla="*/ 980769 h 1192158"/>
              <a:gd name="connsiteX11" fmla="*/ 632597 w 815516"/>
              <a:gd name="connsiteY11" fmla="*/ 977912 h 1192158"/>
              <a:gd name="connsiteX12" fmla="*/ 626881 w 815516"/>
              <a:gd name="connsiteY12" fmla="*/ 988386 h 1192158"/>
              <a:gd name="connsiteX13" fmla="*/ 628786 w 815516"/>
              <a:gd name="connsiteY13" fmla="*/ 1002670 h 1192158"/>
              <a:gd name="connsiteX14" fmla="*/ 624975 w 815516"/>
              <a:gd name="connsiteY14" fmla="*/ 1013144 h 1192158"/>
              <a:gd name="connsiteX15" fmla="*/ 613542 w 815516"/>
              <a:gd name="connsiteY15" fmla="*/ 1030284 h 1192158"/>
              <a:gd name="connsiteX16" fmla="*/ 650698 w 815516"/>
              <a:gd name="connsiteY16" fmla="*/ 951251 h 1192158"/>
              <a:gd name="connsiteX17" fmla="*/ 646887 w 815516"/>
              <a:gd name="connsiteY17" fmla="*/ 957916 h 1192158"/>
              <a:gd name="connsiteX18" fmla="*/ 647840 w 815516"/>
              <a:gd name="connsiteY18" fmla="*/ 949346 h 1192158"/>
              <a:gd name="connsiteX19" fmla="*/ 644982 w 815516"/>
              <a:gd name="connsiteY19" fmla="*/ 923637 h 1192158"/>
              <a:gd name="connsiteX20" fmla="*/ 648793 w 815516"/>
              <a:gd name="connsiteY20" fmla="*/ 927446 h 1192158"/>
              <a:gd name="connsiteX21" fmla="*/ 650698 w 815516"/>
              <a:gd name="connsiteY21" fmla="*/ 942681 h 1192158"/>
              <a:gd name="connsiteX22" fmla="*/ 650698 w 815516"/>
              <a:gd name="connsiteY22" fmla="*/ 951251 h 1192158"/>
              <a:gd name="connsiteX23" fmla="*/ 801226 w 815516"/>
              <a:gd name="connsiteY23" fmla="*/ 339937 h 1192158"/>
              <a:gd name="connsiteX24" fmla="*/ 790746 w 815516"/>
              <a:gd name="connsiteY24" fmla="*/ 358981 h 1192158"/>
              <a:gd name="connsiteX25" fmla="*/ 786935 w 815516"/>
              <a:gd name="connsiteY25" fmla="*/ 369455 h 1192158"/>
              <a:gd name="connsiteX26" fmla="*/ 781219 w 815516"/>
              <a:gd name="connsiteY26" fmla="*/ 374216 h 1192158"/>
              <a:gd name="connsiteX27" fmla="*/ 772644 w 815516"/>
              <a:gd name="connsiteY27" fmla="*/ 381833 h 1192158"/>
              <a:gd name="connsiteX28" fmla="*/ 768833 w 815516"/>
              <a:gd name="connsiteY28" fmla="*/ 387547 h 1192158"/>
              <a:gd name="connsiteX29" fmla="*/ 761212 w 815516"/>
              <a:gd name="connsiteY29" fmla="*/ 401830 h 1192158"/>
              <a:gd name="connsiteX30" fmla="*/ 760259 w 815516"/>
              <a:gd name="connsiteY30" fmla="*/ 406591 h 1192158"/>
              <a:gd name="connsiteX31" fmla="*/ 758354 w 815516"/>
              <a:gd name="connsiteY31" fmla="*/ 408495 h 1192158"/>
              <a:gd name="connsiteX32" fmla="*/ 755496 w 815516"/>
              <a:gd name="connsiteY32" fmla="*/ 410400 h 1192158"/>
              <a:gd name="connsiteX33" fmla="*/ 752638 w 815516"/>
              <a:gd name="connsiteY33" fmla="*/ 412304 h 1192158"/>
              <a:gd name="connsiteX34" fmla="*/ 751685 w 815516"/>
              <a:gd name="connsiteY34" fmla="*/ 416113 h 1192158"/>
              <a:gd name="connsiteX35" fmla="*/ 750732 w 815516"/>
              <a:gd name="connsiteY35" fmla="*/ 418017 h 1192158"/>
              <a:gd name="connsiteX36" fmla="*/ 747874 w 815516"/>
              <a:gd name="connsiteY36" fmla="*/ 421826 h 1192158"/>
              <a:gd name="connsiteX37" fmla="*/ 731678 w 815516"/>
              <a:gd name="connsiteY37" fmla="*/ 436109 h 1192158"/>
              <a:gd name="connsiteX38" fmla="*/ 726915 w 815516"/>
              <a:gd name="connsiteY38" fmla="*/ 438013 h 1192158"/>
              <a:gd name="connsiteX39" fmla="*/ 725009 w 815516"/>
              <a:gd name="connsiteY39" fmla="*/ 435157 h 1192158"/>
              <a:gd name="connsiteX40" fmla="*/ 724057 w 815516"/>
              <a:gd name="connsiteY40" fmla="*/ 429444 h 1192158"/>
              <a:gd name="connsiteX41" fmla="*/ 720246 w 815516"/>
              <a:gd name="connsiteY41" fmla="*/ 415161 h 1192158"/>
              <a:gd name="connsiteX42" fmla="*/ 718340 w 815516"/>
              <a:gd name="connsiteY42" fmla="*/ 408495 h 1192158"/>
              <a:gd name="connsiteX43" fmla="*/ 719293 w 815516"/>
              <a:gd name="connsiteY43" fmla="*/ 394212 h 1192158"/>
              <a:gd name="connsiteX44" fmla="*/ 723104 w 815516"/>
              <a:gd name="connsiteY44" fmla="*/ 381833 h 1192158"/>
              <a:gd name="connsiteX45" fmla="*/ 735489 w 815516"/>
              <a:gd name="connsiteY45" fmla="*/ 359933 h 1192158"/>
              <a:gd name="connsiteX46" fmla="*/ 745016 w 815516"/>
              <a:gd name="connsiteY46" fmla="*/ 346602 h 1192158"/>
              <a:gd name="connsiteX47" fmla="*/ 746921 w 815516"/>
              <a:gd name="connsiteY47" fmla="*/ 345650 h 1192158"/>
              <a:gd name="connsiteX48" fmla="*/ 751685 w 815516"/>
              <a:gd name="connsiteY48" fmla="*/ 341841 h 1192158"/>
              <a:gd name="connsiteX49" fmla="*/ 753590 w 815516"/>
              <a:gd name="connsiteY49" fmla="*/ 339937 h 1192158"/>
              <a:gd name="connsiteX50" fmla="*/ 756448 w 815516"/>
              <a:gd name="connsiteY50" fmla="*/ 339937 h 1192158"/>
              <a:gd name="connsiteX51" fmla="*/ 758354 w 815516"/>
              <a:gd name="connsiteY51" fmla="*/ 340889 h 1192158"/>
              <a:gd name="connsiteX52" fmla="*/ 761212 w 815516"/>
              <a:gd name="connsiteY52" fmla="*/ 341841 h 1192158"/>
              <a:gd name="connsiteX53" fmla="*/ 764070 w 815516"/>
              <a:gd name="connsiteY53" fmla="*/ 342793 h 1192158"/>
              <a:gd name="connsiteX54" fmla="*/ 771692 w 815516"/>
              <a:gd name="connsiteY54" fmla="*/ 345650 h 1192158"/>
              <a:gd name="connsiteX55" fmla="*/ 774550 w 815516"/>
              <a:gd name="connsiteY55" fmla="*/ 346602 h 1192158"/>
              <a:gd name="connsiteX56" fmla="*/ 778360 w 815516"/>
              <a:gd name="connsiteY56" fmla="*/ 345650 h 1192158"/>
              <a:gd name="connsiteX57" fmla="*/ 785030 w 815516"/>
              <a:gd name="connsiteY57" fmla="*/ 341841 h 1192158"/>
              <a:gd name="connsiteX58" fmla="*/ 788841 w 815516"/>
              <a:gd name="connsiteY58" fmla="*/ 342793 h 1192158"/>
              <a:gd name="connsiteX59" fmla="*/ 794557 w 815516"/>
              <a:gd name="connsiteY59" fmla="*/ 340889 h 1192158"/>
              <a:gd name="connsiteX60" fmla="*/ 799320 w 815516"/>
              <a:gd name="connsiteY60" fmla="*/ 337080 h 1192158"/>
              <a:gd name="connsiteX61" fmla="*/ 801226 w 815516"/>
              <a:gd name="connsiteY61" fmla="*/ 332319 h 1192158"/>
              <a:gd name="connsiteX62" fmla="*/ 801226 w 815516"/>
              <a:gd name="connsiteY62" fmla="*/ 331366 h 1192158"/>
              <a:gd name="connsiteX63" fmla="*/ 803131 w 815516"/>
              <a:gd name="connsiteY63" fmla="*/ 331366 h 1192158"/>
              <a:gd name="connsiteX64" fmla="*/ 804084 w 815516"/>
              <a:gd name="connsiteY64" fmla="*/ 332319 h 1192158"/>
              <a:gd name="connsiteX65" fmla="*/ 805037 w 815516"/>
              <a:gd name="connsiteY65" fmla="*/ 334223 h 1192158"/>
              <a:gd name="connsiteX66" fmla="*/ 804084 w 815516"/>
              <a:gd name="connsiteY66" fmla="*/ 335176 h 1192158"/>
              <a:gd name="connsiteX67" fmla="*/ 801226 w 815516"/>
              <a:gd name="connsiteY67" fmla="*/ 339937 h 1192158"/>
              <a:gd name="connsiteX68" fmla="*/ 807895 w 815516"/>
              <a:gd name="connsiteY68" fmla="*/ 122834 h 1192158"/>
              <a:gd name="connsiteX69" fmla="*/ 815516 w 815516"/>
              <a:gd name="connsiteY69" fmla="*/ 137117 h 1192158"/>
              <a:gd name="connsiteX70" fmla="*/ 809800 w 815516"/>
              <a:gd name="connsiteY70" fmla="*/ 132356 h 1192158"/>
              <a:gd name="connsiteX71" fmla="*/ 804084 w 815516"/>
              <a:gd name="connsiteY71" fmla="*/ 122834 h 1192158"/>
              <a:gd name="connsiteX72" fmla="*/ 800273 w 815516"/>
              <a:gd name="connsiteY72" fmla="*/ 113312 h 1192158"/>
              <a:gd name="connsiteX73" fmla="*/ 803131 w 815516"/>
              <a:gd name="connsiteY73" fmla="*/ 108551 h 1192158"/>
              <a:gd name="connsiteX74" fmla="*/ 804084 w 815516"/>
              <a:gd name="connsiteY74" fmla="*/ 115217 h 1192158"/>
              <a:gd name="connsiteX75" fmla="*/ 807895 w 815516"/>
              <a:gd name="connsiteY75" fmla="*/ 122834 h 1192158"/>
              <a:gd name="connsiteX76" fmla="*/ 787888 w 815516"/>
              <a:gd name="connsiteY76" fmla="*/ 42849 h 1192158"/>
              <a:gd name="connsiteX77" fmla="*/ 788841 w 815516"/>
              <a:gd name="connsiteY77" fmla="*/ 52371 h 1192158"/>
              <a:gd name="connsiteX78" fmla="*/ 787888 w 815516"/>
              <a:gd name="connsiteY78" fmla="*/ 50467 h 1192158"/>
              <a:gd name="connsiteX79" fmla="*/ 785983 w 815516"/>
              <a:gd name="connsiteY79" fmla="*/ 44754 h 1192158"/>
              <a:gd name="connsiteX80" fmla="*/ 785030 w 815516"/>
              <a:gd name="connsiteY80" fmla="*/ 40945 h 1192158"/>
              <a:gd name="connsiteX81" fmla="*/ 785030 w 815516"/>
              <a:gd name="connsiteY81" fmla="*/ 39040 h 1192158"/>
              <a:gd name="connsiteX82" fmla="*/ 784077 w 815516"/>
              <a:gd name="connsiteY82" fmla="*/ 35232 h 1192158"/>
              <a:gd name="connsiteX83" fmla="*/ 784077 w 815516"/>
              <a:gd name="connsiteY83" fmla="*/ 31423 h 1192158"/>
              <a:gd name="connsiteX84" fmla="*/ 784077 w 815516"/>
              <a:gd name="connsiteY84" fmla="*/ 29518 h 1192158"/>
              <a:gd name="connsiteX85" fmla="*/ 785030 w 815516"/>
              <a:gd name="connsiteY85" fmla="*/ 31423 h 1192158"/>
              <a:gd name="connsiteX86" fmla="*/ 785983 w 815516"/>
              <a:gd name="connsiteY86" fmla="*/ 34279 h 1192158"/>
              <a:gd name="connsiteX87" fmla="*/ 787888 w 815516"/>
              <a:gd name="connsiteY87" fmla="*/ 42849 h 1192158"/>
              <a:gd name="connsiteX88" fmla="*/ 80980 w 815516"/>
              <a:gd name="connsiteY88" fmla="*/ 1172162 h 1192158"/>
              <a:gd name="connsiteX89" fmla="*/ 79074 w 815516"/>
              <a:gd name="connsiteY89" fmla="*/ 1147404 h 1192158"/>
              <a:gd name="connsiteX90" fmla="*/ 81932 w 815516"/>
              <a:gd name="connsiteY90" fmla="*/ 1142643 h 1192158"/>
              <a:gd name="connsiteX91" fmla="*/ 107656 w 815516"/>
              <a:gd name="connsiteY91" fmla="*/ 1111221 h 1192158"/>
              <a:gd name="connsiteX92" fmla="*/ 114325 w 815516"/>
              <a:gd name="connsiteY92" fmla="*/ 1093129 h 1192158"/>
              <a:gd name="connsiteX93" fmla="*/ 114325 w 815516"/>
              <a:gd name="connsiteY93" fmla="*/ 1073133 h 1192158"/>
              <a:gd name="connsiteX94" fmla="*/ 112419 w 815516"/>
              <a:gd name="connsiteY94" fmla="*/ 1051232 h 1192158"/>
              <a:gd name="connsiteX95" fmla="*/ 106703 w 815516"/>
              <a:gd name="connsiteY95" fmla="*/ 1022666 h 1192158"/>
              <a:gd name="connsiteX96" fmla="*/ 108608 w 815516"/>
              <a:gd name="connsiteY96" fmla="*/ 1016001 h 1192158"/>
              <a:gd name="connsiteX97" fmla="*/ 111466 w 815516"/>
              <a:gd name="connsiteY97" fmla="*/ 1008383 h 1192158"/>
              <a:gd name="connsiteX98" fmla="*/ 111466 w 815516"/>
              <a:gd name="connsiteY98" fmla="*/ 1001718 h 1192158"/>
              <a:gd name="connsiteX99" fmla="*/ 106703 w 815516"/>
              <a:gd name="connsiteY99" fmla="*/ 998861 h 1192158"/>
              <a:gd name="connsiteX100" fmla="*/ 101939 w 815516"/>
              <a:gd name="connsiteY100" fmla="*/ 996957 h 1192158"/>
              <a:gd name="connsiteX101" fmla="*/ 103845 w 815516"/>
              <a:gd name="connsiteY101" fmla="*/ 992196 h 1192158"/>
              <a:gd name="connsiteX102" fmla="*/ 107656 w 815516"/>
              <a:gd name="connsiteY102" fmla="*/ 987435 h 1192158"/>
              <a:gd name="connsiteX103" fmla="*/ 104798 w 815516"/>
              <a:gd name="connsiteY103" fmla="*/ 970295 h 1192158"/>
              <a:gd name="connsiteX104" fmla="*/ 94318 w 815516"/>
              <a:gd name="connsiteY104" fmla="*/ 956964 h 1192158"/>
              <a:gd name="connsiteX105" fmla="*/ 92412 w 815516"/>
              <a:gd name="connsiteY105" fmla="*/ 938872 h 1192158"/>
              <a:gd name="connsiteX106" fmla="*/ 101939 w 815516"/>
              <a:gd name="connsiteY106" fmla="*/ 876027 h 1192158"/>
              <a:gd name="connsiteX107" fmla="*/ 100034 w 815516"/>
              <a:gd name="connsiteY107" fmla="*/ 852222 h 1192158"/>
              <a:gd name="connsiteX108" fmla="*/ 114325 w 815516"/>
              <a:gd name="connsiteY108" fmla="*/ 837939 h 1192158"/>
              <a:gd name="connsiteX109" fmla="*/ 119088 w 815516"/>
              <a:gd name="connsiteY109" fmla="*/ 829369 h 1192158"/>
              <a:gd name="connsiteX110" fmla="*/ 118135 w 815516"/>
              <a:gd name="connsiteY110" fmla="*/ 818894 h 1192158"/>
              <a:gd name="connsiteX111" fmla="*/ 119088 w 815516"/>
              <a:gd name="connsiteY111" fmla="*/ 814133 h 1192158"/>
              <a:gd name="connsiteX112" fmla="*/ 118135 w 815516"/>
              <a:gd name="connsiteY112" fmla="*/ 791281 h 1192158"/>
              <a:gd name="connsiteX113" fmla="*/ 120993 w 815516"/>
              <a:gd name="connsiteY113" fmla="*/ 771284 h 1192158"/>
              <a:gd name="connsiteX114" fmla="*/ 114325 w 815516"/>
              <a:gd name="connsiteY114" fmla="*/ 748432 h 1192158"/>
              <a:gd name="connsiteX115" fmla="*/ 84790 w 815516"/>
              <a:gd name="connsiteY115" fmla="*/ 711296 h 1192158"/>
              <a:gd name="connsiteX116" fmla="*/ 48588 w 815516"/>
              <a:gd name="connsiteY116" fmla="*/ 678921 h 1192158"/>
              <a:gd name="connsiteX117" fmla="*/ 29534 w 815516"/>
              <a:gd name="connsiteY117" fmla="*/ 665590 h 1192158"/>
              <a:gd name="connsiteX118" fmla="*/ 13338 w 815516"/>
              <a:gd name="connsiteY118" fmla="*/ 651307 h 1192158"/>
              <a:gd name="connsiteX119" fmla="*/ 0 w 815516"/>
              <a:gd name="connsiteY119" fmla="*/ 633215 h 1192158"/>
              <a:gd name="connsiteX120" fmla="*/ 6668 w 815516"/>
              <a:gd name="connsiteY120" fmla="*/ 621788 h 1192158"/>
              <a:gd name="connsiteX121" fmla="*/ 11432 w 815516"/>
              <a:gd name="connsiteY121" fmla="*/ 610362 h 1192158"/>
              <a:gd name="connsiteX122" fmla="*/ 14291 w 815516"/>
              <a:gd name="connsiteY122" fmla="*/ 599888 h 1192158"/>
              <a:gd name="connsiteX123" fmla="*/ 15243 w 815516"/>
              <a:gd name="connsiteY123" fmla="*/ 590366 h 1192158"/>
              <a:gd name="connsiteX124" fmla="*/ 14291 w 815516"/>
              <a:gd name="connsiteY124" fmla="*/ 578939 h 1192158"/>
              <a:gd name="connsiteX125" fmla="*/ 21912 w 815516"/>
              <a:gd name="connsiteY125" fmla="*/ 576083 h 1192158"/>
              <a:gd name="connsiteX126" fmla="*/ 32392 w 815516"/>
              <a:gd name="connsiteY126" fmla="*/ 577035 h 1192158"/>
              <a:gd name="connsiteX127" fmla="*/ 64784 w 815516"/>
              <a:gd name="connsiteY127" fmla="*/ 572274 h 1192158"/>
              <a:gd name="connsiteX128" fmla="*/ 72405 w 815516"/>
              <a:gd name="connsiteY128" fmla="*/ 564656 h 1192158"/>
              <a:gd name="connsiteX129" fmla="*/ 80027 w 815516"/>
              <a:gd name="connsiteY129" fmla="*/ 556086 h 1192158"/>
              <a:gd name="connsiteX130" fmla="*/ 99081 w 815516"/>
              <a:gd name="connsiteY130" fmla="*/ 549421 h 1192158"/>
              <a:gd name="connsiteX131" fmla="*/ 108608 w 815516"/>
              <a:gd name="connsiteY131" fmla="*/ 543708 h 1192158"/>
              <a:gd name="connsiteX132" fmla="*/ 141953 w 815516"/>
              <a:gd name="connsiteY132" fmla="*/ 542756 h 1192158"/>
              <a:gd name="connsiteX133" fmla="*/ 146716 w 815516"/>
              <a:gd name="connsiteY133" fmla="*/ 540851 h 1192158"/>
              <a:gd name="connsiteX134" fmla="*/ 151480 w 815516"/>
              <a:gd name="connsiteY134" fmla="*/ 537995 h 1192158"/>
              <a:gd name="connsiteX135" fmla="*/ 154338 w 815516"/>
              <a:gd name="connsiteY135" fmla="*/ 535138 h 1192158"/>
              <a:gd name="connsiteX136" fmla="*/ 173392 w 815516"/>
              <a:gd name="connsiteY136" fmla="*/ 517046 h 1192158"/>
              <a:gd name="connsiteX137" fmla="*/ 181014 w 815516"/>
              <a:gd name="connsiteY137" fmla="*/ 521807 h 1192158"/>
              <a:gd name="connsiteX138" fmla="*/ 187683 w 815516"/>
              <a:gd name="connsiteY138" fmla="*/ 527520 h 1192158"/>
              <a:gd name="connsiteX139" fmla="*/ 190541 w 815516"/>
              <a:gd name="connsiteY139" fmla="*/ 522759 h 1192158"/>
              <a:gd name="connsiteX140" fmla="*/ 188636 w 815516"/>
              <a:gd name="connsiteY140" fmla="*/ 516094 h 1192158"/>
              <a:gd name="connsiteX141" fmla="*/ 195305 w 815516"/>
              <a:gd name="connsiteY141" fmla="*/ 507524 h 1192158"/>
              <a:gd name="connsiteX142" fmla="*/ 213406 w 815516"/>
              <a:gd name="connsiteY142" fmla="*/ 496098 h 1192158"/>
              <a:gd name="connsiteX143" fmla="*/ 221980 w 815516"/>
              <a:gd name="connsiteY143" fmla="*/ 491337 h 1192158"/>
              <a:gd name="connsiteX144" fmla="*/ 231507 w 815516"/>
              <a:gd name="connsiteY144" fmla="*/ 485623 h 1192158"/>
              <a:gd name="connsiteX145" fmla="*/ 241035 w 815516"/>
              <a:gd name="connsiteY145" fmla="*/ 481815 h 1192158"/>
              <a:gd name="connsiteX146" fmla="*/ 258183 w 815516"/>
              <a:gd name="connsiteY146" fmla="*/ 478006 h 1192158"/>
              <a:gd name="connsiteX147" fmla="*/ 274379 w 815516"/>
              <a:gd name="connsiteY147" fmla="*/ 467532 h 1192158"/>
              <a:gd name="connsiteX148" fmla="*/ 291528 w 815516"/>
              <a:gd name="connsiteY148" fmla="*/ 462771 h 1192158"/>
              <a:gd name="connsiteX149" fmla="*/ 304866 w 815516"/>
              <a:gd name="connsiteY149" fmla="*/ 446583 h 1192158"/>
              <a:gd name="connsiteX150" fmla="*/ 313440 w 815516"/>
              <a:gd name="connsiteY150" fmla="*/ 425635 h 1192158"/>
              <a:gd name="connsiteX151" fmla="*/ 321062 w 815516"/>
              <a:gd name="connsiteY151" fmla="*/ 419922 h 1192158"/>
              <a:gd name="connsiteX152" fmla="*/ 331542 w 815516"/>
              <a:gd name="connsiteY152" fmla="*/ 420874 h 1192158"/>
              <a:gd name="connsiteX153" fmla="*/ 337258 w 815516"/>
              <a:gd name="connsiteY153" fmla="*/ 428491 h 1192158"/>
              <a:gd name="connsiteX154" fmla="*/ 340116 w 815516"/>
              <a:gd name="connsiteY154" fmla="*/ 437061 h 1192158"/>
              <a:gd name="connsiteX155" fmla="*/ 346785 w 815516"/>
              <a:gd name="connsiteY155" fmla="*/ 438013 h 1192158"/>
              <a:gd name="connsiteX156" fmla="*/ 347738 w 815516"/>
              <a:gd name="connsiteY156" fmla="*/ 425635 h 1192158"/>
              <a:gd name="connsiteX157" fmla="*/ 343927 w 815516"/>
              <a:gd name="connsiteY157" fmla="*/ 412304 h 1192158"/>
              <a:gd name="connsiteX158" fmla="*/ 347738 w 815516"/>
              <a:gd name="connsiteY158" fmla="*/ 401830 h 1192158"/>
              <a:gd name="connsiteX159" fmla="*/ 354406 w 815516"/>
              <a:gd name="connsiteY159" fmla="*/ 392308 h 1192158"/>
              <a:gd name="connsiteX160" fmla="*/ 360123 w 815516"/>
              <a:gd name="connsiteY160" fmla="*/ 383738 h 1192158"/>
              <a:gd name="connsiteX161" fmla="*/ 366792 w 815516"/>
              <a:gd name="connsiteY161" fmla="*/ 377072 h 1192158"/>
              <a:gd name="connsiteX162" fmla="*/ 377271 w 815516"/>
              <a:gd name="connsiteY162" fmla="*/ 375168 h 1192158"/>
              <a:gd name="connsiteX163" fmla="*/ 384893 w 815516"/>
              <a:gd name="connsiteY163" fmla="*/ 380881 h 1192158"/>
              <a:gd name="connsiteX164" fmla="*/ 393468 w 815516"/>
              <a:gd name="connsiteY164" fmla="*/ 384690 h 1192158"/>
              <a:gd name="connsiteX165" fmla="*/ 402995 w 815516"/>
              <a:gd name="connsiteY165" fmla="*/ 381833 h 1192158"/>
              <a:gd name="connsiteX166" fmla="*/ 421096 w 815516"/>
              <a:gd name="connsiteY166" fmla="*/ 382786 h 1192158"/>
              <a:gd name="connsiteX167" fmla="*/ 428718 w 815516"/>
              <a:gd name="connsiteY167" fmla="*/ 379929 h 1192158"/>
              <a:gd name="connsiteX168" fmla="*/ 454440 w 815516"/>
              <a:gd name="connsiteY168" fmla="*/ 366598 h 1192158"/>
              <a:gd name="connsiteX169" fmla="*/ 479211 w 815516"/>
              <a:gd name="connsiteY169" fmla="*/ 344698 h 1192158"/>
              <a:gd name="connsiteX170" fmla="*/ 488738 w 815516"/>
              <a:gd name="connsiteY170" fmla="*/ 338984 h 1192158"/>
              <a:gd name="connsiteX171" fmla="*/ 504934 w 815516"/>
              <a:gd name="connsiteY171" fmla="*/ 325654 h 1192158"/>
              <a:gd name="connsiteX172" fmla="*/ 523035 w 815516"/>
              <a:gd name="connsiteY172" fmla="*/ 314227 h 1192158"/>
              <a:gd name="connsiteX173" fmla="*/ 532562 w 815516"/>
              <a:gd name="connsiteY173" fmla="*/ 295183 h 1192158"/>
              <a:gd name="connsiteX174" fmla="*/ 536373 w 815516"/>
              <a:gd name="connsiteY174" fmla="*/ 283756 h 1192158"/>
              <a:gd name="connsiteX175" fmla="*/ 543043 w 815516"/>
              <a:gd name="connsiteY175" fmla="*/ 273282 h 1192158"/>
              <a:gd name="connsiteX176" fmla="*/ 545901 w 815516"/>
              <a:gd name="connsiteY176" fmla="*/ 262808 h 1192158"/>
              <a:gd name="connsiteX177" fmla="*/ 546853 w 815516"/>
              <a:gd name="connsiteY177" fmla="*/ 252334 h 1192158"/>
              <a:gd name="connsiteX178" fmla="*/ 564955 w 815516"/>
              <a:gd name="connsiteY178" fmla="*/ 215198 h 1192158"/>
              <a:gd name="connsiteX179" fmla="*/ 564002 w 815516"/>
              <a:gd name="connsiteY179" fmla="*/ 195202 h 1192158"/>
              <a:gd name="connsiteX180" fmla="*/ 549711 w 815516"/>
              <a:gd name="connsiteY180" fmla="*/ 165683 h 1192158"/>
              <a:gd name="connsiteX181" fmla="*/ 550664 w 815516"/>
              <a:gd name="connsiteY181" fmla="*/ 153305 h 1192158"/>
              <a:gd name="connsiteX182" fmla="*/ 554475 w 815516"/>
              <a:gd name="connsiteY182" fmla="*/ 133308 h 1192158"/>
              <a:gd name="connsiteX183" fmla="*/ 566860 w 815516"/>
              <a:gd name="connsiteY183" fmla="*/ 116169 h 1192158"/>
              <a:gd name="connsiteX184" fmla="*/ 567813 w 815516"/>
              <a:gd name="connsiteY184" fmla="*/ 104742 h 1192158"/>
              <a:gd name="connsiteX185" fmla="*/ 564002 w 815516"/>
              <a:gd name="connsiteY185" fmla="*/ 44754 h 1192158"/>
              <a:gd name="connsiteX186" fmla="*/ 564002 w 815516"/>
              <a:gd name="connsiteY186" fmla="*/ 39993 h 1192158"/>
              <a:gd name="connsiteX187" fmla="*/ 572576 w 815516"/>
              <a:gd name="connsiteY187" fmla="*/ 39993 h 1192158"/>
              <a:gd name="connsiteX188" fmla="*/ 574482 w 815516"/>
              <a:gd name="connsiteY188" fmla="*/ 39993 h 1192158"/>
              <a:gd name="connsiteX189" fmla="*/ 576387 w 815516"/>
              <a:gd name="connsiteY189" fmla="*/ 41897 h 1192158"/>
              <a:gd name="connsiteX190" fmla="*/ 577340 w 815516"/>
              <a:gd name="connsiteY190" fmla="*/ 43801 h 1192158"/>
              <a:gd name="connsiteX191" fmla="*/ 579245 w 815516"/>
              <a:gd name="connsiteY191" fmla="*/ 45706 h 1192158"/>
              <a:gd name="connsiteX192" fmla="*/ 583056 w 815516"/>
              <a:gd name="connsiteY192" fmla="*/ 46658 h 1192158"/>
              <a:gd name="connsiteX193" fmla="*/ 581151 w 815516"/>
              <a:gd name="connsiteY193" fmla="*/ 47610 h 1192158"/>
              <a:gd name="connsiteX194" fmla="*/ 579245 w 815516"/>
              <a:gd name="connsiteY194" fmla="*/ 48562 h 1192158"/>
              <a:gd name="connsiteX195" fmla="*/ 577340 w 815516"/>
              <a:gd name="connsiteY195" fmla="*/ 48562 h 1192158"/>
              <a:gd name="connsiteX196" fmla="*/ 576387 w 815516"/>
              <a:gd name="connsiteY196" fmla="*/ 46658 h 1192158"/>
              <a:gd name="connsiteX197" fmla="*/ 574482 w 815516"/>
              <a:gd name="connsiteY197" fmla="*/ 46658 h 1192158"/>
              <a:gd name="connsiteX198" fmla="*/ 577340 w 815516"/>
              <a:gd name="connsiteY198" fmla="*/ 50467 h 1192158"/>
              <a:gd name="connsiteX199" fmla="*/ 583056 w 815516"/>
              <a:gd name="connsiteY199" fmla="*/ 50467 h 1192158"/>
              <a:gd name="connsiteX200" fmla="*/ 596394 w 815516"/>
              <a:gd name="connsiteY200" fmla="*/ 48562 h 1192158"/>
              <a:gd name="connsiteX201" fmla="*/ 603063 w 815516"/>
              <a:gd name="connsiteY201" fmla="*/ 49515 h 1192158"/>
              <a:gd name="connsiteX202" fmla="*/ 620211 w 815516"/>
              <a:gd name="connsiteY202" fmla="*/ 55228 h 1192158"/>
              <a:gd name="connsiteX203" fmla="*/ 638313 w 815516"/>
              <a:gd name="connsiteY203" fmla="*/ 55228 h 1192158"/>
              <a:gd name="connsiteX204" fmla="*/ 644029 w 815516"/>
              <a:gd name="connsiteY204" fmla="*/ 57132 h 1192158"/>
              <a:gd name="connsiteX205" fmla="*/ 648793 w 815516"/>
              <a:gd name="connsiteY205" fmla="*/ 59037 h 1192158"/>
              <a:gd name="connsiteX206" fmla="*/ 654509 w 815516"/>
              <a:gd name="connsiteY206" fmla="*/ 58084 h 1192158"/>
              <a:gd name="connsiteX207" fmla="*/ 675468 w 815516"/>
              <a:gd name="connsiteY207" fmla="*/ 48562 h 1192158"/>
              <a:gd name="connsiteX208" fmla="*/ 679279 w 815516"/>
              <a:gd name="connsiteY208" fmla="*/ 45706 h 1192158"/>
              <a:gd name="connsiteX209" fmla="*/ 683090 w 815516"/>
              <a:gd name="connsiteY209" fmla="*/ 39993 h 1192158"/>
              <a:gd name="connsiteX210" fmla="*/ 684995 w 815516"/>
              <a:gd name="connsiteY210" fmla="*/ 37136 h 1192158"/>
              <a:gd name="connsiteX211" fmla="*/ 686901 w 815516"/>
              <a:gd name="connsiteY211" fmla="*/ 34279 h 1192158"/>
              <a:gd name="connsiteX212" fmla="*/ 685948 w 815516"/>
              <a:gd name="connsiteY212" fmla="*/ 31423 h 1192158"/>
              <a:gd name="connsiteX213" fmla="*/ 684995 w 815516"/>
              <a:gd name="connsiteY213" fmla="*/ 28566 h 1192158"/>
              <a:gd name="connsiteX214" fmla="*/ 684043 w 815516"/>
              <a:gd name="connsiteY214" fmla="*/ 25710 h 1192158"/>
              <a:gd name="connsiteX215" fmla="*/ 684995 w 815516"/>
              <a:gd name="connsiteY215" fmla="*/ 22853 h 1192158"/>
              <a:gd name="connsiteX216" fmla="*/ 684995 w 815516"/>
              <a:gd name="connsiteY216" fmla="*/ 20949 h 1192158"/>
              <a:gd name="connsiteX217" fmla="*/ 684043 w 815516"/>
              <a:gd name="connsiteY217" fmla="*/ 19996 h 1192158"/>
              <a:gd name="connsiteX218" fmla="*/ 679279 w 815516"/>
              <a:gd name="connsiteY218" fmla="*/ 18092 h 1192158"/>
              <a:gd name="connsiteX219" fmla="*/ 672610 w 815516"/>
              <a:gd name="connsiteY219" fmla="*/ 18092 h 1192158"/>
              <a:gd name="connsiteX220" fmla="*/ 665941 w 815516"/>
              <a:gd name="connsiteY220" fmla="*/ 19996 h 1192158"/>
              <a:gd name="connsiteX221" fmla="*/ 659272 w 815516"/>
              <a:gd name="connsiteY221" fmla="*/ 23805 h 1192158"/>
              <a:gd name="connsiteX222" fmla="*/ 654509 w 815516"/>
              <a:gd name="connsiteY222" fmla="*/ 27614 h 1192158"/>
              <a:gd name="connsiteX223" fmla="*/ 648793 w 815516"/>
              <a:gd name="connsiteY223" fmla="*/ 31423 h 1192158"/>
              <a:gd name="connsiteX224" fmla="*/ 641171 w 815516"/>
              <a:gd name="connsiteY224" fmla="*/ 31423 h 1192158"/>
              <a:gd name="connsiteX225" fmla="*/ 634502 w 815516"/>
              <a:gd name="connsiteY225" fmla="*/ 29518 h 1192158"/>
              <a:gd name="connsiteX226" fmla="*/ 627833 w 815516"/>
              <a:gd name="connsiteY226" fmla="*/ 26662 h 1192158"/>
              <a:gd name="connsiteX227" fmla="*/ 625927 w 815516"/>
              <a:gd name="connsiteY227" fmla="*/ 29518 h 1192158"/>
              <a:gd name="connsiteX228" fmla="*/ 624975 w 815516"/>
              <a:gd name="connsiteY228" fmla="*/ 24757 h 1192158"/>
              <a:gd name="connsiteX229" fmla="*/ 624023 w 815516"/>
              <a:gd name="connsiteY229" fmla="*/ 22853 h 1192158"/>
              <a:gd name="connsiteX230" fmla="*/ 619259 w 815516"/>
              <a:gd name="connsiteY230" fmla="*/ 24757 h 1192158"/>
              <a:gd name="connsiteX231" fmla="*/ 611637 w 815516"/>
              <a:gd name="connsiteY231" fmla="*/ 31423 h 1192158"/>
              <a:gd name="connsiteX232" fmla="*/ 605921 w 815516"/>
              <a:gd name="connsiteY232" fmla="*/ 33327 h 1192158"/>
              <a:gd name="connsiteX233" fmla="*/ 605921 w 815516"/>
              <a:gd name="connsiteY233" fmla="*/ 35232 h 1192158"/>
              <a:gd name="connsiteX234" fmla="*/ 607826 w 815516"/>
              <a:gd name="connsiteY234" fmla="*/ 36184 h 1192158"/>
              <a:gd name="connsiteX235" fmla="*/ 604968 w 815516"/>
              <a:gd name="connsiteY235" fmla="*/ 37136 h 1192158"/>
              <a:gd name="connsiteX236" fmla="*/ 602110 w 815516"/>
              <a:gd name="connsiteY236" fmla="*/ 36184 h 1192158"/>
              <a:gd name="connsiteX237" fmla="*/ 601157 w 815516"/>
              <a:gd name="connsiteY237" fmla="*/ 33327 h 1192158"/>
              <a:gd name="connsiteX238" fmla="*/ 601157 w 815516"/>
              <a:gd name="connsiteY238" fmla="*/ 29518 h 1192158"/>
              <a:gd name="connsiteX239" fmla="*/ 610684 w 815516"/>
              <a:gd name="connsiteY239" fmla="*/ 20949 h 1192158"/>
              <a:gd name="connsiteX240" fmla="*/ 613542 w 815516"/>
              <a:gd name="connsiteY240" fmla="*/ 18092 h 1192158"/>
              <a:gd name="connsiteX241" fmla="*/ 616400 w 815516"/>
              <a:gd name="connsiteY241" fmla="*/ 16188 h 1192158"/>
              <a:gd name="connsiteX242" fmla="*/ 618306 w 815516"/>
              <a:gd name="connsiteY242" fmla="*/ 16188 h 1192158"/>
              <a:gd name="connsiteX243" fmla="*/ 624975 w 815516"/>
              <a:gd name="connsiteY243" fmla="*/ 16188 h 1192158"/>
              <a:gd name="connsiteX244" fmla="*/ 634502 w 815516"/>
              <a:gd name="connsiteY244" fmla="*/ 18092 h 1192158"/>
              <a:gd name="connsiteX245" fmla="*/ 637360 w 815516"/>
              <a:gd name="connsiteY245" fmla="*/ 19044 h 1192158"/>
              <a:gd name="connsiteX246" fmla="*/ 644029 w 815516"/>
              <a:gd name="connsiteY246" fmla="*/ 20949 h 1192158"/>
              <a:gd name="connsiteX247" fmla="*/ 652604 w 815516"/>
              <a:gd name="connsiteY247" fmla="*/ 18092 h 1192158"/>
              <a:gd name="connsiteX248" fmla="*/ 684995 w 815516"/>
              <a:gd name="connsiteY248" fmla="*/ 1905 h 1192158"/>
              <a:gd name="connsiteX249" fmla="*/ 692617 w 815516"/>
              <a:gd name="connsiteY249" fmla="*/ 0 h 1192158"/>
              <a:gd name="connsiteX250" fmla="*/ 712624 w 815516"/>
              <a:gd name="connsiteY250" fmla="*/ 7618 h 1192158"/>
              <a:gd name="connsiteX251" fmla="*/ 717388 w 815516"/>
              <a:gd name="connsiteY251" fmla="*/ 10474 h 1192158"/>
              <a:gd name="connsiteX252" fmla="*/ 725962 w 815516"/>
              <a:gd name="connsiteY252" fmla="*/ 19044 h 1192158"/>
              <a:gd name="connsiteX253" fmla="*/ 742158 w 815516"/>
              <a:gd name="connsiteY253" fmla="*/ 42849 h 1192158"/>
              <a:gd name="connsiteX254" fmla="*/ 743111 w 815516"/>
              <a:gd name="connsiteY254" fmla="*/ 45706 h 1192158"/>
              <a:gd name="connsiteX255" fmla="*/ 745969 w 815516"/>
              <a:gd name="connsiteY255" fmla="*/ 48562 h 1192158"/>
              <a:gd name="connsiteX256" fmla="*/ 746921 w 815516"/>
              <a:gd name="connsiteY256" fmla="*/ 51419 h 1192158"/>
              <a:gd name="connsiteX257" fmla="*/ 747874 w 815516"/>
              <a:gd name="connsiteY257" fmla="*/ 57132 h 1192158"/>
              <a:gd name="connsiteX258" fmla="*/ 749779 w 815516"/>
              <a:gd name="connsiteY258" fmla="*/ 59989 h 1192158"/>
              <a:gd name="connsiteX259" fmla="*/ 752638 w 815516"/>
              <a:gd name="connsiteY259" fmla="*/ 60941 h 1192158"/>
              <a:gd name="connsiteX260" fmla="*/ 756448 w 815516"/>
              <a:gd name="connsiteY260" fmla="*/ 61893 h 1192158"/>
              <a:gd name="connsiteX261" fmla="*/ 757401 w 815516"/>
              <a:gd name="connsiteY261" fmla="*/ 58084 h 1192158"/>
              <a:gd name="connsiteX262" fmla="*/ 760259 w 815516"/>
              <a:gd name="connsiteY262" fmla="*/ 58084 h 1192158"/>
              <a:gd name="connsiteX263" fmla="*/ 765975 w 815516"/>
              <a:gd name="connsiteY263" fmla="*/ 59989 h 1192158"/>
              <a:gd name="connsiteX264" fmla="*/ 773597 w 815516"/>
              <a:gd name="connsiteY264" fmla="*/ 59989 h 1192158"/>
              <a:gd name="connsiteX265" fmla="*/ 777408 w 815516"/>
              <a:gd name="connsiteY265" fmla="*/ 61893 h 1192158"/>
              <a:gd name="connsiteX266" fmla="*/ 782172 w 815516"/>
              <a:gd name="connsiteY266" fmla="*/ 78081 h 1192158"/>
              <a:gd name="connsiteX267" fmla="*/ 782172 w 815516"/>
              <a:gd name="connsiteY267" fmla="*/ 81890 h 1192158"/>
              <a:gd name="connsiteX268" fmla="*/ 782172 w 815516"/>
              <a:gd name="connsiteY268" fmla="*/ 86651 h 1192158"/>
              <a:gd name="connsiteX269" fmla="*/ 779314 w 815516"/>
              <a:gd name="connsiteY269" fmla="*/ 95220 h 1192158"/>
              <a:gd name="connsiteX270" fmla="*/ 778360 w 815516"/>
              <a:gd name="connsiteY270" fmla="*/ 99029 h 1192158"/>
              <a:gd name="connsiteX271" fmla="*/ 778360 w 815516"/>
              <a:gd name="connsiteY271" fmla="*/ 114264 h 1192158"/>
              <a:gd name="connsiteX272" fmla="*/ 781219 w 815516"/>
              <a:gd name="connsiteY272" fmla="*/ 135213 h 1192158"/>
              <a:gd name="connsiteX273" fmla="*/ 788841 w 815516"/>
              <a:gd name="connsiteY273" fmla="*/ 150448 h 1192158"/>
              <a:gd name="connsiteX274" fmla="*/ 803131 w 815516"/>
              <a:gd name="connsiteY274" fmla="*/ 148544 h 1192158"/>
              <a:gd name="connsiteX275" fmla="*/ 802178 w 815516"/>
              <a:gd name="connsiteY275" fmla="*/ 151400 h 1192158"/>
              <a:gd name="connsiteX276" fmla="*/ 800273 w 815516"/>
              <a:gd name="connsiteY276" fmla="*/ 155209 h 1192158"/>
              <a:gd name="connsiteX277" fmla="*/ 793604 w 815516"/>
              <a:gd name="connsiteY277" fmla="*/ 169492 h 1192158"/>
              <a:gd name="connsiteX278" fmla="*/ 792651 w 815516"/>
              <a:gd name="connsiteY278" fmla="*/ 171397 h 1192158"/>
              <a:gd name="connsiteX279" fmla="*/ 788841 w 815516"/>
              <a:gd name="connsiteY279" fmla="*/ 179966 h 1192158"/>
              <a:gd name="connsiteX280" fmla="*/ 788841 w 815516"/>
              <a:gd name="connsiteY280" fmla="*/ 182823 h 1192158"/>
              <a:gd name="connsiteX281" fmla="*/ 790746 w 815516"/>
              <a:gd name="connsiteY281" fmla="*/ 185680 h 1192158"/>
              <a:gd name="connsiteX282" fmla="*/ 790746 w 815516"/>
              <a:gd name="connsiteY282" fmla="*/ 186632 h 1192158"/>
              <a:gd name="connsiteX283" fmla="*/ 790746 w 815516"/>
              <a:gd name="connsiteY283" fmla="*/ 189488 h 1192158"/>
              <a:gd name="connsiteX284" fmla="*/ 789793 w 815516"/>
              <a:gd name="connsiteY284" fmla="*/ 189488 h 1192158"/>
              <a:gd name="connsiteX285" fmla="*/ 787888 w 815516"/>
              <a:gd name="connsiteY285" fmla="*/ 189488 h 1192158"/>
              <a:gd name="connsiteX286" fmla="*/ 786935 w 815516"/>
              <a:gd name="connsiteY286" fmla="*/ 190441 h 1192158"/>
              <a:gd name="connsiteX287" fmla="*/ 785030 w 815516"/>
              <a:gd name="connsiteY287" fmla="*/ 191393 h 1192158"/>
              <a:gd name="connsiteX288" fmla="*/ 780266 w 815516"/>
              <a:gd name="connsiteY288" fmla="*/ 193297 h 1192158"/>
              <a:gd name="connsiteX289" fmla="*/ 778360 w 815516"/>
              <a:gd name="connsiteY289" fmla="*/ 195202 h 1192158"/>
              <a:gd name="connsiteX290" fmla="*/ 777408 w 815516"/>
              <a:gd name="connsiteY290" fmla="*/ 197106 h 1192158"/>
              <a:gd name="connsiteX291" fmla="*/ 776456 w 815516"/>
              <a:gd name="connsiteY291" fmla="*/ 199963 h 1192158"/>
              <a:gd name="connsiteX292" fmla="*/ 776456 w 815516"/>
              <a:gd name="connsiteY292" fmla="*/ 206628 h 1192158"/>
              <a:gd name="connsiteX293" fmla="*/ 775502 w 815516"/>
              <a:gd name="connsiteY293" fmla="*/ 210437 h 1192158"/>
              <a:gd name="connsiteX294" fmla="*/ 770739 w 815516"/>
              <a:gd name="connsiteY294" fmla="*/ 227576 h 1192158"/>
              <a:gd name="connsiteX295" fmla="*/ 763117 w 815516"/>
              <a:gd name="connsiteY295" fmla="*/ 244716 h 1192158"/>
              <a:gd name="connsiteX296" fmla="*/ 763117 w 815516"/>
              <a:gd name="connsiteY296" fmla="*/ 247573 h 1192158"/>
              <a:gd name="connsiteX297" fmla="*/ 743111 w 815516"/>
              <a:gd name="connsiteY297" fmla="*/ 278043 h 1192158"/>
              <a:gd name="connsiteX298" fmla="*/ 714530 w 815516"/>
              <a:gd name="connsiteY298" fmla="*/ 309466 h 1192158"/>
              <a:gd name="connsiteX299" fmla="*/ 708813 w 815516"/>
              <a:gd name="connsiteY299" fmla="*/ 319940 h 1192158"/>
              <a:gd name="connsiteX300" fmla="*/ 705003 w 815516"/>
              <a:gd name="connsiteY300" fmla="*/ 323749 h 1192158"/>
              <a:gd name="connsiteX301" fmla="*/ 688806 w 815516"/>
              <a:gd name="connsiteY301" fmla="*/ 334223 h 1192158"/>
              <a:gd name="connsiteX302" fmla="*/ 684043 w 815516"/>
              <a:gd name="connsiteY302" fmla="*/ 338984 h 1192158"/>
              <a:gd name="connsiteX303" fmla="*/ 671658 w 815516"/>
              <a:gd name="connsiteY303" fmla="*/ 346602 h 1192158"/>
              <a:gd name="connsiteX304" fmla="*/ 655462 w 815516"/>
              <a:gd name="connsiteY304" fmla="*/ 363742 h 1192158"/>
              <a:gd name="connsiteX305" fmla="*/ 619259 w 815516"/>
              <a:gd name="connsiteY305" fmla="*/ 417065 h 1192158"/>
              <a:gd name="connsiteX306" fmla="*/ 616400 w 815516"/>
              <a:gd name="connsiteY306" fmla="*/ 427539 h 1192158"/>
              <a:gd name="connsiteX307" fmla="*/ 611637 w 815516"/>
              <a:gd name="connsiteY307" fmla="*/ 428491 h 1192158"/>
              <a:gd name="connsiteX308" fmla="*/ 609732 w 815516"/>
              <a:gd name="connsiteY308" fmla="*/ 431348 h 1192158"/>
              <a:gd name="connsiteX309" fmla="*/ 609732 w 815516"/>
              <a:gd name="connsiteY309" fmla="*/ 434205 h 1192158"/>
              <a:gd name="connsiteX310" fmla="*/ 611637 w 815516"/>
              <a:gd name="connsiteY310" fmla="*/ 436109 h 1192158"/>
              <a:gd name="connsiteX311" fmla="*/ 602110 w 815516"/>
              <a:gd name="connsiteY311" fmla="*/ 442774 h 1192158"/>
              <a:gd name="connsiteX312" fmla="*/ 596394 w 815516"/>
              <a:gd name="connsiteY312" fmla="*/ 451344 h 1192158"/>
              <a:gd name="connsiteX313" fmla="*/ 592583 w 815516"/>
              <a:gd name="connsiteY313" fmla="*/ 460866 h 1192158"/>
              <a:gd name="connsiteX314" fmla="*/ 585914 w 815516"/>
              <a:gd name="connsiteY314" fmla="*/ 486576 h 1192158"/>
              <a:gd name="connsiteX315" fmla="*/ 584009 w 815516"/>
              <a:gd name="connsiteY315" fmla="*/ 499907 h 1192158"/>
              <a:gd name="connsiteX316" fmla="*/ 584961 w 815516"/>
              <a:gd name="connsiteY316" fmla="*/ 526568 h 1192158"/>
              <a:gd name="connsiteX317" fmla="*/ 587819 w 815516"/>
              <a:gd name="connsiteY317" fmla="*/ 534186 h 1192158"/>
              <a:gd name="connsiteX318" fmla="*/ 594488 w 815516"/>
              <a:gd name="connsiteY318" fmla="*/ 546564 h 1192158"/>
              <a:gd name="connsiteX319" fmla="*/ 595441 w 815516"/>
              <a:gd name="connsiteY319" fmla="*/ 554182 h 1192158"/>
              <a:gd name="connsiteX320" fmla="*/ 595441 w 815516"/>
              <a:gd name="connsiteY320" fmla="*/ 557039 h 1192158"/>
              <a:gd name="connsiteX321" fmla="*/ 592583 w 815516"/>
              <a:gd name="connsiteY321" fmla="*/ 568465 h 1192158"/>
              <a:gd name="connsiteX322" fmla="*/ 591630 w 815516"/>
              <a:gd name="connsiteY322" fmla="*/ 570369 h 1192158"/>
              <a:gd name="connsiteX323" fmla="*/ 588772 w 815516"/>
              <a:gd name="connsiteY323" fmla="*/ 570369 h 1192158"/>
              <a:gd name="connsiteX324" fmla="*/ 586867 w 815516"/>
              <a:gd name="connsiteY324" fmla="*/ 572274 h 1192158"/>
              <a:gd name="connsiteX325" fmla="*/ 583056 w 815516"/>
              <a:gd name="connsiteY325" fmla="*/ 586557 h 1192158"/>
              <a:gd name="connsiteX326" fmla="*/ 581151 w 815516"/>
              <a:gd name="connsiteY326" fmla="*/ 590366 h 1192158"/>
              <a:gd name="connsiteX327" fmla="*/ 581151 w 815516"/>
              <a:gd name="connsiteY327" fmla="*/ 577987 h 1192158"/>
              <a:gd name="connsiteX328" fmla="*/ 581151 w 815516"/>
              <a:gd name="connsiteY328" fmla="*/ 574178 h 1192158"/>
              <a:gd name="connsiteX329" fmla="*/ 582103 w 815516"/>
              <a:gd name="connsiteY329" fmla="*/ 572274 h 1192158"/>
              <a:gd name="connsiteX330" fmla="*/ 584961 w 815516"/>
              <a:gd name="connsiteY330" fmla="*/ 572274 h 1192158"/>
              <a:gd name="connsiteX331" fmla="*/ 587819 w 815516"/>
              <a:gd name="connsiteY331" fmla="*/ 570369 h 1192158"/>
              <a:gd name="connsiteX332" fmla="*/ 589725 w 815516"/>
              <a:gd name="connsiteY332" fmla="*/ 569417 h 1192158"/>
              <a:gd name="connsiteX333" fmla="*/ 591630 w 815516"/>
              <a:gd name="connsiteY333" fmla="*/ 565608 h 1192158"/>
              <a:gd name="connsiteX334" fmla="*/ 591630 w 815516"/>
              <a:gd name="connsiteY334" fmla="*/ 561800 h 1192158"/>
              <a:gd name="connsiteX335" fmla="*/ 592583 w 815516"/>
              <a:gd name="connsiteY335" fmla="*/ 549421 h 1192158"/>
              <a:gd name="connsiteX336" fmla="*/ 586867 w 815516"/>
              <a:gd name="connsiteY336" fmla="*/ 544660 h 1192158"/>
              <a:gd name="connsiteX337" fmla="*/ 585914 w 815516"/>
              <a:gd name="connsiteY337" fmla="*/ 541803 h 1192158"/>
              <a:gd name="connsiteX338" fmla="*/ 584961 w 815516"/>
              <a:gd name="connsiteY338" fmla="*/ 536090 h 1192158"/>
              <a:gd name="connsiteX339" fmla="*/ 584009 w 815516"/>
              <a:gd name="connsiteY339" fmla="*/ 534186 h 1192158"/>
              <a:gd name="connsiteX340" fmla="*/ 582103 w 815516"/>
              <a:gd name="connsiteY340" fmla="*/ 533234 h 1192158"/>
              <a:gd name="connsiteX341" fmla="*/ 580198 w 815516"/>
              <a:gd name="connsiteY341" fmla="*/ 534186 h 1192158"/>
              <a:gd name="connsiteX342" fmla="*/ 579245 w 815516"/>
              <a:gd name="connsiteY342" fmla="*/ 536090 h 1192158"/>
              <a:gd name="connsiteX343" fmla="*/ 579245 w 815516"/>
              <a:gd name="connsiteY343" fmla="*/ 538947 h 1192158"/>
              <a:gd name="connsiteX344" fmla="*/ 582103 w 815516"/>
              <a:gd name="connsiteY344" fmla="*/ 541803 h 1192158"/>
              <a:gd name="connsiteX345" fmla="*/ 583056 w 815516"/>
              <a:gd name="connsiteY345" fmla="*/ 543708 h 1192158"/>
              <a:gd name="connsiteX346" fmla="*/ 584009 w 815516"/>
              <a:gd name="connsiteY346" fmla="*/ 554182 h 1192158"/>
              <a:gd name="connsiteX347" fmla="*/ 584009 w 815516"/>
              <a:gd name="connsiteY347" fmla="*/ 558943 h 1192158"/>
              <a:gd name="connsiteX348" fmla="*/ 583056 w 815516"/>
              <a:gd name="connsiteY348" fmla="*/ 561800 h 1192158"/>
              <a:gd name="connsiteX349" fmla="*/ 584961 w 815516"/>
              <a:gd name="connsiteY349" fmla="*/ 559895 h 1192158"/>
              <a:gd name="connsiteX350" fmla="*/ 585914 w 815516"/>
              <a:gd name="connsiteY350" fmla="*/ 558943 h 1192158"/>
              <a:gd name="connsiteX351" fmla="*/ 588772 w 815516"/>
              <a:gd name="connsiteY351" fmla="*/ 557039 h 1192158"/>
              <a:gd name="connsiteX352" fmla="*/ 576387 w 815516"/>
              <a:gd name="connsiteY352" fmla="*/ 576083 h 1192158"/>
              <a:gd name="connsiteX353" fmla="*/ 573529 w 815516"/>
              <a:gd name="connsiteY353" fmla="*/ 578939 h 1192158"/>
              <a:gd name="connsiteX354" fmla="*/ 572576 w 815516"/>
              <a:gd name="connsiteY354" fmla="*/ 579892 h 1192158"/>
              <a:gd name="connsiteX355" fmla="*/ 570671 w 815516"/>
              <a:gd name="connsiteY355" fmla="*/ 582748 h 1192158"/>
              <a:gd name="connsiteX356" fmla="*/ 567813 w 815516"/>
              <a:gd name="connsiteY356" fmla="*/ 584653 h 1192158"/>
              <a:gd name="connsiteX357" fmla="*/ 565907 w 815516"/>
              <a:gd name="connsiteY357" fmla="*/ 584653 h 1192158"/>
              <a:gd name="connsiteX358" fmla="*/ 563049 w 815516"/>
              <a:gd name="connsiteY358" fmla="*/ 581796 h 1192158"/>
              <a:gd name="connsiteX359" fmla="*/ 560191 w 815516"/>
              <a:gd name="connsiteY359" fmla="*/ 579892 h 1192158"/>
              <a:gd name="connsiteX360" fmla="*/ 558286 w 815516"/>
              <a:gd name="connsiteY360" fmla="*/ 580844 h 1192158"/>
              <a:gd name="connsiteX361" fmla="*/ 556380 w 815516"/>
              <a:gd name="connsiteY361" fmla="*/ 585605 h 1192158"/>
              <a:gd name="connsiteX362" fmla="*/ 551617 w 815516"/>
              <a:gd name="connsiteY362" fmla="*/ 585605 h 1192158"/>
              <a:gd name="connsiteX363" fmla="*/ 544947 w 815516"/>
              <a:gd name="connsiteY363" fmla="*/ 595127 h 1192158"/>
              <a:gd name="connsiteX364" fmla="*/ 540184 w 815516"/>
              <a:gd name="connsiteY364" fmla="*/ 605601 h 1192158"/>
              <a:gd name="connsiteX365" fmla="*/ 537326 w 815516"/>
              <a:gd name="connsiteY365" fmla="*/ 615123 h 1192158"/>
              <a:gd name="connsiteX366" fmla="*/ 531610 w 815516"/>
              <a:gd name="connsiteY366" fmla="*/ 624645 h 1192158"/>
              <a:gd name="connsiteX367" fmla="*/ 527799 w 815516"/>
              <a:gd name="connsiteY367" fmla="*/ 635119 h 1192158"/>
              <a:gd name="connsiteX368" fmla="*/ 524941 w 815516"/>
              <a:gd name="connsiteY368" fmla="*/ 638928 h 1192158"/>
              <a:gd name="connsiteX369" fmla="*/ 521130 w 815516"/>
              <a:gd name="connsiteY369" fmla="*/ 637976 h 1192158"/>
              <a:gd name="connsiteX370" fmla="*/ 524941 w 815516"/>
              <a:gd name="connsiteY370" fmla="*/ 636071 h 1192158"/>
              <a:gd name="connsiteX371" fmla="*/ 527799 w 815516"/>
              <a:gd name="connsiteY371" fmla="*/ 632263 h 1192158"/>
              <a:gd name="connsiteX372" fmla="*/ 528752 w 815516"/>
              <a:gd name="connsiteY372" fmla="*/ 626549 h 1192158"/>
              <a:gd name="connsiteX373" fmla="*/ 527799 w 815516"/>
              <a:gd name="connsiteY373" fmla="*/ 622741 h 1192158"/>
              <a:gd name="connsiteX374" fmla="*/ 523988 w 815516"/>
              <a:gd name="connsiteY374" fmla="*/ 623693 h 1192158"/>
              <a:gd name="connsiteX375" fmla="*/ 507792 w 815516"/>
              <a:gd name="connsiteY375" fmla="*/ 623693 h 1192158"/>
              <a:gd name="connsiteX376" fmla="*/ 504934 w 815516"/>
              <a:gd name="connsiteY376" fmla="*/ 622741 h 1192158"/>
              <a:gd name="connsiteX377" fmla="*/ 503029 w 815516"/>
              <a:gd name="connsiteY377" fmla="*/ 626549 h 1192158"/>
              <a:gd name="connsiteX378" fmla="*/ 502076 w 815516"/>
              <a:gd name="connsiteY378" fmla="*/ 633215 h 1192158"/>
              <a:gd name="connsiteX379" fmla="*/ 502076 w 815516"/>
              <a:gd name="connsiteY379" fmla="*/ 639880 h 1192158"/>
              <a:gd name="connsiteX380" fmla="*/ 503029 w 815516"/>
              <a:gd name="connsiteY380" fmla="*/ 644641 h 1192158"/>
              <a:gd name="connsiteX381" fmla="*/ 505887 w 815516"/>
              <a:gd name="connsiteY381" fmla="*/ 649402 h 1192158"/>
              <a:gd name="connsiteX382" fmla="*/ 514461 w 815516"/>
              <a:gd name="connsiteY382" fmla="*/ 655115 h 1192158"/>
              <a:gd name="connsiteX383" fmla="*/ 515414 w 815516"/>
              <a:gd name="connsiteY383" fmla="*/ 657972 h 1192158"/>
              <a:gd name="connsiteX384" fmla="*/ 517319 w 815516"/>
              <a:gd name="connsiteY384" fmla="*/ 658925 h 1192158"/>
              <a:gd name="connsiteX385" fmla="*/ 520177 w 815516"/>
              <a:gd name="connsiteY385" fmla="*/ 659876 h 1192158"/>
              <a:gd name="connsiteX386" fmla="*/ 523988 w 815516"/>
              <a:gd name="connsiteY386" fmla="*/ 659876 h 1192158"/>
              <a:gd name="connsiteX387" fmla="*/ 527799 w 815516"/>
              <a:gd name="connsiteY387" fmla="*/ 659876 h 1192158"/>
              <a:gd name="connsiteX388" fmla="*/ 525893 w 815516"/>
              <a:gd name="connsiteY388" fmla="*/ 664638 h 1192158"/>
              <a:gd name="connsiteX389" fmla="*/ 524941 w 815516"/>
              <a:gd name="connsiteY389" fmla="*/ 674160 h 1192158"/>
              <a:gd name="connsiteX390" fmla="*/ 523035 w 815516"/>
              <a:gd name="connsiteY390" fmla="*/ 679873 h 1192158"/>
              <a:gd name="connsiteX391" fmla="*/ 528752 w 815516"/>
              <a:gd name="connsiteY391" fmla="*/ 678921 h 1192158"/>
              <a:gd name="connsiteX392" fmla="*/ 532562 w 815516"/>
              <a:gd name="connsiteY392" fmla="*/ 676064 h 1192158"/>
              <a:gd name="connsiteX393" fmla="*/ 536373 w 815516"/>
              <a:gd name="connsiteY393" fmla="*/ 671303 h 1192158"/>
              <a:gd name="connsiteX394" fmla="*/ 540184 w 815516"/>
              <a:gd name="connsiteY394" fmla="*/ 666542 h 1192158"/>
              <a:gd name="connsiteX395" fmla="*/ 543043 w 815516"/>
              <a:gd name="connsiteY395" fmla="*/ 664638 h 1192158"/>
              <a:gd name="connsiteX396" fmla="*/ 551617 w 815516"/>
              <a:gd name="connsiteY396" fmla="*/ 661781 h 1192158"/>
              <a:gd name="connsiteX397" fmla="*/ 556380 w 815516"/>
              <a:gd name="connsiteY397" fmla="*/ 659876 h 1192158"/>
              <a:gd name="connsiteX398" fmla="*/ 564955 w 815516"/>
              <a:gd name="connsiteY398" fmla="*/ 661781 h 1192158"/>
              <a:gd name="connsiteX399" fmla="*/ 570671 w 815516"/>
              <a:gd name="connsiteY399" fmla="*/ 666542 h 1192158"/>
              <a:gd name="connsiteX400" fmla="*/ 572576 w 815516"/>
              <a:gd name="connsiteY400" fmla="*/ 666542 h 1192158"/>
              <a:gd name="connsiteX401" fmla="*/ 574482 w 815516"/>
              <a:gd name="connsiteY401" fmla="*/ 665590 h 1192158"/>
              <a:gd name="connsiteX402" fmla="*/ 575434 w 815516"/>
              <a:gd name="connsiteY402" fmla="*/ 663686 h 1192158"/>
              <a:gd name="connsiteX403" fmla="*/ 575434 w 815516"/>
              <a:gd name="connsiteY403" fmla="*/ 661781 h 1192158"/>
              <a:gd name="connsiteX404" fmla="*/ 576387 w 815516"/>
              <a:gd name="connsiteY404" fmla="*/ 659876 h 1192158"/>
              <a:gd name="connsiteX405" fmla="*/ 579245 w 815516"/>
              <a:gd name="connsiteY405" fmla="*/ 659876 h 1192158"/>
              <a:gd name="connsiteX406" fmla="*/ 581151 w 815516"/>
              <a:gd name="connsiteY406" fmla="*/ 661781 h 1192158"/>
              <a:gd name="connsiteX407" fmla="*/ 583056 w 815516"/>
              <a:gd name="connsiteY407" fmla="*/ 661781 h 1192158"/>
              <a:gd name="connsiteX408" fmla="*/ 584961 w 815516"/>
              <a:gd name="connsiteY408" fmla="*/ 659876 h 1192158"/>
              <a:gd name="connsiteX409" fmla="*/ 587819 w 815516"/>
              <a:gd name="connsiteY409" fmla="*/ 661781 h 1192158"/>
              <a:gd name="connsiteX410" fmla="*/ 588772 w 815516"/>
              <a:gd name="connsiteY410" fmla="*/ 661781 h 1192158"/>
              <a:gd name="connsiteX411" fmla="*/ 584961 w 815516"/>
              <a:gd name="connsiteY411" fmla="*/ 663686 h 1192158"/>
              <a:gd name="connsiteX412" fmla="*/ 584961 w 815516"/>
              <a:gd name="connsiteY412" fmla="*/ 666542 h 1192158"/>
              <a:gd name="connsiteX413" fmla="*/ 593536 w 815516"/>
              <a:gd name="connsiteY413" fmla="*/ 664638 h 1192158"/>
              <a:gd name="connsiteX414" fmla="*/ 597346 w 815516"/>
              <a:gd name="connsiteY414" fmla="*/ 657972 h 1192158"/>
              <a:gd name="connsiteX415" fmla="*/ 597346 w 815516"/>
              <a:gd name="connsiteY415" fmla="*/ 652259 h 1192158"/>
              <a:gd name="connsiteX416" fmla="*/ 593536 w 815516"/>
              <a:gd name="connsiteY416" fmla="*/ 651307 h 1192158"/>
              <a:gd name="connsiteX417" fmla="*/ 595441 w 815516"/>
              <a:gd name="connsiteY417" fmla="*/ 654164 h 1192158"/>
              <a:gd name="connsiteX418" fmla="*/ 595441 w 815516"/>
              <a:gd name="connsiteY418" fmla="*/ 657020 h 1192158"/>
              <a:gd name="connsiteX419" fmla="*/ 592583 w 815516"/>
              <a:gd name="connsiteY419" fmla="*/ 657972 h 1192158"/>
              <a:gd name="connsiteX420" fmla="*/ 583056 w 815516"/>
              <a:gd name="connsiteY420" fmla="*/ 657972 h 1192158"/>
              <a:gd name="connsiteX421" fmla="*/ 574482 w 815516"/>
              <a:gd name="connsiteY421" fmla="*/ 656068 h 1192158"/>
              <a:gd name="connsiteX422" fmla="*/ 570671 w 815516"/>
              <a:gd name="connsiteY422" fmla="*/ 655115 h 1192158"/>
              <a:gd name="connsiteX423" fmla="*/ 566860 w 815516"/>
              <a:gd name="connsiteY423" fmla="*/ 653211 h 1192158"/>
              <a:gd name="connsiteX424" fmla="*/ 572576 w 815516"/>
              <a:gd name="connsiteY424" fmla="*/ 653211 h 1192158"/>
              <a:gd name="connsiteX425" fmla="*/ 591630 w 815516"/>
              <a:gd name="connsiteY425" fmla="*/ 656068 h 1192158"/>
              <a:gd name="connsiteX426" fmla="*/ 591630 w 815516"/>
              <a:gd name="connsiteY426" fmla="*/ 653211 h 1192158"/>
              <a:gd name="connsiteX427" fmla="*/ 590678 w 815516"/>
              <a:gd name="connsiteY427" fmla="*/ 651307 h 1192158"/>
              <a:gd name="connsiteX428" fmla="*/ 593536 w 815516"/>
              <a:gd name="connsiteY428" fmla="*/ 643689 h 1192158"/>
              <a:gd name="connsiteX429" fmla="*/ 593536 w 815516"/>
              <a:gd name="connsiteY429" fmla="*/ 637976 h 1192158"/>
              <a:gd name="connsiteX430" fmla="*/ 599252 w 815516"/>
              <a:gd name="connsiteY430" fmla="*/ 649402 h 1192158"/>
              <a:gd name="connsiteX431" fmla="*/ 602110 w 815516"/>
              <a:gd name="connsiteY431" fmla="*/ 657020 h 1192158"/>
              <a:gd name="connsiteX432" fmla="*/ 600205 w 815516"/>
              <a:gd name="connsiteY432" fmla="*/ 659876 h 1192158"/>
              <a:gd name="connsiteX433" fmla="*/ 598299 w 815516"/>
              <a:gd name="connsiteY433" fmla="*/ 662733 h 1192158"/>
              <a:gd name="connsiteX434" fmla="*/ 595441 w 815516"/>
              <a:gd name="connsiteY434" fmla="*/ 683682 h 1192158"/>
              <a:gd name="connsiteX435" fmla="*/ 592583 w 815516"/>
              <a:gd name="connsiteY435" fmla="*/ 690347 h 1192158"/>
              <a:gd name="connsiteX436" fmla="*/ 587819 w 815516"/>
              <a:gd name="connsiteY436" fmla="*/ 696060 h 1192158"/>
              <a:gd name="connsiteX437" fmla="*/ 583056 w 815516"/>
              <a:gd name="connsiteY437" fmla="*/ 699869 h 1192158"/>
              <a:gd name="connsiteX438" fmla="*/ 578292 w 815516"/>
              <a:gd name="connsiteY438" fmla="*/ 701774 h 1192158"/>
              <a:gd name="connsiteX439" fmla="*/ 576387 w 815516"/>
              <a:gd name="connsiteY439" fmla="*/ 702726 h 1192158"/>
              <a:gd name="connsiteX440" fmla="*/ 567813 w 815516"/>
              <a:gd name="connsiteY440" fmla="*/ 711296 h 1192158"/>
              <a:gd name="connsiteX441" fmla="*/ 564955 w 815516"/>
              <a:gd name="connsiteY441" fmla="*/ 712248 h 1192158"/>
              <a:gd name="connsiteX442" fmla="*/ 554475 w 815516"/>
              <a:gd name="connsiteY442" fmla="*/ 714152 h 1192158"/>
              <a:gd name="connsiteX443" fmla="*/ 560191 w 815516"/>
              <a:gd name="connsiteY443" fmla="*/ 712248 h 1192158"/>
              <a:gd name="connsiteX444" fmla="*/ 562097 w 815516"/>
              <a:gd name="connsiteY444" fmla="*/ 709391 h 1192158"/>
              <a:gd name="connsiteX445" fmla="*/ 563049 w 815516"/>
              <a:gd name="connsiteY445" fmla="*/ 705582 h 1192158"/>
              <a:gd name="connsiteX446" fmla="*/ 564955 w 815516"/>
              <a:gd name="connsiteY446" fmla="*/ 701774 h 1192158"/>
              <a:gd name="connsiteX447" fmla="*/ 553522 w 815516"/>
              <a:gd name="connsiteY447" fmla="*/ 704630 h 1192158"/>
              <a:gd name="connsiteX448" fmla="*/ 540184 w 815516"/>
              <a:gd name="connsiteY448" fmla="*/ 711296 h 1192158"/>
              <a:gd name="connsiteX449" fmla="*/ 528752 w 815516"/>
              <a:gd name="connsiteY449" fmla="*/ 721770 h 1192158"/>
              <a:gd name="connsiteX450" fmla="*/ 524941 w 815516"/>
              <a:gd name="connsiteY450" fmla="*/ 734148 h 1192158"/>
              <a:gd name="connsiteX451" fmla="*/ 527799 w 815516"/>
              <a:gd name="connsiteY451" fmla="*/ 734148 h 1192158"/>
              <a:gd name="connsiteX452" fmla="*/ 524941 w 815516"/>
              <a:gd name="connsiteY452" fmla="*/ 737957 h 1192158"/>
              <a:gd name="connsiteX453" fmla="*/ 523035 w 815516"/>
              <a:gd name="connsiteY453" fmla="*/ 741766 h 1192158"/>
              <a:gd name="connsiteX454" fmla="*/ 527799 w 815516"/>
              <a:gd name="connsiteY454" fmla="*/ 742718 h 1192158"/>
              <a:gd name="connsiteX455" fmla="*/ 521130 w 815516"/>
              <a:gd name="connsiteY455" fmla="*/ 756049 h 1192158"/>
              <a:gd name="connsiteX456" fmla="*/ 519225 w 815516"/>
              <a:gd name="connsiteY456" fmla="*/ 763667 h 1192158"/>
              <a:gd name="connsiteX457" fmla="*/ 522083 w 815516"/>
              <a:gd name="connsiteY457" fmla="*/ 766523 h 1192158"/>
              <a:gd name="connsiteX458" fmla="*/ 527799 w 815516"/>
              <a:gd name="connsiteY458" fmla="*/ 768428 h 1192158"/>
              <a:gd name="connsiteX459" fmla="*/ 530657 w 815516"/>
              <a:gd name="connsiteY459" fmla="*/ 770332 h 1192158"/>
              <a:gd name="connsiteX460" fmla="*/ 533515 w 815516"/>
              <a:gd name="connsiteY460" fmla="*/ 770332 h 1192158"/>
              <a:gd name="connsiteX461" fmla="*/ 540184 w 815516"/>
              <a:gd name="connsiteY461" fmla="*/ 764619 h 1192158"/>
              <a:gd name="connsiteX462" fmla="*/ 547806 w 815516"/>
              <a:gd name="connsiteY462" fmla="*/ 755097 h 1192158"/>
              <a:gd name="connsiteX463" fmla="*/ 550664 w 815516"/>
              <a:gd name="connsiteY463" fmla="*/ 749384 h 1192158"/>
              <a:gd name="connsiteX464" fmla="*/ 552570 w 815516"/>
              <a:gd name="connsiteY464" fmla="*/ 743671 h 1192158"/>
              <a:gd name="connsiteX465" fmla="*/ 555428 w 815516"/>
              <a:gd name="connsiteY465" fmla="*/ 739862 h 1192158"/>
              <a:gd name="connsiteX466" fmla="*/ 563049 w 815516"/>
              <a:gd name="connsiteY466" fmla="*/ 737005 h 1192158"/>
              <a:gd name="connsiteX467" fmla="*/ 576387 w 815516"/>
              <a:gd name="connsiteY467" fmla="*/ 736053 h 1192158"/>
              <a:gd name="connsiteX468" fmla="*/ 570671 w 815516"/>
              <a:gd name="connsiteY468" fmla="*/ 749384 h 1192158"/>
              <a:gd name="connsiteX469" fmla="*/ 574482 w 815516"/>
              <a:gd name="connsiteY469" fmla="*/ 746527 h 1192158"/>
              <a:gd name="connsiteX470" fmla="*/ 577340 w 815516"/>
              <a:gd name="connsiteY470" fmla="*/ 741766 h 1192158"/>
              <a:gd name="connsiteX471" fmla="*/ 581151 w 815516"/>
              <a:gd name="connsiteY471" fmla="*/ 738910 h 1192158"/>
              <a:gd name="connsiteX472" fmla="*/ 586867 w 815516"/>
              <a:gd name="connsiteY472" fmla="*/ 738910 h 1192158"/>
              <a:gd name="connsiteX473" fmla="*/ 586867 w 815516"/>
              <a:gd name="connsiteY473" fmla="*/ 740814 h 1192158"/>
              <a:gd name="connsiteX474" fmla="*/ 581151 w 815516"/>
              <a:gd name="connsiteY474" fmla="*/ 743671 h 1192158"/>
              <a:gd name="connsiteX475" fmla="*/ 576387 w 815516"/>
              <a:gd name="connsiteY475" fmla="*/ 748432 h 1192158"/>
              <a:gd name="connsiteX476" fmla="*/ 568765 w 815516"/>
              <a:gd name="connsiteY476" fmla="*/ 759858 h 1192158"/>
              <a:gd name="connsiteX477" fmla="*/ 565907 w 815516"/>
              <a:gd name="connsiteY477" fmla="*/ 767476 h 1192158"/>
              <a:gd name="connsiteX478" fmla="*/ 562097 w 815516"/>
              <a:gd name="connsiteY478" fmla="*/ 784615 h 1192158"/>
              <a:gd name="connsiteX479" fmla="*/ 558286 w 815516"/>
              <a:gd name="connsiteY479" fmla="*/ 790328 h 1192158"/>
              <a:gd name="connsiteX480" fmla="*/ 561144 w 815516"/>
              <a:gd name="connsiteY480" fmla="*/ 797946 h 1192158"/>
              <a:gd name="connsiteX481" fmla="*/ 550664 w 815516"/>
              <a:gd name="connsiteY481" fmla="*/ 823655 h 1192158"/>
              <a:gd name="connsiteX482" fmla="*/ 543995 w 815516"/>
              <a:gd name="connsiteY482" fmla="*/ 834130 h 1192158"/>
              <a:gd name="connsiteX483" fmla="*/ 537326 w 815516"/>
              <a:gd name="connsiteY483" fmla="*/ 875074 h 1192158"/>
              <a:gd name="connsiteX484" fmla="*/ 526846 w 815516"/>
              <a:gd name="connsiteY484" fmla="*/ 914115 h 1192158"/>
              <a:gd name="connsiteX485" fmla="*/ 521130 w 815516"/>
              <a:gd name="connsiteY485" fmla="*/ 923637 h 1192158"/>
              <a:gd name="connsiteX486" fmla="*/ 514461 w 815516"/>
              <a:gd name="connsiteY486" fmla="*/ 932207 h 1192158"/>
              <a:gd name="connsiteX487" fmla="*/ 508745 w 815516"/>
              <a:gd name="connsiteY487" fmla="*/ 941729 h 1192158"/>
              <a:gd name="connsiteX488" fmla="*/ 503981 w 815516"/>
              <a:gd name="connsiteY488" fmla="*/ 953155 h 1192158"/>
              <a:gd name="connsiteX489" fmla="*/ 503029 w 815516"/>
              <a:gd name="connsiteY489" fmla="*/ 966486 h 1192158"/>
              <a:gd name="connsiteX490" fmla="*/ 503981 w 815516"/>
              <a:gd name="connsiteY490" fmla="*/ 980769 h 1192158"/>
              <a:gd name="connsiteX491" fmla="*/ 503981 w 815516"/>
              <a:gd name="connsiteY491" fmla="*/ 987435 h 1192158"/>
              <a:gd name="connsiteX492" fmla="*/ 500171 w 815516"/>
              <a:gd name="connsiteY492" fmla="*/ 994100 h 1192158"/>
              <a:gd name="connsiteX493" fmla="*/ 498265 w 815516"/>
              <a:gd name="connsiteY493" fmla="*/ 998861 h 1192158"/>
              <a:gd name="connsiteX494" fmla="*/ 496360 w 815516"/>
              <a:gd name="connsiteY494" fmla="*/ 1021714 h 1192158"/>
              <a:gd name="connsiteX495" fmla="*/ 494454 w 815516"/>
              <a:gd name="connsiteY495" fmla="*/ 1028379 h 1192158"/>
              <a:gd name="connsiteX496" fmla="*/ 479211 w 815516"/>
              <a:gd name="connsiteY496" fmla="*/ 1050280 h 1192158"/>
              <a:gd name="connsiteX497" fmla="*/ 478258 w 815516"/>
              <a:gd name="connsiteY497" fmla="*/ 1055041 h 1192158"/>
              <a:gd name="connsiteX498" fmla="*/ 477306 w 815516"/>
              <a:gd name="connsiteY498" fmla="*/ 1059802 h 1192158"/>
              <a:gd name="connsiteX499" fmla="*/ 472542 w 815516"/>
              <a:gd name="connsiteY499" fmla="*/ 1069324 h 1192158"/>
              <a:gd name="connsiteX500" fmla="*/ 471590 w 815516"/>
              <a:gd name="connsiteY500" fmla="*/ 1074085 h 1192158"/>
              <a:gd name="connsiteX501" fmla="*/ 471590 w 815516"/>
              <a:gd name="connsiteY501" fmla="*/ 1095033 h 1192158"/>
              <a:gd name="connsiteX502" fmla="*/ 469684 w 815516"/>
              <a:gd name="connsiteY502" fmla="*/ 1095033 h 1192158"/>
              <a:gd name="connsiteX503" fmla="*/ 469684 w 815516"/>
              <a:gd name="connsiteY503" fmla="*/ 1086464 h 1192158"/>
              <a:gd name="connsiteX504" fmla="*/ 467778 w 815516"/>
              <a:gd name="connsiteY504" fmla="*/ 1079798 h 1192158"/>
              <a:gd name="connsiteX505" fmla="*/ 463015 w 815516"/>
              <a:gd name="connsiteY505" fmla="*/ 1085511 h 1192158"/>
              <a:gd name="connsiteX506" fmla="*/ 459204 w 815516"/>
              <a:gd name="connsiteY506" fmla="*/ 1084559 h 1192158"/>
              <a:gd name="connsiteX507" fmla="*/ 458251 w 815516"/>
              <a:gd name="connsiteY507" fmla="*/ 1079798 h 1192158"/>
              <a:gd name="connsiteX508" fmla="*/ 461109 w 815516"/>
              <a:gd name="connsiteY508" fmla="*/ 1077894 h 1192158"/>
              <a:gd name="connsiteX509" fmla="*/ 463015 w 815516"/>
              <a:gd name="connsiteY509" fmla="*/ 1074085 h 1192158"/>
              <a:gd name="connsiteX510" fmla="*/ 464920 w 815516"/>
              <a:gd name="connsiteY510" fmla="*/ 1066467 h 1192158"/>
              <a:gd name="connsiteX511" fmla="*/ 465873 w 815516"/>
              <a:gd name="connsiteY511" fmla="*/ 1057897 h 1192158"/>
              <a:gd name="connsiteX512" fmla="*/ 465873 w 815516"/>
              <a:gd name="connsiteY512" fmla="*/ 1053136 h 1192158"/>
              <a:gd name="connsiteX513" fmla="*/ 464920 w 815516"/>
              <a:gd name="connsiteY513" fmla="*/ 1056945 h 1192158"/>
              <a:gd name="connsiteX514" fmla="*/ 463015 w 815516"/>
              <a:gd name="connsiteY514" fmla="*/ 1059802 h 1192158"/>
              <a:gd name="connsiteX515" fmla="*/ 461109 w 815516"/>
              <a:gd name="connsiteY515" fmla="*/ 1062659 h 1192158"/>
              <a:gd name="connsiteX516" fmla="*/ 460157 w 815516"/>
              <a:gd name="connsiteY516" fmla="*/ 1064563 h 1192158"/>
              <a:gd name="connsiteX517" fmla="*/ 458251 w 815516"/>
              <a:gd name="connsiteY517" fmla="*/ 1060754 h 1192158"/>
              <a:gd name="connsiteX518" fmla="*/ 459204 w 815516"/>
              <a:gd name="connsiteY518" fmla="*/ 1057897 h 1192158"/>
              <a:gd name="connsiteX519" fmla="*/ 461109 w 815516"/>
              <a:gd name="connsiteY519" fmla="*/ 1054089 h 1192158"/>
              <a:gd name="connsiteX520" fmla="*/ 462062 w 815516"/>
              <a:gd name="connsiteY520" fmla="*/ 1049328 h 1192158"/>
              <a:gd name="connsiteX521" fmla="*/ 461109 w 815516"/>
              <a:gd name="connsiteY521" fmla="*/ 1049328 h 1192158"/>
              <a:gd name="connsiteX522" fmla="*/ 456346 w 815516"/>
              <a:gd name="connsiteY522" fmla="*/ 1043614 h 1192158"/>
              <a:gd name="connsiteX523" fmla="*/ 456346 w 815516"/>
              <a:gd name="connsiteY523" fmla="*/ 1042662 h 1192158"/>
              <a:gd name="connsiteX524" fmla="*/ 456346 w 815516"/>
              <a:gd name="connsiteY524" fmla="*/ 1039806 h 1192158"/>
              <a:gd name="connsiteX525" fmla="*/ 456346 w 815516"/>
              <a:gd name="connsiteY525" fmla="*/ 1036949 h 1192158"/>
              <a:gd name="connsiteX526" fmla="*/ 455393 w 815516"/>
              <a:gd name="connsiteY526" fmla="*/ 1034092 h 1192158"/>
              <a:gd name="connsiteX527" fmla="*/ 446819 w 815516"/>
              <a:gd name="connsiteY527" fmla="*/ 1032188 h 1192158"/>
              <a:gd name="connsiteX528" fmla="*/ 444913 w 815516"/>
              <a:gd name="connsiteY528" fmla="*/ 1030284 h 1192158"/>
              <a:gd name="connsiteX529" fmla="*/ 444913 w 815516"/>
              <a:gd name="connsiteY529" fmla="*/ 1028379 h 1192158"/>
              <a:gd name="connsiteX530" fmla="*/ 446819 w 815516"/>
              <a:gd name="connsiteY530" fmla="*/ 1025523 h 1192158"/>
              <a:gd name="connsiteX531" fmla="*/ 447772 w 815516"/>
              <a:gd name="connsiteY531" fmla="*/ 1025523 h 1192158"/>
              <a:gd name="connsiteX532" fmla="*/ 445866 w 815516"/>
              <a:gd name="connsiteY532" fmla="*/ 1020762 h 1192158"/>
              <a:gd name="connsiteX533" fmla="*/ 444913 w 815516"/>
              <a:gd name="connsiteY533" fmla="*/ 1016953 h 1192158"/>
              <a:gd name="connsiteX534" fmla="*/ 442055 w 815516"/>
              <a:gd name="connsiteY534" fmla="*/ 1015048 h 1192158"/>
              <a:gd name="connsiteX535" fmla="*/ 436339 w 815516"/>
              <a:gd name="connsiteY535" fmla="*/ 1015048 h 1192158"/>
              <a:gd name="connsiteX536" fmla="*/ 427765 w 815516"/>
              <a:gd name="connsiteY536" fmla="*/ 1012192 h 1192158"/>
              <a:gd name="connsiteX537" fmla="*/ 412522 w 815516"/>
              <a:gd name="connsiteY537" fmla="*/ 1003622 h 1192158"/>
              <a:gd name="connsiteX538" fmla="*/ 404900 w 815516"/>
              <a:gd name="connsiteY538" fmla="*/ 1001718 h 1192158"/>
              <a:gd name="connsiteX539" fmla="*/ 402042 w 815516"/>
              <a:gd name="connsiteY539" fmla="*/ 999813 h 1192158"/>
              <a:gd name="connsiteX540" fmla="*/ 401089 w 815516"/>
              <a:gd name="connsiteY540" fmla="*/ 994100 h 1192158"/>
              <a:gd name="connsiteX541" fmla="*/ 402042 w 815516"/>
              <a:gd name="connsiteY541" fmla="*/ 989339 h 1192158"/>
              <a:gd name="connsiteX542" fmla="*/ 402042 w 815516"/>
              <a:gd name="connsiteY542" fmla="*/ 987435 h 1192158"/>
              <a:gd name="connsiteX543" fmla="*/ 412522 w 815516"/>
              <a:gd name="connsiteY543" fmla="*/ 976008 h 1192158"/>
              <a:gd name="connsiteX544" fmla="*/ 410616 w 815516"/>
              <a:gd name="connsiteY544" fmla="*/ 968390 h 1192158"/>
              <a:gd name="connsiteX545" fmla="*/ 413474 w 815516"/>
              <a:gd name="connsiteY545" fmla="*/ 961725 h 1192158"/>
              <a:gd name="connsiteX546" fmla="*/ 418238 w 815516"/>
              <a:gd name="connsiteY546" fmla="*/ 956012 h 1192158"/>
              <a:gd name="connsiteX547" fmla="*/ 420143 w 815516"/>
              <a:gd name="connsiteY547" fmla="*/ 950298 h 1192158"/>
              <a:gd name="connsiteX548" fmla="*/ 421096 w 815516"/>
              <a:gd name="connsiteY548" fmla="*/ 947442 h 1192158"/>
              <a:gd name="connsiteX549" fmla="*/ 423954 w 815516"/>
              <a:gd name="connsiteY549" fmla="*/ 942681 h 1192158"/>
              <a:gd name="connsiteX550" fmla="*/ 424907 w 815516"/>
              <a:gd name="connsiteY550" fmla="*/ 938872 h 1192158"/>
              <a:gd name="connsiteX551" fmla="*/ 423954 w 815516"/>
              <a:gd name="connsiteY551" fmla="*/ 937920 h 1192158"/>
              <a:gd name="connsiteX552" fmla="*/ 423001 w 815516"/>
              <a:gd name="connsiteY552" fmla="*/ 936968 h 1192158"/>
              <a:gd name="connsiteX553" fmla="*/ 421096 w 815516"/>
              <a:gd name="connsiteY553" fmla="*/ 935063 h 1192158"/>
              <a:gd name="connsiteX554" fmla="*/ 420143 w 815516"/>
              <a:gd name="connsiteY554" fmla="*/ 933159 h 1192158"/>
              <a:gd name="connsiteX555" fmla="*/ 421096 w 815516"/>
              <a:gd name="connsiteY555" fmla="*/ 931254 h 1192158"/>
              <a:gd name="connsiteX556" fmla="*/ 422049 w 815516"/>
              <a:gd name="connsiteY556" fmla="*/ 929350 h 1192158"/>
              <a:gd name="connsiteX557" fmla="*/ 423001 w 815516"/>
              <a:gd name="connsiteY557" fmla="*/ 927446 h 1192158"/>
              <a:gd name="connsiteX558" fmla="*/ 423954 w 815516"/>
              <a:gd name="connsiteY558" fmla="*/ 915067 h 1192158"/>
              <a:gd name="connsiteX559" fmla="*/ 423954 w 815516"/>
              <a:gd name="connsiteY559" fmla="*/ 908401 h 1192158"/>
              <a:gd name="connsiteX560" fmla="*/ 421096 w 815516"/>
              <a:gd name="connsiteY560" fmla="*/ 902688 h 1192158"/>
              <a:gd name="connsiteX561" fmla="*/ 418238 w 815516"/>
              <a:gd name="connsiteY561" fmla="*/ 897927 h 1192158"/>
              <a:gd name="connsiteX562" fmla="*/ 416332 w 815516"/>
              <a:gd name="connsiteY562" fmla="*/ 893166 h 1192158"/>
              <a:gd name="connsiteX563" fmla="*/ 414427 w 815516"/>
              <a:gd name="connsiteY563" fmla="*/ 879835 h 1192158"/>
              <a:gd name="connsiteX564" fmla="*/ 407758 w 815516"/>
              <a:gd name="connsiteY564" fmla="*/ 885549 h 1192158"/>
              <a:gd name="connsiteX565" fmla="*/ 400137 w 815516"/>
              <a:gd name="connsiteY565" fmla="*/ 894118 h 1192158"/>
              <a:gd name="connsiteX566" fmla="*/ 394420 w 815516"/>
              <a:gd name="connsiteY566" fmla="*/ 902688 h 1192158"/>
              <a:gd name="connsiteX567" fmla="*/ 391562 w 815516"/>
              <a:gd name="connsiteY567" fmla="*/ 911258 h 1192158"/>
              <a:gd name="connsiteX568" fmla="*/ 391562 w 815516"/>
              <a:gd name="connsiteY568" fmla="*/ 916019 h 1192158"/>
              <a:gd name="connsiteX569" fmla="*/ 389656 w 815516"/>
              <a:gd name="connsiteY569" fmla="*/ 921732 h 1192158"/>
              <a:gd name="connsiteX570" fmla="*/ 386798 w 815516"/>
              <a:gd name="connsiteY570" fmla="*/ 926493 h 1192158"/>
              <a:gd name="connsiteX571" fmla="*/ 384893 w 815516"/>
              <a:gd name="connsiteY571" fmla="*/ 927446 h 1192158"/>
              <a:gd name="connsiteX572" fmla="*/ 382035 w 815516"/>
              <a:gd name="connsiteY572" fmla="*/ 925541 h 1192158"/>
              <a:gd name="connsiteX573" fmla="*/ 382987 w 815516"/>
              <a:gd name="connsiteY573" fmla="*/ 919828 h 1192158"/>
              <a:gd name="connsiteX574" fmla="*/ 383940 w 815516"/>
              <a:gd name="connsiteY574" fmla="*/ 916019 h 1192158"/>
              <a:gd name="connsiteX575" fmla="*/ 380129 w 815516"/>
              <a:gd name="connsiteY575" fmla="*/ 919828 h 1192158"/>
              <a:gd name="connsiteX576" fmla="*/ 375366 w 815516"/>
              <a:gd name="connsiteY576" fmla="*/ 920780 h 1192158"/>
              <a:gd name="connsiteX577" fmla="*/ 367744 w 815516"/>
              <a:gd name="connsiteY577" fmla="*/ 921732 h 1192158"/>
              <a:gd name="connsiteX578" fmla="*/ 365839 w 815516"/>
              <a:gd name="connsiteY578" fmla="*/ 922685 h 1192158"/>
              <a:gd name="connsiteX579" fmla="*/ 352501 w 815516"/>
              <a:gd name="connsiteY579" fmla="*/ 934111 h 1192158"/>
              <a:gd name="connsiteX580" fmla="*/ 350596 w 815516"/>
              <a:gd name="connsiteY580" fmla="*/ 936968 h 1192158"/>
              <a:gd name="connsiteX581" fmla="*/ 349643 w 815516"/>
              <a:gd name="connsiteY581" fmla="*/ 939824 h 1192158"/>
              <a:gd name="connsiteX582" fmla="*/ 348690 w 815516"/>
              <a:gd name="connsiteY582" fmla="*/ 942681 h 1192158"/>
              <a:gd name="connsiteX583" fmla="*/ 354406 w 815516"/>
              <a:gd name="connsiteY583" fmla="*/ 940776 h 1192158"/>
              <a:gd name="connsiteX584" fmla="*/ 360123 w 815516"/>
              <a:gd name="connsiteY584" fmla="*/ 936015 h 1192158"/>
              <a:gd name="connsiteX585" fmla="*/ 365839 w 815516"/>
              <a:gd name="connsiteY585" fmla="*/ 929350 h 1192158"/>
              <a:gd name="connsiteX586" fmla="*/ 369650 w 815516"/>
              <a:gd name="connsiteY586" fmla="*/ 923637 h 1192158"/>
              <a:gd name="connsiteX587" fmla="*/ 370602 w 815516"/>
              <a:gd name="connsiteY587" fmla="*/ 929350 h 1192158"/>
              <a:gd name="connsiteX588" fmla="*/ 369650 w 815516"/>
              <a:gd name="connsiteY588" fmla="*/ 933159 h 1192158"/>
              <a:gd name="connsiteX589" fmla="*/ 367744 w 815516"/>
              <a:gd name="connsiteY589" fmla="*/ 936968 h 1192158"/>
              <a:gd name="connsiteX590" fmla="*/ 366792 w 815516"/>
              <a:gd name="connsiteY590" fmla="*/ 942681 h 1192158"/>
              <a:gd name="connsiteX591" fmla="*/ 368697 w 815516"/>
              <a:gd name="connsiteY591" fmla="*/ 940776 h 1192158"/>
              <a:gd name="connsiteX592" fmla="*/ 370602 w 815516"/>
              <a:gd name="connsiteY592" fmla="*/ 937920 h 1192158"/>
              <a:gd name="connsiteX593" fmla="*/ 374413 w 815516"/>
              <a:gd name="connsiteY593" fmla="*/ 935063 h 1192158"/>
              <a:gd name="connsiteX594" fmla="*/ 377271 w 815516"/>
              <a:gd name="connsiteY594" fmla="*/ 934111 h 1192158"/>
              <a:gd name="connsiteX595" fmla="*/ 380129 w 815516"/>
              <a:gd name="connsiteY595" fmla="*/ 936015 h 1192158"/>
              <a:gd name="connsiteX596" fmla="*/ 378224 w 815516"/>
              <a:gd name="connsiteY596" fmla="*/ 938872 h 1192158"/>
              <a:gd name="connsiteX597" fmla="*/ 374413 w 815516"/>
              <a:gd name="connsiteY597" fmla="*/ 940776 h 1192158"/>
              <a:gd name="connsiteX598" fmla="*/ 373460 w 815516"/>
              <a:gd name="connsiteY598" fmla="*/ 940776 h 1192158"/>
              <a:gd name="connsiteX599" fmla="*/ 365839 w 815516"/>
              <a:gd name="connsiteY599" fmla="*/ 956012 h 1192158"/>
              <a:gd name="connsiteX600" fmla="*/ 359170 w 815516"/>
              <a:gd name="connsiteY600" fmla="*/ 965534 h 1192158"/>
              <a:gd name="connsiteX601" fmla="*/ 350596 w 815516"/>
              <a:gd name="connsiteY601" fmla="*/ 980769 h 1192158"/>
              <a:gd name="connsiteX602" fmla="*/ 349643 w 815516"/>
              <a:gd name="connsiteY602" fmla="*/ 986482 h 1192158"/>
              <a:gd name="connsiteX603" fmla="*/ 342974 w 815516"/>
              <a:gd name="connsiteY603" fmla="*/ 996004 h 1192158"/>
              <a:gd name="connsiteX604" fmla="*/ 340116 w 815516"/>
              <a:gd name="connsiteY604" fmla="*/ 1001718 h 1192158"/>
              <a:gd name="connsiteX605" fmla="*/ 336305 w 815516"/>
              <a:gd name="connsiteY605" fmla="*/ 1002670 h 1192158"/>
              <a:gd name="connsiteX606" fmla="*/ 335352 w 815516"/>
              <a:gd name="connsiteY606" fmla="*/ 1002670 h 1192158"/>
              <a:gd name="connsiteX607" fmla="*/ 334400 w 815516"/>
              <a:gd name="connsiteY607" fmla="*/ 1003622 h 1192158"/>
              <a:gd name="connsiteX608" fmla="*/ 334400 w 815516"/>
              <a:gd name="connsiteY608" fmla="*/ 1004574 h 1192158"/>
              <a:gd name="connsiteX609" fmla="*/ 332494 w 815516"/>
              <a:gd name="connsiteY609" fmla="*/ 1004574 h 1192158"/>
              <a:gd name="connsiteX610" fmla="*/ 313440 w 815516"/>
              <a:gd name="connsiteY610" fmla="*/ 1004574 h 1192158"/>
              <a:gd name="connsiteX611" fmla="*/ 311534 w 815516"/>
              <a:gd name="connsiteY611" fmla="*/ 1005526 h 1192158"/>
              <a:gd name="connsiteX612" fmla="*/ 309629 w 815516"/>
              <a:gd name="connsiteY612" fmla="*/ 1006479 h 1192158"/>
              <a:gd name="connsiteX613" fmla="*/ 307724 w 815516"/>
              <a:gd name="connsiteY613" fmla="*/ 1006479 h 1192158"/>
              <a:gd name="connsiteX614" fmla="*/ 305818 w 815516"/>
              <a:gd name="connsiteY614" fmla="*/ 1005526 h 1192158"/>
              <a:gd name="connsiteX615" fmla="*/ 302960 w 815516"/>
              <a:gd name="connsiteY615" fmla="*/ 1002670 h 1192158"/>
              <a:gd name="connsiteX616" fmla="*/ 301055 w 815516"/>
              <a:gd name="connsiteY616" fmla="*/ 1001718 h 1192158"/>
              <a:gd name="connsiteX617" fmla="*/ 299149 w 815516"/>
              <a:gd name="connsiteY617" fmla="*/ 1002670 h 1192158"/>
              <a:gd name="connsiteX618" fmla="*/ 296291 w 815516"/>
              <a:gd name="connsiteY618" fmla="*/ 1004574 h 1192158"/>
              <a:gd name="connsiteX619" fmla="*/ 289622 w 815516"/>
              <a:gd name="connsiteY619" fmla="*/ 1006479 h 1192158"/>
              <a:gd name="connsiteX620" fmla="*/ 287717 w 815516"/>
              <a:gd name="connsiteY620" fmla="*/ 1006479 h 1192158"/>
              <a:gd name="connsiteX621" fmla="*/ 283906 w 815516"/>
              <a:gd name="connsiteY621" fmla="*/ 1005526 h 1192158"/>
              <a:gd name="connsiteX622" fmla="*/ 281048 w 815516"/>
              <a:gd name="connsiteY622" fmla="*/ 1004574 h 1192158"/>
              <a:gd name="connsiteX623" fmla="*/ 278190 w 815516"/>
              <a:gd name="connsiteY623" fmla="*/ 1003622 h 1192158"/>
              <a:gd name="connsiteX624" fmla="*/ 269616 w 815516"/>
              <a:gd name="connsiteY624" fmla="*/ 1011240 h 1192158"/>
              <a:gd name="connsiteX625" fmla="*/ 266758 w 815516"/>
              <a:gd name="connsiteY625" fmla="*/ 1013144 h 1192158"/>
              <a:gd name="connsiteX626" fmla="*/ 265805 w 815516"/>
              <a:gd name="connsiteY626" fmla="*/ 1016953 h 1192158"/>
              <a:gd name="connsiteX627" fmla="*/ 263899 w 815516"/>
              <a:gd name="connsiteY627" fmla="*/ 1026475 h 1192158"/>
              <a:gd name="connsiteX628" fmla="*/ 261041 w 815516"/>
              <a:gd name="connsiteY628" fmla="*/ 1034092 h 1192158"/>
              <a:gd name="connsiteX629" fmla="*/ 260089 w 815516"/>
              <a:gd name="connsiteY629" fmla="*/ 1041710 h 1192158"/>
              <a:gd name="connsiteX630" fmla="*/ 259136 w 815516"/>
              <a:gd name="connsiteY630" fmla="*/ 1045519 h 1192158"/>
              <a:gd name="connsiteX631" fmla="*/ 255325 w 815516"/>
              <a:gd name="connsiteY631" fmla="*/ 1051232 h 1192158"/>
              <a:gd name="connsiteX632" fmla="*/ 245798 w 815516"/>
              <a:gd name="connsiteY632" fmla="*/ 1062659 h 1192158"/>
              <a:gd name="connsiteX633" fmla="*/ 242940 w 815516"/>
              <a:gd name="connsiteY633" fmla="*/ 1067420 h 1192158"/>
              <a:gd name="connsiteX634" fmla="*/ 241987 w 815516"/>
              <a:gd name="connsiteY634" fmla="*/ 1073133 h 1192158"/>
              <a:gd name="connsiteX635" fmla="*/ 241035 w 815516"/>
              <a:gd name="connsiteY635" fmla="*/ 1077894 h 1192158"/>
              <a:gd name="connsiteX636" fmla="*/ 240081 w 815516"/>
              <a:gd name="connsiteY636" fmla="*/ 1082655 h 1192158"/>
              <a:gd name="connsiteX637" fmla="*/ 237223 w 815516"/>
              <a:gd name="connsiteY637" fmla="*/ 1087416 h 1192158"/>
              <a:gd name="connsiteX638" fmla="*/ 233413 w 815516"/>
              <a:gd name="connsiteY638" fmla="*/ 1090272 h 1192158"/>
              <a:gd name="connsiteX639" fmla="*/ 224838 w 815516"/>
              <a:gd name="connsiteY639" fmla="*/ 1094081 h 1192158"/>
              <a:gd name="connsiteX640" fmla="*/ 216264 w 815516"/>
              <a:gd name="connsiteY640" fmla="*/ 1100747 h 1192158"/>
              <a:gd name="connsiteX641" fmla="*/ 217217 w 815516"/>
              <a:gd name="connsiteY641" fmla="*/ 1101699 h 1192158"/>
              <a:gd name="connsiteX642" fmla="*/ 218169 w 815516"/>
              <a:gd name="connsiteY642" fmla="*/ 1106460 h 1192158"/>
              <a:gd name="connsiteX643" fmla="*/ 217217 w 815516"/>
              <a:gd name="connsiteY643" fmla="*/ 1109316 h 1192158"/>
              <a:gd name="connsiteX644" fmla="*/ 209595 w 815516"/>
              <a:gd name="connsiteY644" fmla="*/ 1122647 h 1192158"/>
              <a:gd name="connsiteX645" fmla="*/ 208642 w 815516"/>
              <a:gd name="connsiteY645" fmla="*/ 1125504 h 1192158"/>
              <a:gd name="connsiteX646" fmla="*/ 207690 w 815516"/>
              <a:gd name="connsiteY646" fmla="*/ 1132169 h 1192158"/>
              <a:gd name="connsiteX647" fmla="*/ 207690 w 815516"/>
              <a:gd name="connsiteY647" fmla="*/ 1135978 h 1192158"/>
              <a:gd name="connsiteX648" fmla="*/ 203879 w 815516"/>
              <a:gd name="connsiteY648" fmla="*/ 1140739 h 1192158"/>
              <a:gd name="connsiteX649" fmla="*/ 201021 w 815516"/>
              <a:gd name="connsiteY649" fmla="*/ 1143595 h 1192158"/>
              <a:gd name="connsiteX650" fmla="*/ 196257 w 815516"/>
              <a:gd name="connsiteY650" fmla="*/ 1145500 h 1192158"/>
              <a:gd name="connsiteX651" fmla="*/ 192446 w 815516"/>
              <a:gd name="connsiteY651" fmla="*/ 1149309 h 1192158"/>
              <a:gd name="connsiteX652" fmla="*/ 190541 w 815516"/>
              <a:gd name="connsiteY652" fmla="*/ 1152166 h 1192158"/>
              <a:gd name="connsiteX653" fmla="*/ 186730 w 815516"/>
              <a:gd name="connsiteY653" fmla="*/ 1164544 h 1192158"/>
              <a:gd name="connsiteX654" fmla="*/ 183872 w 815516"/>
              <a:gd name="connsiteY654" fmla="*/ 1168353 h 1192158"/>
              <a:gd name="connsiteX655" fmla="*/ 168629 w 815516"/>
              <a:gd name="connsiteY655" fmla="*/ 1179780 h 1192158"/>
              <a:gd name="connsiteX656" fmla="*/ 166724 w 815516"/>
              <a:gd name="connsiteY656" fmla="*/ 1181684 h 1192158"/>
              <a:gd name="connsiteX657" fmla="*/ 165771 w 815516"/>
              <a:gd name="connsiteY657" fmla="*/ 1189302 h 1192158"/>
              <a:gd name="connsiteX658" fmla="*/ 163865 w 815516"/>
              <a:gd name="connsiteY658" fmla="*/ 1191206 h 1192158"/>
              <a:gd name="connsiteX659" fmla="*/ 161007 w 815516"/>
              <a:gd name="connsiteY659" fmla="*/ 1192158 h 1192158"/>
              <a:gd name="connsiteX660" fmla="*/ 148622 w 815516"/>
              <a:gd name="connsiteY660" fmla="*/ 1185493 h 1192158"/>
              <a:gd name="connsiteX661" fmla="*/ 144811 w 815516"/>
              <a:gd name="connsiteY661" fmla="*/ 1182636 h 1192158"/>
              <a:gd name="connsiteX662" fmla="*/ 141000 w 815516"/>
              <a:gd name="connsiteY662" fmla="*/ 1173114 h 1192158"/>
              <a:gd name="connsiteX663" fmla="*/ 138142 w 815516"/>
              <a:gd name="connsiteY663" fmla="*/ 1173114 h 1192158"/>
              <a:gd name="connsiteX664" fmla="*/ 134331 w 815516"/>
              <a:gd name="connsiteY664" fmla="*/ 1173114 h 1192158"/>
              <a:gd name="connsiteX665" fmla="*/ 131473 w 815516"/>
              <a:gd name="connsiteY665" fmla="*/ 1173114 h 1192158"/>
              <a:gd name="connsiteX666" fmla="*/ 125757 w 815516"/>
              <a:gd name="connsiteY666" fmla="*/ 1169305 h 1192158"/>
              <a:gd name="connsiteX667" fmla="*/ 121946 w 815516"/>
              <a:gd name="connsiteY667" fmla="*/ 1164544 h 1192158"/>
              <a:gd name="connsiteX668" fmla="*/ 117183 w 815516"/>
              <a:gd name="connsiteY668" fmla="*/ 1159783 h 1192158"/>
              <a:gd name="connsiteX669" fmla="*/ 110514 w 815516"/>
              <a:gd name="connsiteY669" fmla="*/ 1156927 h 1192158"/>
              <a:gd name="connsiteX670" fmla="*/ 85744 w 815516"/>
              <a:gd name="connsiteY670" fmla="*/ 1166449 h 1192158"/>
              <a:gd name="connsiteX671" fmla="*/ 80980 w 815516"/>
              <a:gd name="connsiteY671" fmla="*/ 1172162 h 1192158"/>
              <a:gd name="connsiteX672" fmla="*/ 527799 w 815516"/>
              <a:gd name="connsiteY672" fmla="*/ 733196 h 1192158"/>
              <a:gd name="connsiteX673" fmla="*/ 529704 w 815516"/>
              <a:gd name="connsiteY673" fmla="*/ 727483 h 1192158"/>
              <a:gd name="connsiteX674" fmla="*/ 531610 w 815516"/>
              <a:gd name="connsiteY674" fmla="*/ 727483 h 1192158"/>
              <a:gd name="connsiteX675" fmla="*/ 528752 w 815516"/>
              <a:gd name="connsiteY675" fmla="*/ 732244 h 1192158"/>
              <a:gd name="connsiteX676" fmla="*/ 527799 w 815516"/>
              <a:gd name="connsiteY676" fmla="*/ 733196 h 119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</a:cxnLst>
            <a:rect l="l" t="t" r="r" b="b"/>
            <a:pathLst>
              <a:path w="815516" h="1192158">
                <a:moveTo>
                  <a:pt x="613542" y="1030284"/>
                </a:moveTo>
                <a:lnTo>
                  <a:pt x="611637" y="1030284"/>
                </a:lnTo>
                <a:lnTo>
                  <a:pt x="612590" y="1027427"/>
                </a:lnTo>
                <a:lnTo>
                  <a:pt x="618306" y="1021714"/>
                </a:lnTo>
                <a:lnTo>
                  <a:pt x="621164" y="1016953"/>
                </a:lnTo>
                <a:lnTo>
                  <a:pt x="622117" y="1014096"/>
                </a:lnTo>
                <a:lnTo>
                  <a:pt x="624023" y="1006479"/>
                </a:lnTo>
                <a:lnTo>
                  <a:pt x="625927" y="988386"/>
                </a:lnTo>
                <a:lnTo>
                  <a:pt x="626881" y="985530"/>
                </a:lnTo>
                <a:lnTo>
                  <a:pt x="627833" y="983625"/>
                </a:lnTo>
                <a:lnTo>
                  <a:pt x="629739" y="980769"/>
                </a:lnTo>
                <a:lnTo>
                  <a:pt x="632597" y="977912"/>
                </a:lnTo>
                <a:lnTo>
                  <a:pt x="626881" y="988386"/>
                </a:lnTo>
                <a:lnTo>
                  <a:pt x="628786" y="1002670"/>
                </a:lnTo>
                <a:lnTo>
                  <a:pt x="624975" y="1013144"/>
                </a:lnTo>
                <a:lnTo>
                  <a:pt x="613542" y="1030284"/>
                </a:lnTo>
                <a:close/>
                <a:moveTo>
                  <a:pt x="650698" y="951251"/>
                </a:moveTo>
                <a:lnTo>
                  <a:pt x="646887" y="957916"/>
                </a:lnTo>
                <a:lnTo>
                  <a:pt x="647840" y="949346"/>
                </a:lnTo>
                <a:lnTo>
                  <a:pt x="644982" y="923637"/>
                </a:lnTo>
                <a:lnTo>
                  <a:pt x="648793" y="927446"/>
                </a:lnTo>
                <a:lnTo>
                  <a:pt x="650698" y="942681"/>
                </a:lnTo>
                <a:lnTo>
                  <a:pt x="650698" y="951251"/>
                </a:lnTo>
                <a:close/>
                <a:moveTo>
                  <a:pt x="801226" y="339937"/>
                </a:moveTo>
                <a:lnTo>
                  <a:pt x="790746" y="358981"/>
                </a:lnTo>
                <a:lnTo>
                  <a:pt x="786935" y="369455"/>
                </a:lnTo>
                <a:lnTo>
                  <a:pt x="781219" y="374216"/>
                </a:lnTo>
                <a:lnTo>
                  <a:pt x="772644" y="381833"/>
                </a:lnTo>
                <a:lnTo>
                  <a:pt x="768833" y="387547"/>
                </a:lnTo>
                <a:lnTo>
                  <a:pt x="761212" y="401830"/>
                </a:lnTo>
                <a:lnTo>
                  <a:pt x="760259" y="406591"/>
                </a:lnTo>
                <a:lnTo>
                  <a:pt x="758354" y="408495"/>
                </a:lnTo>
                <a:lnTo>
                  <a:pt x="755496" y="410400"/>
                </a:lnTo>
                <a:lnTo>
                  <a:pt x="752638" y="412304"/>
                </a:lnTo>
                <a:lnTo>
                  <a:pt x="751685" y="416113"/>
                </a:lnTo>
                <a:lnTo>
                  <a:pt x="750732" y="418017"/>
                </a:lnTo>
                <a:lnTo>
                  <a:pt x="747874" y="421826"/>
                </a:lnTo>
                <a:lnTo>
                  <a:pt x="731678" y="436109"/>
                </a:lnTo>
                <a:lnTo>
                  <a:pt x="726915" y="438013"/>
                </a:lnTo>
                <a:lnTo>
                  <a:pt x="725009" y="435157"/>
                </a:lnTo>
                <a:lnTo>
                  <a:pt x="724057" y="429444"/>
                </a:lnTo>
                <a:lnTo>
                  <a:pt x="720246" y="415161"/>
                </a:lnTo>
                <a:lnTo>
                  <a:pt x="718340" y="408495"/>
                </a:lnTo>
                <a:lnTo>
                  <a:pt x="719293" y="394212"/>
                </a:lnTo>
                <a:lnTo>
                  <a:pt x="723104" y="381833"/>
                </a:lnTo>
                <a:lnTo>
                  <a:pt x="735489" y="359933"/>
                </a:lnTo>
                <a:lnTo>
                  <a:pt x="745016" y="346602"/>
                </a:lnTo>
                <a:lnTo>
                  <a:pt x="746921" y="345650"/>
                </a:lnTo>
                <a:lnTo>
                  <a:pt x="751685" y="341841"/>
                </a:lnTo>
                <a:lnTo>
                  <a:pt x="753590" y="339937"/>
                </a:lnTo>
                <a:lnTo>
                  <a:pt x="756448" y="339937"/>
                </a:lnTo>
                <a:lnTo>
                  <a:pt x="758354" y="340889"/>
                </a:lnTo>
                <a:lnTo>
                  <a:pt x="761212" y="341841"/>
                </a:lnTo>
                <a:lnTo>
                  <a:pt x="764070" y="342793"/>
                </a:lnTo>
                <a:lnTo>
                  <a:pt x="771692" y="345650"/>
                </a:lnTo>
                <a:lnTo>
                  <a:pt x="774550" y="346602"/>
                </a:lnTo>
                <a:lnTo>
                  <a:pt x="778360" y="345650"/>
                </a:lnTo>
                <a:lnTo>
                  <a:pt x="785030" y="341841"/>
                </a:lnTo>
                <a:lnTo>
                  <a:pt x="788841" y="342793"/>
                </a:lnTo>
                <a:lnTo>
                  <a:pt x="794557" y="340889"/>
                </a:lnTo>
                <a:lnTo>
                  <a:pt x="799320" y="337080"/>
                </a:lnTo>
                <a:lnTo>
                  <a:pt x="801226" y="332319"/>
                </a:lnTo>
                <a:lnTo>
                  <a:pt x="801226" y="331366"/>
                </a:lnTo>
                <a:lnTo>
                  <a:pt x="803131" y="331366"/>
                </a:lnTo>
                <a:lnTo>
                  <a:pt x="804084" y="332319"/>
                </a:lnTo>
                <a:lnTo>
                  <a:pt x="805037" y="334223"/>
                </a:lnTo>
                <a:lnTo>
                  <a:pt x="804084" y="335176"/>
                </a:lnTo>
                <a:lnTo>
                  <a:pt x="801226" y="339937"/>
                </a:lnTo>
                <a:close/>
                <a:moveTo>
                  <a:pt x="807895" y="122834"/>
                </a:moveTo>
                <a:lnTo>
                  <a:pt x="815516" y="137117"/>
                </a:lnTo>
                <a:lnTo>
                  <a:pt x="809800" y="132356"/>
                </a:lnTo>
                <a:lnTo>
                  <a:pt x="804084" y="122834"/>
                </a:lnTo>
                <a:lnTo>
                  <a:pt x="800273" y="113312"/>
                </a:lnTo>
                <a:lnTo>
                  <a:pt x="803131" y="108551"/>
                </a:lnTo>
                <a:lnTo>
                  <a:pt x="804084" y="115217"/>
                </a:lnTo>
                <a:lnTo>
                  <a:pt x="807895" y="122834"/>
                </a:lnTo>
                <a:close/>
                <a:moveTo>
                  <a:pt x="787888" y="42849"/>
                </a:moveTo>
                <a:lnTo>
                  <a:pt x="788841" y="52371"/>
                </a:lnTo>
                <a:lnTo>
                  <a:pt x="787888" y="50467"/>
                </a:lnTo>
                <a:lnTo>
                  <a:pt x="785983" y="44754"/>
                </a:lnTo>
                <a:lnTo>
                  <a:pt x="785030" y="40945"/>
                </a:lnTo>
                <a:lnTo>
                  <a:pt x="785030" y="39040"/>
                </a:lnTo>
                <a:lnTo>
                  <a:pt x="784077" y="35232"/>
                </a:lnTo>
                <a:lnTo>
                  <a:pt x="784077" y="31423"/>
                </a:lnTo>
                <a:lnTo>
                  <a:pt x="784077" y="29518"/>
                </a:lnTo>
                <a:lnTo>
                  <a:pt x="785030" y="31423"/>
                </a:lnTo>
                <a:lnTo>
                  <a:pt x="785983" y="34279"/>
                </a:lnTo>
                <a:lnTo>
                  <a:pt x="787888" y="42849"/>
                </a:lnTo>
                <a:close/>
                <a:moveTo>
                  <a:pt x="80980" y="1172162"/>
                </a:moveTo>
                <a:lnTo>
                  <a:pt x="79074" y="1147404"/>
                </a:lnTo>
                <a:lnTo>
                  <a:pt x="81932" y="1142643"/>
                </a:lnTo>
                <a:lnTo>
                  <a:pt x="107656" y="1111221"/>
                </a:lnTo>
                <a:lnTo>
                  <a:pt x="114325" y="1093129"/>
                </a:lnTo>
                <a:lnTo>
                  <a:pt x="114325" y="1073133"/>
                </a:lnTo>
                <a:lnTo>
                  <a:pt x="112419" y="1051232"/>
                </a:lnTo>
                <a:lnTo>
                  <a:pt x="106703" y="1022666"/>
                </a:lnTo>
                <a:lnTo>
                  <a:pt x="108608" y="1016001"/>
                </a:lnTo>
                <a:lnTo>
                  <a:pt x="111466" y="1008383"/>
                </a:lnTo>
                <a:lnTo>
                  <a:pt x="111466" y="1001718"/>
                </a:lnTo>
                <a:lnTo>
                  <a:pt x="106703" y="998861"/>
                </a:lnTo>
                <a:lnTo>
                  <a:pt x="101939" y="996957"/>
                </a:lnTo>
                <a:lnTo>
                  <a:pt x="103845" y="992196"/>
                </a:lnTo>
                <a:lnTo>
                  <a:pt x="107656" y="987435"/>
                </a:lnTo>
                <a:lnTo>
                  <a:pt x="104798" y="970295"/>
                </a:lnTo>
                <a:lnTo>
                  <a:pt x="94318" y="956964"/>
                </a:lnTo>
                <a:lnTo>
                  <a:pt x="92412" y="938872"/>
                </a:lnTo>
                <a:lnTo>
                  <a:pt x="101939" y="876027"/>
                </a:lnTo>
                <a:lnTo>
                  <a:pt x="100034" y="852222"/>
                </a:lnTo>
                <a:lnTo>
                  <a:pt x="114325" y="837939"/>
                </a:lnTo>
                <a:lnTo>
                  <a:pt x="119088" y="829369"/>
                </a:lnTo>
                <a:lnTo>
                  <a:pt x="118135" y="818894"/>
                </a:lnTo>
                <a:lnTo>
                  <a:pt x="119088" y="814133"/>
                </a:lnTo>
                <a:lnTo>
                  <a:pt x="118135" y="791281"/>
                </a:lnTo>
                <a:lnTo>
                  <a:pt x="120993" y="771284"/>
                </a:lnTo>
                <a:lnTo>
                  <a:pt x="114325" y="748432"/>
                </a:lnTo>
                <a:lnTo>
                  <a:pt x="84790" y="711296"/>
                </a:lnTo>
                <a:lnTo>
                  <a:pt x="48588" y="678921"/>
                </a:lnTo>
                <a:lnTo>
                  <a:pt x="29534" y="665590"/>
                </a:lnTo>
                <a:lnTo>
                  <a:pt x="13338" y="651307"/>
                </a:lnTo>
                <a:lnTo>
                  <a:pt x="0" y="633215"/>
                </a:lnTo>
                <a:lnTo>
                  <a:pt x="6668" y="621788"/>
                </a:lnTo>
                <a:lnTo>
                  <a:pt x="11432" y="610362"/>
                </a:lnTo>
                <a:lnTo>
                  <a:pt x="14291" y="599888"/>
                </a:lnTo>
                <a:lnTo>
                  <a:pt x="15243" y="590366"/>
                </a:lnTo>
                <a:lnTo>
                  <a:pt x="14291" y="578939"/>
                </a:lnTo>
                <a:lnTo>
                  <a:pt x="21912" y="576083"/>
                </a:lnTo>
                <a:lnTo>
                  <a:pt x="32392" y="577035"/>
                </a:lnTo>
                <a:lnTo>
                  <a:pt x="64784" y="572274"/>
                </a:lnTo>
                <a:lnTo>
                  <a:pt x="72405" y="564656"/>
                </a:lnTo>
                <a:lnTo>
                  <a:pt x="80027" y="556086"/>
                </a:lnTo>
                <a:lnTo>
                  <a:pt x="99081" y="549421"/>
                </a:lnTo>
                <a:lnTo>
                  <a:pt x="108608" y="543708"/>
                </a:lnTo>
                <a:lnTo>
                  <a:pt x="141953" y="542756"/>
                </a:lnTo>
                <a:lnTo>
                  <a:pt x="146716" y="540851"/>
                </a:lnTo>
                <a:lnTo>
                  <a:pt x="151480" y="537995"/>
                </a:lnTo>
                <a:lnTo>
                  <a:pt x="154338" y="535138"/>
                </a:lnTo>
                <a:lnTo>
                  <a:pt x="173392" y="517046"/>
                </a:lnTo>
                <a:lnTo>
                  <a:pt x="181014" y="521807"/>
                </a:lnTo>
                <a:lnTo>
                  <a:pt x="187683" y="527520"/>
                </a:lnTo>
                <a:lnTo>
                  <a:pt x="190541" y="522759"/>
                </a:lnTo>
                <a:lnTo>
                  <a:pt x="188636" y="516094"/>
                </a:lnTo>
                <a:lnTo>
                  <a:pt x="195305" y="507524"/>
                </a:lnTo>
                <a:lnTo>
                  <a:pt x="213406" y="496098"/>
                </a:lnTo>
                <a:lnTo>
                  <a:pt x="221980" y="491337"/>
                </a:lnTo>
                <a:lnTo>
                  <a:pt x="231507" y="485623"/>
                </a:lnTo>
                <a:lnTo>
                  <a:pt x="241035" y="481815"/>
                </a:lnTo>
                <a:lnTo>
                  <a:pt x="258183" y="478006"/>
                </a:lnTo>
                <a:lnTo>
                  <a:pt x="274379" y="467532"/>
                </a:lnTo>
                <a:lnTo>
                  <a:pt x="291528" y="462771"/>
                </a:lnTo>
                <a:lnTo>
                  <a:pt x="304866" y="446583"/>
                </a:lnTo>
                <a:lnTo>
                  <a:pt x="313440" y="425635"/>
                </a:lnTo>
                <a:lnTo>
                  <a:pt x="321062" y="419922"/>
                </a:lnTo>
                <a:lnTo>
                  <a:pt x="331542" y="420874"/>
                </a:lnTo>
                <a:lnTo>
                  <a:pt x="337258" y="428491"/>
                </a:lnTo>
                <a:lnTo>
                  <a:pt x="340116" y="437061"/>
                </a:lnTo>
                <a:lnTo>
                  <a:pt x="346785" y="438013"/>
                </a:lnTo>
                <a:lnTo>
                  <a:pt x="347738" y="425635"/>
                </a:lnTo>
                <a:lnTo>
                  <a:pt x="343927" y="412304"/>
                </a:lnTo>
                <a:lnTo>
                  <a:pt x="347738" y="401830"/>
                </a:lnTo>
                <a:lnTo>
                  <a:pt x="354406" y="392308"/>
                </a:lnTo>
                <a:lnTo>
                  <a:pt x="360123" y="383738"/>
                </a:lnTo>
                <a:lnTo>
                  <a:pt x="366792" y="377072"/>
                </a:lnTo>
                <a:lnTo>
                  <a:pt x="377271" y="375168"/>
                </a:lnTo>
                <a:lnTo>
                  <a:pt x="384893" y="380881"/>
                </a:lnTo>
                <a:lnTo>
                  <a:pt x="393468" y="384690"/>
                </a:lnTo>
                <a:lnTo>
                  <a:pt x="402995" y="381833"/>
                </a:lnTo>
                <a:lnTo>
                  <a:pt x="421096" y="382786"/>
                </a:lnTo>
                <a:lnTo>
                  <a:pt x="428718" y="379929"/>
                </a:lnTo>
                <a:lnTo>
                  <a:pt x="454440" y="366598"/>
                </a:lnTo>
                <a:lnTo>
                  <a:pt x="479211" y="344698"/>
                </a:lnTo>
                <a:lnTo>
                  <a:pt x="488738" y="338984"/>
                </a:lnTo>
                <a:lnTo>
                  <a:pt x="504934" y="325654"/>
                </a:lnTo>
                <a:lnTo>
                  <a:pt x="523035" y="314227"/>
                </a:lnTo>
                <a:lnTo>
                  <a:pt x="532562" y="295183"/>
                </a:lnTo>
                <a:lnTo>
                  <a:pt x="536373" y="283756"/>
                </a:lnTo>
                <a:lnTo>
                  <a:pt x="543043" y="273282"/>
                </a:lnTo>
                <a:lnTo>
                  <a:pt x="545901" y="262808"/>
                </a:lnTo>
                <a:lnTo>
                  <a:pt x="546853" y="252334"/>
                </a:lnTo>
                <a:lnTo>
                  <a:pt x="564955" y="215198"/>
                </a:lnTo>
                <a:lnTo>
                  <a:pt x="564002" y="195202"/>
                </a:lnTo>
                <a:lnTo>
                  <a:pt x="549711" y="165683"/>
                </a:lnTo>
                <a:lnTo>
                  <a:pt x="550664" y="153305"/>
                </a:lnTo>
                <a:lnTo>
                  <a:pt x="554475" y="133308"/>
                </a:lnTo>
                <a:lnTo>
                  <a:pt x="566860" y="116169"/>
                </a:lnTo>
                <a:lnTo>
                  <a:pt x="567813" y="104742"/>
                </a:lnTo>
                <a:lnTo>
                  <a:pt x="564002" y="44754"/>
                </a:lnTo>
                <a:lnTo>
                  <a:pt x="564002" y="39993"/>
                </a:lnTo>
                <a:lnTo>
                  <a:pt x="572576" y="39993"/>
                </a:lnTo>
                <a:lnTo>
                  <a:pt x="574482" y="39993"/>
                </a:lnTo>
                <a:lnTo>
                  <a:pt x="576387" y="41897"/>
                </a:lnTo>
                <a:lnTo>
                  <a:pt x="577340" y="43801"/>
                </a:lnTo>
                <a:lnTo>
                  <a:pt x="579245" y="45706"/>
                </a:lnTo>
                <a:lnTo>
                  <a:pt x="583056" y="46658"/>
                </a:lnTo>
                <a:lnTo>
                  <a:pt x="581151" y="47610"/>
                </a:lnTo>
                <a:lnTo>
                  <a:pt x="579245" y="48562"/>
                </a:lnTo>
                <a:lnTo>
                  <a:pt x="577340" y="48562"/>
                </a:lnTo>
                <a:lnTo>
                  <a:pt x="576387" y="46658"/>
                </a:lnTo>
                <a:lnTo>
                  <a:pt x="574482" y="46658"/>
                </a:lnTo>
                <a:lnTo>
                  <a:pt x="577340" y="50467"/>
                </a:lnTo>
                <a:lnTo>
                  <a:pt x="583056" y="50467"/>
                </a:lnTo>
                <a:lnTo>
                  <a:pt x="596394" y="48562"/>
                </a:lnTo>
                <a:lnTo>
                  <a:pt x="603063" y="49515"/>
                </a:lnTo>
                <a:lnTo>
                  <a:pt x="620211" y="55228"/>
                </a:lnTo>
                <a:lnTo>
                  <a:pt x="638313" y="55228"/>
                </a:lnTo>
                <a:lnTo>
                  <a:pt x="644029" y="57132"/>
                </a:lnTo>
                <a:lnTo>
                  <a:pt x="648793" y="59037"/>
                </a:lnTo>
                <a:lnTo>
                  <a:pt x="654509" y="58084"/>
                </a:lnTo>
                <a:lnTo>
                  <a:pt x="675468" y="48562"/>
                </a:lnTo>
                <a:lnTo>
                  <a:pt x="679279" y="45706"/>
                </a:lnTo>
                <a:lnTo>
                  <a:pt x="683090" y="39993"/>
                </a:lnTo>
                <a:lnTo>
                  <a:pt x="684995" y="37136"/>
                </a:lnTo>
                <a:lnTo>
                  <a:pt x="686901" y="34279"/>
                </a:lnTo>
                <a:lnTo>
                  <a:pt x="685948" y="31423"/>
                </a:lnTo>
                <a:lnTo>
                  <a:pt x="684995" y="28566"/>
                </a:lnTo>
                <a:lnTo>
                  <a:pt x="684043" y="25710"/>
                </a:lnTo>
                <a:lnTo>
                  <a:pt x="684995" y="22853"/>
                </a:lnTo>
                <a:lnTo>
                  <a:pt x="684995" y="20949"/>
                </a:lnTo>
                <a:lnTo>
                  <a:pt x="684043" y="19996"/>
                </a:lnTo>
                <a:lnTo>
                  <a:pt x="679279" y="18092"/>
                </a:lnTo>
                <a:lnTo>
                  <a:pt x="672610" y="18092"/>
                </a:lnTo>
                <a:lnTo>
                  <a:pt x="665941" y="19996"/>
                </a:lnTo>
                <a:lnTo>
                  <a:pt x="659272" y="23805"/>
                </a:lnTo>
                <a:lnTo>
                  <a:pt x="654509" y="27614"/>
                </a:lnTo>
                <a:lnTo>
                  <a:pt x="648793" y="31423"/>
                </a:lnTo>
                <a:lnTo>
                  <a:pt x="641171" y="31423"/>
                </a:lnTo>
                <a:lnTo>
                  <a:pt x="634502" y="29518"/>
                </a:lnTo>
                <a:lnTo>
                  <a:pt x="627833" y="26662"/>
                </a:lnTo>
                <a:lnTo>
                  <a:pt x="625927" y="29518"/>
                </a:lnTo>
                <a:lnTo>
                  <a:pt x="624975" y="24757"/>
                </a:lnTo>
                <a:lnTo>
                  <a:pt x="624023" y="22853"/>
                </a:lnTo>
                <a:lnTo>
                  <a:pt x="619259" y="24757"/>
                </a:lnTo>
                <a:lnTo>
                  <a:pt x="611637" y="31423"/>
                </a:lnTo>
                <a:lnTo>
                  <a:pt x="605921" y="33327"/>
                </a:lnTo>
                <a:lnTo>
                  <a:pt x="605921" y="35232"/>
                </a:lnTo>
                <a:lnTo>
                  <a:pt x="607826" y="36184"/>
                </a:lnTo>
                <a:lnTo>
                  <a:pt x="604968" y="37136"/>
                </a:lnTo>
                <a:lnTo>
                  <a:pt x="602110" y="36184"/>
                </a:lnTo>
                <a:lnTo>
                  <a:pt x="601157" y="33327"/>
                </a:lnTo>
                <a:lnTo>
                  <a:pt x="601157" y="29518"/>
                </a:lnTo>
                <a:lnTo>
                  <a:pt x="610684" y="20949"/>
                </a:lnTo>
                <a:lnTo>
                  <a:pt x="613542" y="18092"/>
                </a:lnTo>
                <a:lnTo>
                  <a:pt x="616400" y="16188"/>
                </a:lnTo>
                <a:lnTo>
                  <a:pt x="618306" y="16188"/>
                </a:lnTo>
                <a:lnTo>
                  <a:pt x="624975" y="16188"/>
                </a:lnTo>
                <a:lnTo>
                  <a:pt x="634502" y="18092"/>
                </a:lnTo>
                <a:lnTo>
                  <a:pt x="637360" y="19044"/>
                </a:lnTo>
                <a:lnTo>
                  <a:pt x="644029" y="20949"/>
                </a:lnTo>
                <a:lnTo>
                  <a:pt x="652604" y="18092"/>
                </a:lnTo>
                <a:lnTo>
                  <a:pt x="684995" y="1905"/>
                </a:lnTo>
                <a:lnTo>
                  <a:pt x="692617" y="0"/>
                </a:lnTo>
                <a:lnTo>
                  <a:pt x="712624" y="7618"/>
                </a:lnTo>
                <a:lnTo>
                  <a:pt x="717388" y="10474"/>
                </a:lnTo>
                <a:lnTo>
                  <a:pt x="725962" y="19044"/>
                </a:lnTo>
                <a:lnTo>
                  <a:pt x="742158" y="42849"/>
                </a:lnTo>
                <a:lnTo>
                  <a:pt x="743111" y="45706"/>
                </a:lnTo>
                <a:lnTo>
                  <a:pt x="745969" y="48562"/>
                </a:lnTo>
                <a:lnTo>
                  <a:pt x="746921" y="51419"/>
                </a:lnTo>
                <a:lnTo>
                  <a:pt x="747874" y="57132"/>
                </a:lnTo>
                <a:lnTo>
                  <a:pt x="749779" y="59989"/>
                </a:lnTo>
                <a:lnTo>
                  <a:pt x="752638" y="60941"/>
                </a:lnTo>
                <a:lnTo>
                  <a:pt x="756448" y="61893"/>
                </a:lnTo>
                <a:lnTo>
                  <a:pt x="757401" y="58084"/>
                </a:lnTo>
                <a:lnTo>
                  <a:pt x="760259" y="58084"/>
                </a:lnTo>
                <a:lnTo>
                  <a:pt x="765975" y="59989"/>
                </a:lnTo>
                <a:lnTo>
                  <a:pt x="773597" y="59989"/>
                </a:lnTo>
                <a:lnTo>
                  <a:pt x="777408" y="61893"/>
                </a:lnTo>
                <a:lnTo>
                  <a:pt x="782172" y="78081"/>
                </a:lnTo>
                <a:lnTo>
                  <a:pt x="782172" y="81890"/>
                </a:lnTo>
                <a:lnTo>
                  <a:pt x="782172" y="86651"/>
                </a:lnTo>
                <a:lnTo>
                  <a:pt x="779314" y="95220"/>
                </a:lnTo>
                <a:lnTo>
                  <a:pt x="778360" y="99029"/>
                </a:lnTo>
                <a:lnTo>
                  <a:pt x="778360" y="114264"/>
                </a:lnTo>
                <a:lnTo>
                  <a:pt x="781219" y="135213"/>
                </a:lnTo>
                <a:lnTo>
                  <a:pt x="788841" y="150448"/>
                </a:lnTo>
                <a:lnTo>
                  <a:pt x="803131" y="148544"/>
                </a:lnTo>
                <a:lnTo>
                  <a:pt x="802178" y="151400"/>
                </a:lnTo>
                <a:lnTo>
                  <a:pt x="800273" y="155209"/>
                </a:lnTo>
                <a:lnTo>
                  <a:pt x="793604" y="169492"/>
                </a:lnTo>
                <a:lnTo>
                  <a:pt x="792651" y="171397"/>
                </a:lnTo>
                <a:lnTo>
                  <a:pt x="788841" y="179966"/>
                </a:lnTo>
                <a:lnTo>
                  <a:pt x="788841" y="182823"/>
                </a:lnTo>
                <a:lnTo>
                  <a:pt x="790746" y="185680"/>
                </a:lnTo>
                <a:lnTo>
                  <a:pt x="790746" y="186632"/>
                </a:lnTo>
                <a:lnTo>
                  <a:pt x="790746" y="189488"/>
                </a:lnTo>
                <a:lnTo>
                  <a:pt x="789793" y="189488"/>
                </a:lnTo>
                <a:lnTo>
                  <a:pt x="787888" y="189488"/>
                </a:lnTo>
                <a:lnTo>
                  <a:pt x="786935" y="190441"/>
                </a:lnTo>
                <a:lnTo>
                  <a:pt x="785030" y="191393"/>
                </a:lnTo>
                <a:lnTo>
                  <a:pt x="780266" y="193297"/>
                </a:lnTo>
                <a:lnTo>
                  <a:pt x="778360" y="195202"/>
                </a:lnTo>
                <a:lnTo>
                  <a:pt x="777408" y="197106"/>
                </a:lnTo>
                <a:lnTo>
                  <a:pt x="776456" y="199963"/>
                </a:lnTo>
                <a:lnTo>
                  <a:pt x="776456" y="206628"/>
                </a:lnTo>
                <a:lnTo>
                  <a:pt x="775502" y="210437"/>
                </a:lnTo>
                <a:lnTo>
                  <a:pt x="770739" y="227576"/>
                </a:lnTo>
                <a:lnTo>
                  <a:pt x="763117" y="244716"/>
                </a:lnTo>
                <a:lnTo>
                  <a:pt x="763117" y="247573"/>
                </a:lnTo>
                <a:lnTo>
                  <a:pt x="743111" y="278043"/>
                </a:lnTo>
                <a:lnTo>
                  <a:pt x="714530" y="309466"/>
                </a:lnTo>
                <a:lnTo>
                  <a:pt x="708813" y="319940"/>
                </a:lnTo>
                <a:lnTo>
                  <a:pt x="705003" y="323749"/>
                </a:lnTo>
                <a:lnTo>
                  <a:pt x="688806" y="334223"/>
                </a:lnTo>
                <a:lnTo>
                  <a:pt x="684043" y="338984"/>
                </a:lnTo>
                <a:lnTo>
                  <a:pt x="671658" y="346602"/>
                </a:lnTo>
                <a:lnTo>
                  <a:pt x="655462" y="363742"/>
                </a:lnTo>
                <a:lnTo>
                  <a:pt x="619259" y="417065"/>
                </a:lnTo>
                <a:lnTo>
                  <a:pt x="616400" y="427539"/>
                </a:lnTo>
                <a:lnTo>
                  <a:pt x="611637" y="428491"/>
                </a:lnTo>
                <a:lnTo>
                  <a:pt x="609732" y="431348"/>
                </a:lnTo>
                <a:lnTo>
                  <a:pt x="609732" y="434205"/>
                </a:lnTo>
                <a:lnTo>
                  <a:pt x="611637" y="436109"/>
                </a:lnTo>
                <a:lnTo>
                  <a:pt x="602110" y="442774"/>
                </a:lnTo>
                <a:lnTo>
                  <a:pt x="596394" y="451344"/>
                </a:lnTo>
                <a:lnTo>
                  <a:pt x="592583" y="460866"/>
                </a:lnTo>
                <a:lnTo>
                  <a:pt x="585914" y="486576"/>
                </a:lnTo>
                <a:lnTo>
                  <a:pt x="584009" y="499907"/>
                </a:lnTo>
                <a:lnTo>
                  <a:pt x="584961" y="526568"/>
                </a:lnTo>
                <a:lnTo>
                  <a:pt x="587819" y="534186"/>
                </a:lnTo>
                <a:lnTo>
                  <a:pt x="594488" y="546564"/>
                </a:lnTo>
                <a:lnTo>
                  <a:pt x="595441" y="554182"/>
                </a:lnTo>
                <a:lnTo>
                  <a:pt x="595441" y="557039"/>
                </a:lnTo>
                <a:lnTo>
                  <a:pt x="592583" y="568465"/>
                </a:lnTo>
                <a:lnTo>
                  <a:pt x="591630" y="570369"/>
                </a:lnTo>
                <a:lnTo>
                  <a:pt x="588772" y="570369"/>
                </a:lnTo>
                <a:lnTo>
                  <a:pt x="586867" y="572274"/>
                </a:lnTo>
                <a:lnTo>
                  <a:pt x="583056" y="586557"/>
                </a:lnTo>
                <a:lnTo>
                  <a:pt x="581151" y="590366"/>
                </a:lnTo>
                <a:lnTo>
                  <a:pt x="581151" y="577987"/>
                </a:lnTo>
                <a:lnTo>
                  <a:pt x="581151" y="574178"/>
                </a:lnTo>
                <a:lnTo>
                  <a:pt x="582103" y="572274"/>
                </a:lnTo>
                <a:lnTo>
                  <a:pt x="584961" y="572274"/>
                </a:lnTo>
                <a:lnTo>
                  <a:pt x="587819" y="570369"/>
                </a:lnTo>
                <a:lnTo>
                  <a:pt x="589725" y="569417"/>
                </a:lnTo>
                <a:lnTo>
                  <a:pt x="591630" y="565608"/>
                </a:lnTo>
                <a:lnTo>
                  <a:pt x="591630" y="561800"/>
                </a:lnTo>
                <a:lnTo>
                  <a:pt x="592583" y="549421"/>
                </a:lnTo>
                <a:lnTo>
                  <a:pt x="586867" y="544660"/>
                </a:lnTo>
                <a:lnTo>
                  <a:pt x="585914" y="541803"/>
                </a:lnTo>
                <a:lnTo>
                  <a:pt x="584961" y="536090"/>
                </a:lnTo>
                <a:lnTo>
                  <a:pt x="584009" y="534186"/>
                </a:lnTo>
                <a:lnTo>
                  <a:pt x="582103" y="533234"/>
                </a:lnTo>
                <a:lnTo>
                  <a:pt x="580198" y="534186"/>
                </a:lnTo>
                <a:lnTo>
                  <a:pt x="579245" y="536090"/>
                </a:lnTo>
                <a:lnTo>
                  <a:pt x="579245" y="538947"/>
                </a:lnTo>
                <a:lnTo>
                  <a:pt x="582103" y="541803"/>
                </a:lnTo>
                <a:lnTo>
                  <a:pt x="583056" y="543708"/>
                </a:lnTo>
                <a:lnTo>
                  <a:pt x="584009" y="554182"/>
                </a:lnTo>
                <a:lnTo>
                  <a:pt x="584009" y="558943"/>
                </a:lnTo>
                <a:lnTo>
                  <a:pt x="583056" y="561800"/>
                </a:lnTo>
                <a:lnTo>
                  <a:pt x="584961" y="559895"/>
                </a:lnTo>
                <a:lnTo>
                  <a:pt x="585914" y="558943"/>
                </a:lnTo>
                <a:lnTo>
                  <a:pt x="588772" y="557039"/>
                </a:lnTo>
                <a:lnTo>
                  <a:pt x="576387" y="576083"/>
                </a:lnTo>
                <a:lnTo>
                  <a:pt x="573529" y="578939"/>
                </a:lnTo>
                <a:lnTo>
                  <a:pt x="572576" y="579892"/>
                </a:lnTo>
                <a:lnTo>
                  <a:pt x="570671" y="582748"/>
                </a:lnTo>
                <a:lnTo>
                  <a:pt x="567813" y="584653"/>
                </a:lnTo>
                <a:lnTo>
                  <a:pt x="565907" y="584653"/>
                </a:lnTo>
                <a:lnTo>
                  <a:pt x="563049" y="581796"/>
                </a:lnTo>
                <a:lnTo>
                  <a:pt x="560191" y="579892"/>
                </a:lnTo>
                <a:lnTo>
                  <a:pt x="558286" y="580844"/>
                </a:lnTo>
                <a:lnTo>
                  <a:pt x="556380" y="585605"/>
                </a:lnTo>
                <a:lnTo>
                  <a:pt x="551617" y="585605"/>
                </a:lnTo>
                <a:lnTo>
                  <a:pt x="544947" y="595127"/>
                </a:lnTo>
                <a:lnTo>
                  <a:pt x="540184" y="605601"/>
                </a:lnTo>
                <a:lnTo>
                  <a:pt x="537326" y="615123"/>
                </a:lnTo>
                <a:lnTo>
                  <a:pt x="531610" y="624645"/>
                </a:lnTo>
                <a:lnTo>
                  <a:pt x="527799" y="635119"/>
                </a:lnTo>
                <a:lnTo>
                  <a:pt x="524941" y="638928"/>
                </a:lnTo>
                <a:lnTo>
                  <a:pt x="521130" y="637976"/>
                </a:lnTo>
                <a:lnTo>
                  <a:pt x="524941" y="636071"/>
                </a:lnTo>
                <a:lnTo>
                  <a:pt x="527799" y="632263"/>
                </a:lnTo>
                <a:lnTo>
                  <a:pt x="528752" y="626549"/>
                </a:lnTo>
                <a:lnTo>
                  <a:pt x="527799" y="622741"/>
                </a:lnTo>
                <a:lnTo>
                  <a:pt x="523988" y="623693"/>
                </a:lnTo>
                <a:lnTo>
                  <a:pt x="507792" y="623693"/>
                </a:lnTo>
                <a:lnTo>
                  <a:pt x="504934" y="622741"/>
                </a:lnTo>
                <a:lnTo>
                  <a:pt x="503029" y="626549"/>
                </a:lnTo>
                <a:lnTo>
                  <a:pt x="502076" y="633215"/>
                </a:lnTo>
                <a:lnTo>
                  <a:pt x="502076" y="639880"/>
                </a:lnTo>
                <a:lnTo>
                  <a:pt x="503029" y="644641"/>
                </a:lnTo>
                <a:lnTo>
                  <a:pt x="505887" y="649402"/>
                </a:lnTo>
                <a:lnTo>
                  <a:pt x="514461" y="655115"/>
                </a:lnTo>
                <a:lnTo>
                  <a:pt x="515414" y="657972"/>
                </a:lnTo>
                <a:lnTo>
                  <a:pt x="517319" y="658925"/>
                </a:lnTo>
                <a:lnTo>
                  <a:pt x="520177" y="659876"/>
                </a:lnTo>
                <a:lnTo>
                  <a:pt x="523988" y="659876"/>
                </a:lnTo>
                <a:lnTo>
                  <a:pt x="527799" y="659876"/>
                </a:lnTo>
                <a:lnTo>
                  <a:pt x="525893" y="664638"/>
                </a:lnTo>
                <a:lnTo>
                  <a:pt x="524941" y="674160"/>
                </a:lnTo>
                <a:lnTo>
                  <a:pt x="523035" y="679873"/>
                </a:lnTo>
                <a:lnTo>
                  <a:pt x="528752" y="678921"/>
                </a:lnTo>
                <a:lnTo>
                  <a:pt x="532562" y="676064"/>
                </a:lnTo>
                <a:lnTo>
                  <a:pt x="536373" y="671303"/>
                </a:lnTo>
                <a:lnTo>
                  <a:pt x="540184" y="666542"/>
                </a:lnTo>
                <a:lnTo>
                  <a:pt x="543043" y="664638"/>
                </a:lnTo>
                <a:lnTo>
                  <a:pt x="551617" y="661781"/>
                </a:lnTo>
                <a:lnTo>
                  <a:pt x="556380" y="659876"/>
                </a:lnTo>
                <a:lnTo>
                  <a:pt x="564955" y="661781"/>
                </a:lnTo>
                <a:lnTo>
                  <a:pt x="570671" y="666542"/>
                </a:lnTo>
                <a:lnTo>
                  <a:pt x="572576" y="666542"/>
                </a:lnTo>
                <a:lnTo>
                  <a:pt x="574482" y="665590"/>
                </a:lnTo>
                <a:lnTo>
                  <a:pt x="575434" y="663686"/>
                </a:lnTo>
                <a:lnTo>
                  <a:pt x="575434" y="661781"/>
                </a:lnTo>
                <a:lnTo>
                  <a:pt x="576387" y="659876"/>
                </a:lnTo>
                <a:lnTo>
                  <a:pt x="579245" y="659876"/>
                </a:lnTo>
                <a:lnTo>
                  <a:pt x="581151" y="661781"/>
                </a:lnTo>
                <a:lnTo>
                  <a:pt x="583056" y="661781"/>
                </a:lnTo>
                <a:lnTo>
                  <a:pt x="584961" y="659876"/>
                </a:lnTo>
                <a:lnTo>
                  <a:pt x="587819" y="661781"/>
                </a:lnTo>
                <a:lnTo>
                  <a:pt x="588772" y="661781"/>
                </a:lnTo>
                <a:lnTo>
                  <a:pt x="584961" y="663686"/>
                </a:lnTo>
                <a:lnTo>
                  <a:pt x="584961" y="666542"/>
                </a:lnTo>
                <a:lnTo>
                  <a:pt x="593536" y="664638"/>
                </a:lnTo>
                <a:lnTo>
                  <a:pt x="597346" y="657972"/>
                </a:lnTo>
                <a:lnTo>
                  <a:pt x="597346" y="652259"/>
                </a:lnTo>
                <a:lnTo>
                  <a:pt x="593536" y="651307"/>
                </a:lnTo>
                <a:lnTo>
                  <a:pt x="595441" y="654164"/>
                </a:lnTo>
                <a:lnTo>
                  <a:pt x="595441" y="657020"/>
                </a:lnTo>
                <a:lnTo>
                  <a:pt x="592583" y="657972"/>
                </a:lnTo>
                <a:lnTo>
                  <a:pt x="583056" y="657972"/>
                </a:lnTo>
                <a:lnTo>
                  <a:pt x="574482" y="656068"/>
                </a:lnTo>
                <a:lnTo>
                  <a:pt x="570671" y="655115"/>
                </a:lnTo>
                <a:lnTo>
                  <a:pt x="566860" y="653211"/>
                </a:lnTo>
                <a:lnTo>
                  <a:pt x="572576" y="653211"/>
                </a:lnTo>
                <a:lnTo>
                  <a:pt x="591630" y="656068"/>
                </a:lnTo>
                <a:lnTo>
                  <a:pt x="591630" y="653211"/>
                </a:lnTo>
                <a:lnTo>
                  <a:pt x="590678" y="651307"/>
                </a:lnTo>
                <a:lnTo>
                  <a:pt x="593536" y="643689"/>
                </a:lnTo>
                <a:lnTo>
                  <a:pt x="593536" y="637976"/>
                </a:lnTo>
                <a:lnTo>
                  <a:pt x="599252" y="649402"/>
                </a:lnTo>
                <a:lnTo>
                  <a:pt x="602110" y="657020"/>
                </a:lnTo>
                <a:lnTo>
                  <a:pt x="600205" y="659876"/>
                </a:lnTo>
                <a:lnTo>
                  <a:pt x="598299" y="662733"/>
                </a:lnTo>
                <a:lnTo>
                  <a:pt x="595441" y="683682"/>
                </a:lnTo>
                <a:lnTo>
                  <a:pt x="592583" y="690347"/>
                </a:lnTo>
                <a:lnTo>
                  <a:pt x="587819" y="696060"/>
                </a:lnTo>
                <a:lnTo>
                  <a:pt x="583056" y="699869"/>
                </a:lnTo>
                <a:lnTo>
                  <a:pt x="578292" y="701774"/>
                </a:lnTo>
                <a:lnTo>
                  <a:pt x="576387" y="702726"/>
                </a:lnTo>
                <a:lnTo>
                  <a:pt x="567813" y="711296"/>
                </a:lnTo>
                <a:lnTo>
                  <a:pt x="564955" y="712248"/>
                </a:lnTo>
                <a:lnTo>
                  <a:pt x="554475" y="714152"/>
                </a:lnTo>
                <a:lnTo>
                  <a:pt x="560191" y="712248"/>
                </a:lnTo>
                <a:lnTo>
                  <a:pt x="562097" y="709391"/>
                </a:lnTo>
                <a:lnTo>
                  <a:pt x="563049" y="705582"/>
                </a:lnTo>
                <a:lnTo>
                  <a:pt x="564955" y="701774"/>
                </a:lnTo>
                <a:lnTo>
                  <a:pt x="553522" y="704630"/>
                </a:lnTo>
                <a:lnTo>
                  <a:pt x="540184" y="711296"/>
                </a:lnTo>
                <a:lnTo>
                  <a:pt x="528752" y="721770"/>
                </a:lnTo>
                <a:lnTo>
                  <a:pt x="524941" y="734148"/>
                </a:lnTo>
                <a:lnTo>
                  <a:pt x="527799" y="734148"/>
                </a:lnTo>
                <a:lnTo>
                  <a:pt x="524941" y="737957"/>
                </a:lnTo>
                <a:lnTo>
                  <a:pt x="523035" y="741766"/>
                </a:lnTo>
                <a:lnTo>
                  <a:pt x="527799" y="742718"/>
                </a:lnTo>
                <a:lnTo>
                  <a:pt x="521130" y="756049"/>
                </a:lnTo>
                <a:lnTo>
                  <a:pt x="519225" y="763667"/>
                </a:lnTo>
                <a:lnTo>
                  <a:pt x="522083" y="766523"/>
                </a:lnTo>
                <a:lnTo>
                  <a:pt x="527799" y="768428"/>
                </a:lnTo>
                <a:lnTo>
                  <a:pt x="530657" y="770332"/>
                </a:lnTo>
                <a:lnTo>
                  <a:pt x="533515" y="770332"/>
                </a:lnTo>
                <a:lnTo>
                  <a:pt x="540184" y="764619"/>
                </a:lnTo>
                <a:lnTo>
                  <a:pt x="547806" y="755097"/>
                </a:lnTo>
                <a:lnTo>
                  <a:pt x="550664" y="749384"/>
                </a:lnTo>
                <a:lnTo>
                  <a:pt x="552570" y="743671"/>
                </a:lnTo>
                <a:lnTo>
                  <a:pt x="555428" y="739862"/>
                </a:lnTo>
                <a:lnTo>
                  <a:pt x="563049" y="737005"/>
                </a:lnTo>
                <a:lnTo>
                  <a:pt x="576387" y="736053"/>
                </a:lnTo>
                <a:lnTo>
                  <a:pt x="570671" y="749384"/>
                </a:lnTo>
                <a:lnTo>
                  <a:pt x="574482" y="746527"/>
                </a:lnTo>
                <a:lnTo>
                  <a:pt x="577340" y="741766"/>
                </a:lnTo>
                <a:lnTo>
                  <a:pt x="581151" y="738910"/>
                </a:lnTo>
                <a:lnTo>
                  <a:pt x="586867" y="738910"/>
                </a:lnTo>
                <a:lnTo>
                  <a:pt x="586867" y="740814"/>
                </a:lnTo>
                <a:lnTo>
                  <a:pt x="581151" y="743671"/>
                </a:lnTo>
                <a:lnTo>
                  <a:pt x="576387" y="748432"/>
                </a:lnTo>
                <a:lnTo>
                  <a:pt x="568765" y="759858"/>
                </a:lnTo>
                <a:lnTo>
                  <a:pt x="565907" y="767476"/>
                </a:lnTo>
                <a:lnTo>
                  <a:pt x="562097" y="784615"/>
                </a:lnTo>
                <a:lnTo>
                  <a:pt x="558286" y="790328"/>
                </a:lnTo>
                <a:lnTo>
                  <a:pt x="561144" y="797946"/>
                </a:lnTo>
                <a:lnTo>
                  <a:pt x="550664" y="823655"/>
                </a:lnTo>
                <a:lnTo>
                  <a:pt x="543995" y="834130"/>
                </a:lnTo>
                <a:lnTo>
                  <a:pt x="537326" y="875074"/>
                </a:lnTo>
                <a:lnTo>
                  <a:pt x="526846" y="914115"/>
                </a:lnTo>
                <a:lnTo>
                  <a:pt x="521130" y="923637"/>
                </a:lnTo>
                <a:lnTo>
                  <a:pt x="514461" y="932207"/>
                </a:lnTo>
                <a:lnTo>
                  <a:pt x="508745" y="941729"/>
                </a:lnTo>
                <a:lnTo>
                  <a:pt x="503981" y="953155"/>
                </a:lnTo>
                <a:lnTo>
                  <a:pt x="503029" y="966486"/>
                </a:lnTo>
                <a:lnTo>
                  <a:pt x="503981" y="980769"/>
                </a:lnTo>
                <a:lnTo>
                  <a:pt x="503981" y="987435"/>
                </a:lnTo>
                <a:lnTo>
                  <a:pt x="500171" y="994100"/>
                </a:lnTo>
                <a:lnTo>
                  <a:pt x="498265" y="998861"/>
                </a:lnTo>
                <a:lnTo>
                  <a:pt x="496360" y="1021714"/>
                </a:lnTo>
                <a:lnTo>
                  <a:pt x="494454" y="1028379"/>
                </a:lnTo>
                <a:lnTo>
                  <a:pt x="479211" y="1050280"/>
                </a:lnTo>
                <a:lnTo>
                  <a:pt x="478258" y="1055041"/>
                </a:lnTo>
                <a:lnTo>
                  <a:pt x="477306" y="1059802"/>
                </a:lnTo>
                <a:lnTo>
                  <a:pt x="472542" y="1069324"/>
                </a:lnTo>
                <a:lnTo>
                  <a:pt x="471590" y="1074085"/>
                </a:lnTo>
                <a:lnTo>
                  <a:pt x="471590" y="1095033"/>
                </a:lnTo>
                <a:lnTo>
                  <a:pt x="469684" y="1095033"/>
                </a:lnTo>
                <a:lnTo>
                  <a:pt x="469684" y="1086464"/>
                </a:lnTo>
                <a:lnTo>
                  <a:pt x="467778" y="1079798"/>
                </a:lnTo>
                <a:lnTo>
                  <a:pt x="463015" y="1085511"/>
                </a:lnTo>
                <a:lnTo>
                  <a:pt x="459204" y="1084559"/>
                </a:lnTo>
                <a:lnTo>
                  <a:pt x="458251" y="1079798"/>
                </a:lnTo>
                <a:lnTo>
                  <a:pt x="461109" y="1077894"/>
                </a:lnTo>
                <a:lnTo>
                  <a:pt x="463015" y="1074085"/>
                </a:lnTo>
                <a:lnTo>
                  <a:pt x="464920" y="1066467"/>
                </a:lnTo>
                <a:lnTo>
                  <a:pt x="465873" y="1057897"/>
                </a:lnTo>
                <a:lnTo>
                  <a:pt x="465873" y="1053136"/>
                </a:lnTo>
                <a:lnTo>
                  <a:pt x="464920" y="1056945"/>
                </a:lnTo>
                <a:lnTo>
                  <a:pt x="463015" y="1059802"/>
                </a:lnTo>
                <a:lnTo>
                  <a:pt x="461109" y="1062659"/>
                </a:lnTo>
                <a:lnTo>
                  <a:pt x="460157" y="1064563"/>
                </a:lnTo>
                <a:lnTo>
                  <a:pt x="458251" y="1060754"/>
                </a:lnTo>
                <a:lnTo>
                  <a:pt x="459204" y="1057897"/>
                </a:lnTo>
                <a:lnTo>
                  <a:pt x="461109" y="1054089"/>
                </a:lnTo>
                <a:lnTo>
                  <a:pt x="462062" y="1049328"/>
                </a:lnTo>
                <a:lnTo>
                  <a:pt x="461109" y="1049328"/>
                </a:lnTo>
                <a:lnTo>
                  <a:pt x="456346" y="1043614"/>
                </a:lnTo>
                <a:lnTo>
                  <a:pt x="456346" y="1042662"/>
                </a:lnTo>
                <a:lnTo>
                  <a:pt x="456346" y="1039806"/>
                </a:lnTo>
                <a:lnTo>
                  <a:pt x="456346" y="1036949"/>
                </a:lnTo>
                <a:lnTo>
                  <a:pt x="455393" y="1034092"/>
                </a:lnTo>
                <a:lnTo>
                  <a:pt x="446819" y="1032188"/>
                </a:lnTo>
                <a:lnTo>
                  <a:pt x="444913" y="1030284"/>
                </a:lnTo>
                <a:lnTo>
                  <a:pt x="444913" y="1028379"/>
                </a:lnTo>
                <a:lnTo>
                  <a:pt x="446819" y="1025523"/>
                </a:lnTo>
                <a:lnTo>
                  <a:pt x="447772" y="1025523"/>
                </a:lnTo>
                <a:lnTo>
                  <a:pt x="445866" y="1020762"/>
                </a:lnTo>
                <a:lnTo>
                  <a:pt x="444913" y="1016953"/>
                </a:lnTo>
                <a:lnTo>
                  <a:pt x="442055" y="1015048"/>
                </a:lnTo>
                <a:lnTo>
                  <a:pt x="436339" y="1015048"/>
                </a:lnTo>
                <a:lnTo>
                  <a:pt x="427765" y="1012192"/>
                </a:lnTo>
                <a:lnTo>
                  <a:pt x="412522" y="1003622"/>
                </a:lnTo>
                <a:lnTo>
                  <a:pt x="404900" y="1001718"/>
                </a:lnTo>
                <a:lnTo>
                  <a:pt x="402042" y="999813"/>
                </a:lnTo>
                <a:lnTo>
                  <a:pt x="401089" y="994100"/>
                </a:lnTo>
                <a:lnTo>
                  <a:pt x="402042" y="989339"/>
                </a:lnTo>
                <a:lnTo>
                  <a:pt x="402042" y="987435"/>
                </a:lnTo>
                <a:lnTo>
                  <a:pt x="412522" y="976008"/>
                </a:lnTo>
                <a:lnTo>
                  <a:pt x="410616" y="968390"/>
                </a:lnTo>
                <a:lnTo>
                  <a:pt x="413474" y="961725"/>
                </a:lnTo>
                <a:lnTo>
                  <a:pt x="418238" y="956012"/>
                </a:lnTo>
                <a:lnTo>
                  <a:pt x="420143" y="950298"/>
                </a:lnTo>
                <a:lnTo>
                  <a:pt x="421096" y="947442"/>
                </a:lnTo>
                <a:lnTo>
                  <a:pt x="423954" y="942681"/>
                </a:lnTo>
                <a:lnTo>
                  <a:pt x="424907" y="938872"/>
                </a:lnTo>
                <a:lnTo>
                  <a:pt x="423954" y="937920"/>
                </a:lnTo>
                <a:lnTo>
                  <a:pt x="423001" y="936968"/>
                </a:lnTo>
                <a:lnTo>
                  <a:pt x="421096" y="935063"/>
                </a:lnTo>
                <a:lnTo>
                  <a:pt x="420143" y="933159"/>
                </a:lnTo>
                <a:lnTo>
                  <a:pt x="421096" y="931254"/>
                </a:lnTo>
                <a:lnTo>
                  <a:pt x="422049" y="929350"/>
                </a:lnTo>
                <a:lnTo>
                  <a:pt x="423001" y="927446"/>
                </a:lnTo>
                <a:lnTo>
                  <a:pt x="423954" y="915067"/>
                </a:lnTo>
                <a:lnTo>
                  <a:pt x="423954" y="908401"/>
                </a:lnTo>
                <a:lnTo>
                  <a:pt x="421096" y="902688"/>
                </a:lnTo>
                <a:lnTo>
                  <a:pt x="418238" y="897927"/>
                </a:lnTo>
                <a:lnTo>
                  <a:pt x="416332" y="893166"/>
                </a:lnTo>
                <a:lnTo>
                  <a:pt x="414427" y="879835"/>
                </a:lnTo>
                <a:lnTo>
                  <a:pt x="407758" y="885549"/>
                </a:lnTo>
                <a:lnTo>
                  <a:pt x="400137" y="894118"/>
                </a:lnTo>
                <a:lnTo>
                  <a:pt x="394420" y="902688"/>
                </a:lnTo>
                <a:lnTo>
                  <a:pt x="391562" y="911258"/>
                </a:lnTo>
                <a:lnTo>
                  <a:pt x="391562" y="916019"/>
                </a:lnTo>
                <a:lnTo>
                  <a:pt x="389656" y="921732"/>
                </a:lnTo>
                <a:lnTo>
                  <a:pt x="386798" y="926493"/>
                </a:lnTo>
                <a:lnTo>
                  <a:pt x="384893" y="927446"/>
                </a:lnTo>
                <a:lnTo>
                  <a:pt x="382035" y="925541"/>
                </a:lnTo>
                <a:lnTo>
                  <a:pt x="382987" y="919828"/>
                </a:lnTo>
                <a:lnTo>
                  <a:pt x="383940" y="916019"/>
                </a:lnTo>
                <a:lnTo>
                  <a:pt x="380129" y="919828"/>
                </a:lnTo>
                <a:lnTo>
                  <a:pt x="375366" y="920780"/>
                </a:lnTo>
                <a:lnTo>
                  <a:pt x="367744" y="921732"/>
                </a:lnTo>
                <a:lnTo>
                  <a:pt x="365839" y="922685"/>
                </a:lnTo>
                <a:lnTo>
                  <a:pt x="352501" y="934111"/>
                </a:lnTo>
                <a:lnTo>
                  <a:pt x="350596" y="936968"/>
                </a:lnTo>
                <a:lnTo>
                  <a:pt x="349643" y="939824"/>
                </a:lnTo>
                <a:lnTo>
                  <a:pt x="348690" y="942681"/>
                </a:lnTo>
                <a:lnTo>
                  <a:pt x="354406" y="940776"/>
                </a:lnTo>
                <a:lnTo>
                  <a:pt x="360123" y="936015"/>
                </a:lnTo>
                <a:lnTo>
                  <a:pt x="365839" y="929350"/>
                </a:lnTo>
                <a:lnTo>
                  <a:pt x="369650" y="923637"/>
                </a:lnTo>
                <a:lnTo>
                  <a:pt x="370602" y="929350"/>
                </a:lnTo>
                <a:lnTo>
                  <a:pt x="369650" y="933159"/>
                </a:lnTo>
                <a:lnTo>
                  <a:pt x="367744" y="936968"/>
                </a:lnTo>
                <a:lnTo>
                  <a:pt x="366792" y="942681"/>
                </a:lnTo>
                <a:lnTo>
                  <a:pt x="368697" y="940776"/>
                </a:lnTo>
                <a:lnTo>
                  <a:pt x="370602" y="937920"/>
                </a:lnTo>
                <a:lnTo>
                  <a:pt x="374413" y="935063"/>
                </a:lnTo>
                <a:lnTo>
                  <a:pt x="377271" y="934111"/>
                </a:lnTo>
                <a:lnTo>
                  <a:pt x="380129" y="936015"/>
                </a:lnTo>
                <a:lnTo>
                  <a:pt x="378224" y="938872"/>
                </a:lnTo>
                <a:lnTo>
                  <a:pt x="374413" y="940776"/>
                </a:lnTo>
                <a:lnTo>
                  <a:pt x="373460" y="940776"/>
                </a:lnTo>
                <a:lnTo>
                  <a:pt x="365839" y="956012"/>
                </a:lnTo>
                <a:lnTo>
                  <a:pt x="359170" y="965534"/>
                </a:lnTo>
                <a:lnTo>
                  <a:pt x="350596" y="980769"/>
                </a:lnTo>
                <a:lnTo>
                  <a:pt x="349643" y="986482"/>
                </a:lnTo>
                <a:lnTo>
                  <a:pt x="342974" y="996004"/>
                </a:lnTo>
                <a:lnTo>
                  <a:pt x="340116" y="1001718"/>
                </a:lnTo>
                <a:lnTo>
                  <a:pt x="336305" y="1002670"/>
                </a:lnTo>
                <a:lnTo>
                  <a:pt x="335352" y="1002670"/>
                </a:lnTo>
                <a:lnTo>
                  <a:pt x="334400" y="1003622"/>
                </a:lnTo>
                <a:lnTo>
                  <a:pt x="334400" y="1004574"/>
                </a:lnTo>
                <a:lnTo>
                  <a:pt x="332494" y="1004574"/>
                </a:lnTo>
                <a:lnTo>
                  <a:pt x="313440" y="1004574"/>
                </a:lnTo>
                <a:lnTo>
                  <a:pt x="311534" y="1005526"/>
                </a:lnTo>
                <a:lnTo>
                  <a:pt x="309629" y="1006479"/>
                </a:lnTo>
                <a:lnTo>
                  <a:pt x="307724" y="1006479"/>
                </a:lnTo>
                <a:lnTo>
                  <a:pt x="305818" y="1005526"/>
                </a:lnTo>
                <a:lnTo>
                  <a:pt x="302960" y="1002670"/>
                </a:lnTo>
                <a:lnTo>
                  <a:pt x="301055" y="1001718"/>
                </a:lnTo>
                <a:lnTo>
                  <a:pt x="299149" y="1002670"/>
                </a:lnTo>
                <a:lnTo>
                  <a:pt x="296291" y="1004574"/>
                </a:lnTo>
                <a:lnTo>
                  <a:pt x="289622" y="1006479"/>
                </a:lnTo>
                <a:lnTo>
                  <a:pt x="287717" y="1006479"/>
                </a:lnTo>
                <a:lnTo>
                  <a:pt x="283906" y="1005526"/>
                </a:lnTo>
                <a:lnTo>
                  <a:pt x="281048" y="1004574"/>
                </a:lnTo>
                <a:lnTo>
                  <a:pt x="278190" y="1003622"/>
                </a:lnTo>
                <a:lnTo>
                  <a:pt x="269616" y="1011240"/>
                </a:lnTo>
                <a:lnTo>
                  <a:pt x="266758" y="1013144"/>
                </a:lnTo>
                <a:lnTo>
                  <a:pt x="265805" y="1016953"/>
                </a:lnTo>
                <a:lnTo>
                  <a:pt x="263899" y="1026475"/>
                </a:lnTo>
                <a:lnTo>
                  <a:pt x="261041" y="1034092"/>
                </a:lnTo>
                <a:lnTo>
                  <a:pt x="260089" y="1041710"/>
                </a:lnTo>
                <a:lnTo>
                  <a:pt x="259136" y="1045519"/>
                </a:lnTo>
                <a:lnTo>
                  <a:pt x="255325" y="1051232"/>
                </a:lnTo>
                <a:lnTo>
                  <a:pt x="245798" y="1062659"/>
                </a:lnTo>
                <a:lnTo>
                  <a:pt x="242940" y="1067420"/>
                </a:lnTo>
                <a:lnTo>
                  <a:pt x="241987" y="1073133"/>
                </a:lnTo>
                <a:lnTo>
                  <a:pt x="241035" y="1077894"/>
                </a:lnTo>
                <a:lnTo>
                  <a:pt x="240081" y="1082655"/>
                </a:lnTo>
                <a:lnTo>
                  <a:pt x="237223" y="1087416"/>
                </a:lnTo>
                <a:lnTo>
                  <a:pt x="233413" y="1090272"/>
                </a:lnTo>
                <a:lnTo>
                  <a:pt x="224838" y="1094081"/>
                </a:lnTo>
                <a:lnTo>
                  <a:pt x="216264" y="1100747"/>
                </a:lnTo>
                <a:lnTo>
                  <a:pt x="217217" y="1101699"/>
                </a:lnTo>
                <a:lnTo>
                  <a:pt x="218169" y="1106460"/>
                </a:lnTo>
                <a:lnTo>
                  <a:pt x="217217" y="1109316"/>
                </a:lnTo>
                <a:lnTo>
                  <a:pt x="209595" y="1122647"/>
                </a:lnTo>
                <a:lnTo>
                  <a:pt x="208642" y="1125504"/>
                </a:lnTo>
                <a:lnTo>
                  <a:pt x="207690" y="1132169"/>
                </a:lnTo>
                <a:lnTo>
                  <a:pt x="207690" y="1135978"/>
                </a:lnTo>
                <a:lnTo>
                  <a:pt x="203879" y="1140739"/>
                </a:lnTo>
                <a:lnTo>
                  <a:pt x="201021" y="1143595"/>
                </a:lnTo>
                <a:lnTo>
                  <a:pt x="196257" y="1145500"/>
                </a:lnTo>
                <a:lnTo>
                  <a:pt x="192446" y="1149309"/>
                </a:lnTo>
                <a:lnTo>
                  <a:pt x="190541" y="1152166"/>
                </a:lnTo>
                <a:lnTo>
                  <a:pt x="186730" y="1164544"/>
                </a:lnTo>
                <a:lnTo>
                  <a:pt x="183872" y="1168353"/>
                </a:lnTo>
                <a:lnTo>
                  <a:pt x="168629" y="1179780"/>
                </a:lnTo>
                <a:lnTo>
                  <a:pt x="166724" y="1181684"/>
                </a:lnTo>
                <a:lnTo>
                  <a:pt x="165771" y="1189302"/>
                </a:lnTo>
                <a:lnTo>
                  <a:pt x="163865" y="1191206"/>
                </a:lnTo>
                <a:lnTo>
                  <a:pt x="161007" y="1192158"/>
                </a:lnTo>
                <a:lnTo>
                  <a:pt x="148622" y="1185493"/>
                </a:lnTo>
                <a:lnTo>
                  <a:pt x="144811" y="1182636"/>
                </a:lnTo>
                <a:lnTo>
                  <a:pt x="141000" y="1173114"/>
                </a:lnTo>
                <a:lnTo>
                  <a:pt x="138142" y="1173114"/>
                </a:lnTo>
                <a:lnTo>
                  <a:pt x="134331" y="1173114"/>
                </a:lnTo>
                <a:lnTo>
                  <a:pt x="131473" y="1173114"/>
                </a:lnTo>
                <a:lnTo>
                  <a:pt x="125757" y="1169305"/>
                </a:lnTo>
                <a:lnTo>
                  <a:pt x="121946" y="1164544"/>
                </a:lnTo>
                <a:lnTo>
                  <a:pt x="117183" y="1159783"/>
                </a:lnTo>
                <a:lnTo>
                  <a:pt x="110514" y="1156927"/>
                </a:lnTo>
                <a:lnTo>
                  <a:pt x="85744" y="1166449"/>
                </a:lnTo>
                <a:lnTo>
                  <a:pt x="80980" y="1172162"/>
                </a:lnTo>
                <a:close/>
                <a:moveTo>
                  <a:pt x="527799" y="733196"/>
                </a:moveTo>
                <a:lnTo>
                  <a:pt x="529704" y="727483"/>
                </a:lnTo>
                <a:lnTo>
                  <a:pt x="531610" y="727483"/>
                </a:lnTo>
                <a:lnTo>
                  <a:pt x="528752" y="732244"/>
                </a:lnTo>
                <a:lnTo>
                  <a:pt x="527799" y="733196"/>
                </a:ln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2" name="Forma libre 39">
            <a:extLst>
              <a:ext uri="{FF2B5EF4-FFF2-40B4-BE49-F238E27FC236}">
                <a16:creationId xmlns:a16="http://schemas.microsoft.com/office/drawing/2014/main" id="{2D566F8D-A958-05DB-63F1-65FFC9B44D08}"/>
              </a:ext>
            </a:extLst>
          </p:cNvPr>
          <p:cNvSpPr/>
          <p:nvPr/>
        </p:nvSpPr>
        <p:spPr>
          <a:xfrm>
            <a:off x="11183331" y="3831045"/>
            <a:ext cx="656677" cy="472787"/>
          </a:xfrm>
          <a:custGeom>
            <a:avLst/>
            <a:gdLst>
              <a:gd name="connsiteX0" fmla="*/ 871726 w 875537"/>
              <a:gd name="connsiteY0" fmla="*/ 37136 h 630358"/>
              <a:gd name="connsiteX1" fmla="*/ 871726 w 875537"/>
              <a:gd name="connsiteY1" fmla="*/ 41897 h 630358"/>
              <a:gd name="connsiteX2" fmla="*/ 875537 w 875537"/>
              <a:gd name="connsiteY2" fmla="*/ 101886 h 630358"/>
              <a:gd name="connsiteX3" fmla="*/ 874585 w 875537"/>
              <a:gd name="connsiteY3" fmla="*/ 113312 h 630358"/>
              <a:gd name="connsiteX4" fmla="*/ 862199 w 875537"/>
              <a:gd name="connsiteY4" fmla="*/ 130452 h 630358"/>
              <a:gd name="connsiteX5" fmla="*/ 858389 w 875537"/>
              <a:gd name="connsiteY5" fmla="*/ 150448 h 630358"/>
              <a:gd name="connsiteX6" fmla="*/ 857436 w 875537"/>
              <a:gd name="connsiteY6" fmla="*/ 162827 h 630358"/>
              <a:gd name="connsiteX7" fmla="*/ 871726 w 875537"/>
              <a:gd name="connsiteY7" fmla="*/ 192345 h 630358"/>
              <a:gd name="connsiteX8" fmla="*/ 872679 w 875537"/>
              <a:gd name="connsiteY8" fmla="*/ 212341 h 630358"/>
              <a:gd name="connsiteX9" fmla="*/ 854578 w 875537"/>
              <a:gd name="connsiteY9" fmla="*/ 249477 h 630358"/>
              <a:gd name="connsiteX10" fmla="*/ 853625 w 875537"/>
              <a:gd name="connsiteY10" fmla="*/ 259952 h 630358"/>
              <a:gd name="connsiteX11" fmla="*/ 850767 w 875537"/>
              <a:gd name="connsiteY11" fmla="*/ 270426 h 630358"/>
              <a:gd name="connsiteX12" fmla="*/ 844098 w 875537"/>
              <a:gd name="connsiteY12" fmla="*/ 280900 h 630358"/>
              <a:gd name="connsiteX13" fmla="*/ 840287 w 875537"/>
              <a:gd name="connsiteY13" fmla="*/ 292326 h 630358"/>
              <a:gd name="connsiteX14" fmla="*/ 830760 w 875537"/>
              <a:gd name="connsiteY14" fmla="*/ 311370 h 630358"/>
              <a:gd name="connsiteX15" fmla="*/ 812659 w 875537"/>
              <a:gd name="connsiteY15" fmla="*/ 322797 h 630358"/>
              <a:gd name="connsiteX16" fmla="*/ 796463 w 875537"/>
              <a:gd name="connsiteY16" fmla="*/ 336128 h 630358"/>
              <a:gd name="connsiteX17" fmla="*/ 786936 w 875537"/>
              <a:gd name="connsiteY17" fmla="*/ 341841 h 630358"/>
              <a:gd name="connsiteX18" fmla="*/ 762165 w 875537"/>
              <a:gd name="connsiteY18" fmla="*/ 363742 h 630358"/>
              <a:gd name="connsiteX19" fmla="*/ 736442 w 875537"/>
              <a:gd name="connsiteY19" fmla="*/ 377072 h 630358"/>
              <a:gd name="connsiteX20" fmla="*/ 728820 w 875537"/>
              <a:gd name="connsiteY20" fmla="*/ 379929 h 630358"/>
              <a:gd name="connsiteX21" fmla="*/ 710719 w 875537"/>
              <a:gd name="connsiteY21" fmla="*/ 378977 h 630358"/>
              <a:gd name="connsiteX22" fmla="*/ 701192 w 875537"/>
              <a:gd name="connsiteY22" fmla="*/ 381833 h 630358"/>
              <a:gd name="connsiteX23" fmla="*/ 692617 w 875537"/>
              <a:gd name="connsiteY23" fmla="*/ 378025 h 630358"/>
              <a:gd name="connsiteX24" fmla="*/ 684996 w 875537"/>
              <a:gd name="connsiteY24" fmla="*/ 372311 h 630358"/>
              <a:gd name="connsiteX25" fmla="*/ 674516 w 875537"/>
              <a:gd name="connsiteY25" fmla="*/ 374216 h 630358"/>
              <a:gd name="connsiteX26" fmla="*/ 667847 w 875537"/>
              <a:gd name="connsiteY26" fmla="*/ 380881 h 630358"/>
              <a:gd name="connsiteX27" fmla="*/ 662131 w 875537"/>
              <a:gd name="connsiteY27" fmla="*/ 389451 h 630358"/>
              <a:gd name="connsiteX28" fmla="*/ 655462 w 875537"/>
              <a:gd name="connsiteY28" fmla="*/ 398973 h 630358"/>
              <a:gd name="connsiteX29" fmla="*/ 651651 w 875537"/>
              <a:gd name="connsiteY29" fmla="*/ 409447 h 630358"/>
              <a:gd name="connsiteX30" fmla="*/ 655462 w 875537"/>
              <a:gd name="connsiteY30" fmla="*/ 422778 h 630358"/>
              <a:gd name="connsiteX31" fmla="*/ 654509 w 875537"/>
              <a:gd name="connsiteY31" fmla="*/ 435157 h 630358"/>
              <a:gd name="connsiteX32" fmla="*/ 647840 w 875537"/>
              <a:gd name="connsiteY32" fmla="*/ 434205 h 630358"/>
              <a:gd name="connsiteX33" fmla="*/ 644982 w 875537"/>
              <a:gd name="connsiteY33" fmla="*/ 425635 h 630358"/>
              <a:gd name="connsiteX34" fmla="*/ 639266 w 875537"/>
              <a:gd name="connsiteY34" fmla="*/ 418017 h 630358"/>
              <a:gd name="connsiteX35" fmla="*/ 628786 w 875537"/>
              <a:gd name="connsiteY35" fmla="*/ 417065 h 630358"/>
              <a:gd name="connsiteX36" fmla="*/ 621165 w 875537"/>
              <a:gd name="connsiteY36" fmla="*/ 422778 h 630358"/>
              <a:gd name="connsiteX37" fmla="*/ 612591 w 875537"/>
              <a:gd name="connsiteY37" fmla="*/ 443727 h 630358"/>
              <a:gd name="connsiteX38" fmla="*/ 599252 w 875537"/>
              <a:gd name="connsiteY38" fmla="*/ 459914 h 630358"/>
              <a:gd name="connsiteX39" fmla="*/ 582104 w 875537"/>
              <a:gd name="connsiteY39" fmla="*/ 464675 h 630358"/>
              <a:gd name="connsiteX40" fmla="*/ 565908 w 875537"/>
              <a:gd name="connsiteY40" fmla="*/ 475149 h 630358"/>
              <a:gd name="connsiteX41" fmla="*/ 548759 w 875537"/>
              <a:gd name="connsiteY41" fmla="*/ 478958 h 630358"/>
              <a:gd name="connsiteX42" fmla="*/ 539232 w 875537"/>
              <a:gd name="connsiteY42" fmla="*/ 482767 h 630358"/>
              <a:gd name="connsiteX43" fmla="*/ 529705 w 875537"/>
              <a:gd name="connsiteY43" fmla="*/ 488480 h 630358"/>
              <a:gd name="connsiteX44" fmla="*/ 521130 w 875537"/>
              <a:gd name="connsiteY44" fmla="*/ 493241 h 630358"/>
              <a:gd name="connsiteX45" fmla="*/ 503029 w 875537"/>
              <a:gd name="connsiteY45" fmla="*/ 504668 h 630358"/>
              <a:gd name="connsiteX46" fmla="*/ 496360 w 875537"/>
              <a:gd name="connsiteY46" fmla="*/ 513238 h 630358"/>
              <a:gd name="connsiteX47" fmla="*/ 498266 w 875537"/>
              <a:gd name="connsiteY47" fmla="*/ 519903 h 630358"/>
              <a:gd name="connsiteX48" fmla="*/ 495407 w 875537"/>
              <a:gd name="connsiteY48" fmla="*/ 524664 h 630358"/>
              <a:gd name="connsiteX49" fmla="*/ 488739 w 875537"/>
              <a:gd name="connsiteY49" fmla="*/ 518951 h 630358"/>
              <a:gd name="connsiteX50" fmla="*/ 481117 w 875537"/>
              <a:gd name="connsiteY50" fmla="*/ 514190 h 630358"/>
              <a:gd name="connsiteX51" fmla="*/ 462062 w 875537"/>
              <a:gd name="connsiteY51" fmla="*/ 532282 h 630358"/>
              <a:gd name="connsiteX52" fmla="*/ 459204 w 875537"/>
              <a:gd name="connsiteY52" fmla="*/ 535138 h 630358"/>
              <a:gd name="connsiteX53" fmla="*/ 454441 w 875537"/>
              <a:gd name="connsiteY53" fmla="*/ 537995 h 630358"/>
              <a:gd name="connsiteX54" fmla="*/ 449677 w 875537"/>
              <a:gd name="connsiteY54" fmla="*/ 539899 h 630358"/>
              <a:gd name="connsiteX55" fmla="*/ 416333 w 875537"/>
              <a:gd name="connsiteY55" fmla="*/ 540851 h 630358"/>
              <a:gd name="connsiteX56" fmla="*/ 406806 w 875537"/>
              <a:gd name="connsiteY56" fmla="*/ 546565 h 630358"/>
              <a:gd name="connsiteX57" fmla="*/ 387752 w 875537"/>
              <a:gd name="connsiteY57" fmla="*/ 553230 h 630358"/>
              <a:gd name="connsiteX58" fmla="*/ 380130 w 875537"/>
              <a:gd name="connsiteY58" fmla="*/ 561800 h 630358"/>
              <a:gd name="connsiteX59" fmla="*/ 372508 w 875537"/>
              <a:gd name="connsiteY59" fmla="*/ 569418 h 630358"/>
              <a:gd name="connsiteX60" fmla="*/ 340116 w 875537"/>
              <a:gd name="connsiteY60" fmla="*/ 574179 h 630358"/>
              <a:gd name="connsiteX61" fmla="*/ 329637 w 875537"/>
              <a:gd name="connsiteY61" fmla="*/ 573226 h 630358"/>
              <a:gd name="connsiteX62" fmla="*/ 322015 w 875537"/>
              <a:gd name="connsiteY62" fmla="*/ 576083 h 630358"/>
              <a:gd name="connsiteX63" fmla="*/ 322968 w 875537"/>
              <a:gd name="connsiteY63" fmla="*/ 587509 h 630358"/>
              <a:gd name="connsiteX64" fmla="*/ 322015 w 875537"/>
              <a:gd name="connsiteY64" fmla="*/ 597031 h 630358"/>
              <a:gd name="connsiteX65" fmla="*/ 319157 w 875537"/>
              <a:gd name="connsiteY65" fmla="*/ 607506 h 630358"/>
              <a:gd name="connsiteX66" fmla="*/ 314393 w 875537"/>
              <a:gd name="connsiteY66" fmla="*/ 618932 h 630358"/>
              <a:gd name="connsiteX67" fmla="*/ 307725 w 875537"/>
              <a:gd name="connsiteY67" fmla="*/ 630358 h 630358"/>
              <a:gd name="connsiteX68" fmla="*/ 300102 w 875537"/>
              <a:gd name="connsiteY68" fmla="*/ 613219 h 630358"/>
              <a:gd name="connsiteX69" fmla="*/ 296292 w 875537"/>
              <a:gd name="connsiteY69" fmla="*/ 590366 h 630358"/>
              <a:gd name="connsiteX70" fmla="*/ 282001 w 875537"/>
              <a:gd name="connsiteY70" fmla="*/ 571322 h 630358"/>
              <a:gd name="connsiteX71" fmla="*/ 265805 w 875537"/>
              <a:gd name="connsiteY71" fmla="*/ 554182 h 630358"/>
              <a:gd name="connsiteX72" fmla="*/ 243893 w 875537"/>
              <a:gd name="connsiteY72" fmla="*/ 513238 h 630358"/>
              <a:gd name="connsiteX73" fmla="*/ 225791 w 875537"/>
              <a:gd name="connsiteY73" fmla="*/ 498955 h 630358"/>
              <a:gd name="connsiteX74" fmla="*/ 204832 w 875537"/>
              <a:gd name="connsiteY74" fmla="*/ 491337 h 630358"/>
              <a:gd name="connsiteX75" fmla="*/ 189589 w 875537"/>
              <a:gd name="connsiteY75" fmla="*/ 475149 h 630358"/>
              <a:gd name="connsiteX76" fmla="*/ 181967 w 875537"/>
              <a:gd name="connsiteY76" fmla="*/ 452296 h 630358"/>
              <a:gd name="connsiteX77" fmla="*/ 171487 w 875537"/>
              <a:gd name="connsiteY77" fmla="*/ 433252 h 630358"/>
              <a:gd name="connsiteX78" fmla="*/ 154339 w 875537"/>
              <a:gd name="connsiteY78" fmla="*/ 420874 h 630358"/>
              <a:gd name="connsiteX79" fmla="*/ 149575 w 875537"/>
              <a:gd name="connsiteY79" fmla="*/ 415161 h 630358"/>
              <a:gd name="connsiteX80" fmla="*/ 143859 w 875537"/>
              <a:gd name="connsiteY80" fmla="*/ 402782 h 630358"/>
              <a:gd name="connsiteX81" fmla="*/ 143859 w 875537"/>
              <a:gd name="connsiteY81" fmla="*/ 395164 h 630358"/>
              <a:gd name="connsiteX82" fmla="*/ 139095 w 875537"/>
              <a:gd name="connsiteY82" fmla="*/ 386594 h 630358"/>
              <a:gd name="connsiteX83" fmla="*/ 126710 w 875537"/>
              <a:gd name="connsiteY83" fmla="*/ 369455 h 630358"/>
              <a:gd name="connsiteX84" fmla="*/ 119088 w 875537"/>
              <a:gd name="connsiteY84" fmla="*/ 375168 h 630358"/>
              <a:gd name="connsiteX85" fmla="*/ 113372 w 875537"/>
              <a:gd name="connsiteY85" fmla="*/ 386594 h 630358"/>
              <a:gd name="connsiteX86" fmla="*/ 104798 w 875537"/>
              <a:gd name="connsiteY86" fmla="*/ 388499 h 630358"/>
              <a:gd name="connsiteX87" fmla="*/ 99082 w 875537"/>
              <a:gd name="connsiteY87" fmla="*/ 382786 h 630358"/>
              <a:gd name="connsiteX88" fmla="*/ 93366 w 875537"/>
              <a:gd name="connsiteY88" fmla="*/ 378025 h 630358"/>
              <a:gd name="connsiteX89" fmla="*/ 87649 w 875537"/>
              <a:gd name="connsiteY89" fmla="*/ 379929 h 630358"/>
              <a:gd name="connsiteX90" fmla="*/ 81933 w 875537"/>
              <a:gd name="connsiteY90" fmla="*/ 382786 h 630358"/>
              <a:gd name="connsiteX91" fmla="*/ 74312 w 875537"/>
              <a:gd name="connsiteY91" fmla="*/ 376120 h 630358"/>
              <a:gd name="connsiteX92" fmla="*/ 69548 w 875537"/>
              <a:gd name="connsiteY92" fmla="*/ 364694 h 630358"/>
              <a:gd name="connsiteX93" fmla="*/ 61926 w 875537"/>
              <a:gd name="connsiteY93" fmla="*/ 356124 h 630358"/>
              <a:gd name="connsiteX94" fmla="*/ 49541 w 875537"/>
              <a:gd name="connsiteY94" fmla="*/ 354220 h 630358"/>
              <a:gd name="connsiteX95" fmla="*/ 34298 w 875537"/>
              <a:gd name="connsiteY95" fmla="*/ 354220 h 630358"/>
              <a:gd name="connsiteX96" fmla="*/ 20007 w 875537"/>
              <a:gd name="connsiteY96" fmla="*/ 353267 h 630358"/>
              <a:gd name="connsiteX97" fmla="*/ 15244 w 875537"/>
              <a:gd name="connsiteY97" fmla="*/ 343745 h 630358"/>
              <a:gd name="connsiteX98" fmla="*/ 19054 w 875537"/>
              <a:gd name="connsiteY98" fmla="*/ 263760 h 630358"/>
              <a:gd name="connsiteX99" fmla="*/ 18102 w 875537"/>
              <a:gd name="connsiteY99" fmla="*/ 255191 h 630358"/>
              <a:gd name="connsiteX100" fmla="*/ 19054 w 875537"/>
              <a:gd name="connsiteY100" fmla="*/ 254238 h 630358"/>
              <a:gd name="connsiteX101" fmla="*/ 22865 w 875537"/>
              <a:gd name="connsiteY101" fmla="*/ 236146 h 630358"/>
              <a:gd name="connsiteX102" fmla="*/ 29534 w 875537"/>
              <a:gd name="connsiteY102" fmla="*/ 218055 h 630358"/>
              <a:gd name="connsiteX103" fmla="*/ 30487 w 875537"/>
              <a:gd name="connsiteY103" fmla="*/ 207580 h 630358"/>
              <a:gd name="connsiteX104" fmla="*/ 28581 w 875537"/>
              <a:gd name="connsiteY104" fmla="*/ 207580 h 630358"/>
              <a:gd name="connsiteX105" fmla="*/ 24771 w 875537"/>
              <a:gd name="connsiteY105" fmla="*/ 224720 h 630358"/>
              <a:gd name="connsiteX106" fmla="*/ 19054 w 875537"/>
              <a:gd name="connsiteY106" fmla="*/ 237099 h 630358"/>
              <a:gd name="connsiteX107" fmla="*/ 18102 w 875537"/>
              <a:gd name="connsiteY107" fmla="*/ 239003 h 630358"/>
              <a:gd name="connsiteX108" fmla="*/ 17149 w 875537"/>
              <a:gd name="connsiteY108" fmla="*/ 246621 h 630358"/>
              <a:gd name="connsiteX109" fmla="*/ 13338 w 875537"/>
              <a:gd name="connsiteY109" fmla="*/ 256143 h 630358"/>
              <a:gd name="connsiteX110" fmla="*/ 7622 w 875537"/>
              <a:gd name="connsiteY110" fmla="*/ 263760 h 630358"/>
              <a:gd name="connsiteX111" fmla="*/ 0 w 875537"/>
              <a:gd name="connsiteY111" fmla="*/ 266617 h 630358"/>
              <a:gd name="connsiteX112" fmla="*/ 0 w 875537"/>
              <a:gd name="connsiteY112" fmla="*/ 264713 h 630358"/>
              <a:gd name="connsiteX113" fmla="*/ 5717 w 875537"/>
              <a:gd name="connsiteY113" fmla="*/ 256143 h 630358"/>
              <a:gd name="connsiteX114" fmla="*/ 24771 w 875537"/>
              <a:gd name="connsiteY114" fmla="*/ 198058 h 630358"/>
              <a:gd name="connsiteX115" fmla="*/ 27629 w 875537"/>
              <a:gd name="connsiteY115" fmla="*/ 193297 h 630358"/>
              <a:gd name="connsiteX116" fmla="*/ 32392 w 875537"/>
              <a:gd name="connsiteY116" fmla="*/ 187584 h 630358"/>
              <a:gd name="connsiteX117" fmla="*/ 66689 w 875537"/>
              <a:gd name="connsiteY117" fmla="*/ 166636 h 630358"/>
              <a:gd name="connsiteX118" fmla="*/ 72406 w 875537"/>
              <a:gd name="connsiteY118" fmla="*/ 161874 h 630358"/>
              <a:gd name="connsiteX119" fmla="*/ 92413 w 875537"/>
              <a:gd name="connsiteY119" fmla="*/ 154257 h 630358"/>
              <a:gd name="connsiteX120" fmla="*/ 102893 w 875537"/>
              <a:gd name="connsiteY120" fmla="*/ 145687 h 630358"/>
              <a:gd name="connsiteX121" fmla="*/ 109561 w 875537"/>
              <a:gd name="connsiteY121" fmla="*/ 142830 h 630358"/>
              <a:gd name="connsiteX122" fmla="*/ 112420 w 875537"/>
              <a:gd name="connsiteY122" fmla="*/ 140926 h 630358"/>
              <a:gd name="connsiteX123" fmla="*/ 121947 w 875537"/>
              <a:gd name="connsiteY123" fmla="*/ 139974 h 630358"/>
              <a:gd name="connsiteX124" fmla="*/ 138142 w 875537"/>
              <a:gd name="connsiteY124" fmla="*/ 134261 h 630358"/>
              <a:gd name="connsiteX125" fmla="*/ 156244 w 875537"/>
              <a:gd name="connsiteY125" fmla="*/ 120930 h 630358"/>
              <a:gd name="connsiteX126" fmla="*/ 161008 w 875537"/>
              <a:gd name="connsiteY126" fmla="*/ 119025 h 630358"/>
              <a:gd name="connsiteX127" fmla="*/ 166724 w 875537"/>
              <a:gd name="connsiteY127" fmla="*/ 118073 h 630358"/>
              <a:gd name="connsiteX128" fmla="*/ 197210 w 875537"/>
              <a:gd name="connsiteY128" fmla="*/ 106647 h 630358"/>
              <a:gd name="connsiteX129" fmla="*/ 229603 w 875537"/>
              <a:gd name="connsiteY129" fmla="*/ 100934 h 630358"/>
              <a:gd name="connsiteX130" fmla="*/ 253420 w 875537"/>
              <a:gd name="connsiteY130" fmla="*/ 100934 h 630358"/>
              <a:gd name="connsiteX131" fmla="*/ 295339 w 875537"/>
              <a:gd name="connsiteY131" fmla="*/ 93316 h 630358"/>
              <a:gd name="connsiteX132" fmla="*/ 352501 w 875537"/>
              <a:gd name="connsiteY132" fmla="*/ 87603 h 630358"/>
              <a:gd name="connsiteX133" fmla="*/ 376319 w 875537"/>
              <a:gd name="connsiteY133" fmla="*/ 80937 h 630358"/>
              <a:gd name="connsiteX134" fmla="*/ 388705 w 875537"/>
              <a:gd name="connsiteY134" fmla="*/ 79033 h 630358"/>
              <a:gd name="connsiteX135" fmla="*/ 396326 w 875537"/>
              <a:gd name="connsiteY135" fmla="*/ 80937 h 630358"/>
              <a:gd name="connsiteX136" fmla="*/ 399184 w 875537"/>
              <a:gd name="connsiteY136" fmla="*/ 81890 h 630358"/>
              <a:gd name="connsiteX137" fmla="*/ 402042 w 875537"/>
              <a:gd name="connsiteY137" fmla="*/ 80937 h 630358"/>
              <a:gd name="connsiteX138" fmla="*/ 408711 w 875537"/>
              <a:gd name="connsiteY138" fmla="*/ 78081 h 630358"/>
              <a:gd name="connsiteX139" fmla="*/ 410617 w 875537"/>
              <a:gd name="connsiteY139" fmla="*/ 77128 h 630358"/>
              <a:gd name="connsiteX140" fmla="*/ 436340 w 875537"/>
              <a:gd name="connsiteY140" fmla="*/ 72367 h 630358"/>
              <a:gd name="connsiteX141" fmla="*/ 456346 w 875537"/>
              <a:gd name="connsiteY141" fmla="*/ 66654 h 630358"/>
              <a:gd name="connsiteX142" fmla="*/ 469685 w 875537"/>
              <a:gd name="connsiteY142" fmla="*/ 65702 h 630358"/>
              <a:gd name="connsiteX143" fmla="*/ 475401 w 875537"/>
              <a:gd name="connsiteY143" fmla="*/ 63798 h 630358"/>
              <a:gd name="connsiteX144" fmla="*/ 485880 w 875537"/>
              <a:gd name="connsiteY144" fmla="*/ 59037 h 630358"/>
              <a:gd name="connsiteX145" fmla="*/ 522083 w 875537"/>
              <a:gd name="connsiteY145" fmla="*/ 50467 h 630358"/>
              <a:gd name="connsiteX146" fmla="*/ 532563 w 875537"/>
              <a:gd name="connsiteY146" fmla="*/ 43801 h 630358"/>
              <a:gd name="connsiteX147" fmla="*/ 551617 w 875537"/>
              <a:gd name="connsiteY147" fmla="*/ 26662 h 630358"/>
              <a:gd name="connsiteX148" fmla="*/ 557333 w 875537"/>
              <a:gd name="connsiteY148" fmla="*/ 23805 h 630358"/>
              <a:gd name="connsiteX149" fmla="*/ 576387 w 875537"/>
              <a:gd name="connsiteY149" fmla="*/ 21901 h 630358"/>
              <a:gd name="connsiteX150" fmla="*/ 582104 w 875537"/>
              <a:gd name="connsiteY150" fmla="*/ 19996 h 630358"/>
              <a:gd name="connsiteX151" fmla="*/ 592583 w 875537"/>
              <a:gd name="connsiteY151" fmla="*/ 14283 h 630358"/>
              <a:gd name="connsiteX152" fmla="*/ 598300 w 875537"/>
              <a:gd name="connsiteY152" fmla="*/ 13331 h 630358"/>
              <a:gd name="connsiteX153" fmla="*/ 622118 w 875537"/>
              <a:gd name="connsiteY153" fmla="*/ 13331 h 630358"/>
              <a:gd name="connsiteX154" fmla="*/ 626881 w 875537"/>
              <a:gd name="connsiteY154" fmla="*/ 14283 h 630358"/>
              <a:gd name="connsiteX155" fmla="*/ 637361 w 875537"/>
              <a:gd name="connsiteY155" fmla="*/ 19044 h 630358"/>
              <a:gd name="connsiteX156" fmla="*/ 643077 w 875537"/>
              <a:gd name="connsiteY156" fmla="*/ 19996 h 630358"/>
              <a:gd name="connsiteX157" fmla="*/ 647840 w 875537"/>
              <a:gd name="connsiteY157" fmla="*/ 19044 h 630358"/>
              <a:gd name="connsiteX158" fmla="*/ 658320 w 875537"/>
              <a:gd name="connsiteY158" fmla="*/ 16188 h 630358"/>
              <a:gd name="connsiteX159" fmla="*/ 674516 w 875537"/>
              <a:gd name="connsiteY159" fmla="*/ 14283 h 630358"/>
              <a:gd name="connsiteX160" fmla="*/ 680232 w 875537"/>
              <a:gd name="connsiteY160" fmla="*/ 12379 h 630358"/>
              <a:gd name="connsiteX161" fmla="*/ 684043 w 875537"/>
              <a:gd name="connsiteY161" fmla="*/ 9522 h 630358"/>
              <a:gd name="connsiteX162" fmla="*/ 687854 w 875537"/>
              <a:gd name="connsiteY162" fmla="*/ 7618 h 630358"/>
              <a:gd name="connsiteX163" fmla="*/ 707861 w 875537"/>
              <a:gd name="connsiteY163" fmla="*/ 8570 h 630358"/>
              <a:gd name="connsiteX164" fmla="*/ 702145 w 875537"/>
              <a:gd name="connsiteY164" fmla="*/ 5713 h 630358"/>
              <a:gd name="connsiteX165" fmla="*/ 694523 w 875537"/>
              <a:gd name="connsiteY165" fmla="*/ 4761 h 630358"/>
              <a:gd name="connsiteX166" fmla="*/ 687854 w 875537"/>
              <a:gd name="connsiteY166" fmla="*/ 4761 h 630358"/>
              <a:gd name="connsiteX167" fmla="*/ 677374 w 875537"/>
              <a:gd name="connsiteY167" fmla="*/ 10474 h 630358"/>
              <a:gd name="connsiteX168" fmla="*/ 664989 w 875537"/>
              <a:gd name="connsiteY168" fmla="*/ 13331 h 630358"/>
              <a:gd name="connsiteX169" fmla="*/ 662131 w 875537"/>
              <a:gd name="connsiteY169" fmla="*/ 13331 h 630358"/>
              <a:gd name="connsiteX170" fmla="*/ 664036 w 875537"/>
              <a:gd name="connsiteY170" fmla="*/ 10474 h 630358"/>
              <a:gd name="connsiteX171" fmla="*/ 669753 w 875537"/>
              <a:gd name="connsiteY171" fmla="*/ 7618 h 630358"/>
              <a:gd name="connsiteX172" fmla="*/ 676421 w 875537"/>
              <a:gd name="connsiteY172" fmla="*/ 4761 h 630358"/>
              <a:gd name="connsiteX173" fmla="*/ 684996 w 875537"/>
              <a:gd name="connsiteY173" fmla="*/ 3809 h 630358"/>
              <a:gd name="connsiteX174" fmla="*/ 691665 w 875537"/>
              <a:gd name="connsiteY174" fmla="*/ 952 h 630358"/>
              <a:gd name="connsiteX175" fmla="*/ 694523 w 875537"/>
              <a:gd name="connsiteY175" fmla="*/ 0 h 630358"/>
              <a:gd name="connsiteX176" fmla="*/ 698334 w 875537"/>
              <a:gd name="connsiteY176" fmla="*/ 0 h 630358"/>
              <a:gd name="connsiteX177" fmla="*/ 711672 w 875537"/>
              <a:gd name="connsiteY177" fmla="*/ 3809 h 630358"/>
              <a:gd name="connsiteX178" fmla="*/ 737395 w 875537"/>
              <a:gd name="connsiteY178" fmla="*/ 3809 h 630358"/>
              <a:gd name="connsiteX179" fmla="*/ 744064 w 875537"/>
              <a:gd name="connsiteY179" fmla="*/ 4761 h 630358"/>
              <a:gd name="connsiteX180" fmla="*/ 763118 w 875537"/>
              <a:gd name="connsiteY180" fmla="*/ 13331 h 630358"/>
              <a:gd name="connsiteX181" fmla="*/ 775503 w 875537"/>
              <a:gd name="connsiteY181" fmla="*/ 16188 h 630358"/>
              <a:gd name="connsiteX182" fmla="*/ 802179 w 875537"/>
              <a:gd name="connsiteY182" fmla="*/ 19996 h 630358"/>
              <a:gd name="connsiteX183" fmla="*/ 820280 w 875537"/>
              <a:gd name="connsiteY183" fmla="*/ 25710 h 630358"/>
              <a:gd name="connsiteX184" fmla="*/ 821233 w 875537"/>
              <a:gd name="connsiteY184" fmla="*/ 26662 h 630358"/>
              <a:gd name="connsiteX185" fmla="*/ 818375 w 875537"/>
              <a:gd name="connsiteY185" fmla="*/ 28566 h 630358"/>
              <a:gd name="connsiteX186" fmla="*/ 815517 w 875537"/>
              <a:gd name="connsiteY186" fmla="*/ 29518 h 630358"/>
              <a:gd name="connsiteX187" fmla="*/ 811706 w 875537"/>
              <a:gd name="connsiteY187" fmla="*/ 30471 h 630358"/>
              <a:gd name="connsiteX188" fmla="*/ 807895 w 875537"/>
              <a:gd name="connsiteY188" fmla="*/ 29518 h 630358"/>
              <a:gd name="connsiteX189" fmla="*/ 805037 w 875537"/>
              <a:gd name="connsiteY189" fmla="*/ 27614 h 630358"/>
              <a:gd name="connsiteX190" fmla="*/ 801226 w 875537"/>
              <a:gd name="connsiteY190" fmla="*/ 25710 h 630358"/>
              <a:gd name="connsiteX191" fmla="*/ 779314 w 875537"/>
              <a:gd name="connsiteY191" fmla="*/ 21901 h 630358"/>
              <a:gd name="connsiteX192" fmla="*/ 773598 w 875537"/>
              <a:gd name="connsiteY192" fmla="*/ 19996 h 630358"/>
              <a:gd name="connsiteX193" fmla="*/ 780267 w 875537"/>
              <a:gd name="connsiteY193" fmla="*/ 25710 h 630358"/>
              <a:gd name="connsiteX194" fmla="*/ 789794 w 875537"/>
              <a:gd name="connsiteY194" fmla="*/ 30471 h 630358"/>
              <a:gd name="connsiteX195" fmla="*/ 799321 w 875537"/>
              <a:gd name="connsiteY195" fmla="*/ 34279 h 630358"/>
              <a:gd name="connsiteX196" fmla="*/ 809800 w 875537"/>
              <a:gd name="connsiteY196" fmla="*/ 35232 h 630358"/>
              <a:gd name="connsiteX197" fmla="*/ 829807 w 875537"/>
              <a:gd name="connsiteY197" fmla="*/ 35232 h 630358"/>
              <a:gd name="connsiteX198" fmla="*/ 839334 w 875537"/>
              <a:gd name="connsiteY198" fmla="*/ 37136 h 630358"/>
              <a:gd name="connsiteX199" fmla="*/ 845050 w 875537"/>
              <a:gd name="connsiteY199" fmla="*/ 37136 h 630358"/>
              <a:gd name="connsiteX200" fmla="*/ 849814 w 875537"/>
              <a:gd name="connsiteY200" fmla="*/ 35232 h 630358"/>
              <a:gd name="connsiteX201" fmla="*/ 836476 w 875537"/>
              <a:gd name="connsiteY201" fmla="*/ 34279 h 630358"/>
              <a:gd name="connsiteX202" fmla="*/ 830760 w 875537"/>
              <a:gd name="connsiteY202" fmla="*/ 33327 h 630358"/>
              <a:gd name="connsiteX203" fmla="*/ 825996 w 875537"/>
              <a:gd name="connsiteY203" fmla="*/ 29518 h 630358"/>
              <a:gd name="connsiteX204" fmla="*/ 827902 w 875537"/>
              <a:gd name="connsiteY204" fmla="*/ 27614 h 630358"/>
              <a:gd name="connsiteX205" fmla="*/ 847908 w 875537"/>
              <a:gd name="connsiteY205" fmla="*/ 30471 h 630358"/>
              <a:gd name="connsiteX206" fmla="*/ 864105 w 875537"/>
              <a:gd name="connsiteY206" fmla="*/ 37136 h 630358"/>
              <a:gd name="connsiteX207" fmla="*/ 871726 w 875537"/>
              <a:gd name="connsiteY207" fmla="*/ 37136 h 63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875537" h="630358">
                <a:moveTo>
                  <a:pt x="871726" y="37136"/>
                </a:moveTo>
                <a:lnTo>
                  <a:pt x="871726" y="41897"/>
                </a:lnTo>
                <a:lnTo>
                  <a:pt x="875537" y="101886"/>
                </a:lnTo>
                <a:lnTo>
                  <a:pt x="874585" y="113312"/>
                </a:lnTo>
                <a:lnTo>
                  <a:pt x="862199" y="130452"/>
                </a:lnTo>
                <a:lnTo>
                  <a:pt x="858389" y="150448"/>
                </a:lnTo>
                <a:lnTo>
                  <a:pt x="857436" y="162827"/>
                </a:lnTo>
                <a:lnTo>
                  <a:pt x="871726" y="192345"/>
                </a:lnTo>
                <a:lnTo>
                  <a:pt x="872679" y="212341"/>
                </a:lnTo>
                <a:lnTo>
                  <a:pt x="854578" y="249477"/>
                </a:lnTo>
                <a:lnTo>
                  <a:pt x="853625" y="259952"/>
                </a:lnTo>
                <a:lnTo>
                  <a:pt x="850767" y="270426"/>
                </a:lnTo>
                <a:lnTo>
                  <a:pt x="844098" y="280900"/>
                </a:lnTo>
                <a:lnTo>
                  <a:pt x="840287" y="292326"/>
                </a:lnTo>
                <a:lnTo>
                  <a:pt x="830760" y="311370"/>
                </a:lnTo>
                <a:lnTo>
                  <a:pt x="812659" y="322797"/>
                </a:lnTo>
                <a:lnTo>
                  <a:pt x="796463" y="336128"/>
                </a:lnTo>
                <a:lnTo>
                  <a:pt x="786936" y="341841"/>
                </a:lnTo>
                <a:lnTo>
                  <a:pt x="762165" y="363742"/>
                </a:lnTo>
                <a:lnTo>
                  <a:pt x="736442" y="377072"/>
                </a:lnTo>
                <a:lnTo>
                  <a:pt x="728820" y="379929"/>
                </a:lnTo>
                <a:lnTo>
                  <a:pt x="710719" y="378977"/>
                </a:lnTo>
                <a:lnTo>
                  <a:pt x="701192" y="381833"/>
                </a:lnTo>
                <a:lnTo>
                  <a:pt x="692617" y="378025"/>
                </a:lnTo>
                <a:lnTo>
                  <a:pt x="684996" y="372311"/>
                </a:lnTo>
                <a:lnTo>
                  <a:pt x="674516" y="374216"/>
                </a:lnTo>
                <a:lnTo>
                  <a:pt x="667847" y="380881"/>
                </a:lnTo>
                <a:lnTo>
                  <a:pt x="662131" y="389451"/>
                </a:lnTo>
                <a:lnTo>
                  <a:pt x="655462" y="398973"/>
                </a:lnTo>
                <a:lnTo>
                  <a:pt x="651651" y="409447"/>
                </a:lnTo>
                <a:lnTo>
                  <a:pt x="655462" y="422778"/>
                </a:lnTo>
                <a:lnTo>
                  <a:pt x="654509" y="435157"/>
                </a:lnTo>
                <a:lnTo>
                  <a:pt x="647840" y="434205"/>
                </a:lnTo>
                <a:lnTo>
                  <a:pt x="644982" y="425635"/>
                </a:lnTo>
                <a:lnTo>
                  <a:pt x="639266" y="418017"/>
                </a:lnTo>
                <a:lnTo>
                  <a:pt x="628786" y="417065"/>
                </a:lnTo>
                <a:lnTo>
                  <a:pt x="621165" y="422778"/>
                </a:lnTo>
                <a:lnTo>
                  <a:pt x="612591" y="443727"/>
                </a:lnTo>
                <a:lnTo>
                  <a:pt x="599252" y="459914"/>
                </a:lnTo>
                <a:lnTo>
                  <a:pt x="582104" y="464675"/>
                </a:lnTo>
                <a:lnTo>
                  <a:pt x="565908" y="475149"/>
                </a:lnTo>
                <a:lnTo>
                  <a:pt x="548759" y="478958"/>
                </a:lnTo>
                <a:lnTo>
                  <a:pt x="539232" y="482767"/>
                </a:lnTo>
                <a:lnTo>
                  <a:pt x="529705" y="488480"/>
                </a:lnTo>
                <a:lnTo>
                  <a:pt x="521130" y="493241"/>
                </a:lnTo>
                <a:lnTo>
                  <a:pt x="503029" y="504668"/>
                </a:lnTo>
                <a:lnTo>
                  <a:pt x="496360" y="513238"/>
                </a:lnTo>
                <a:lnTo>
                  <a:pt x="498266" y="519903"/>
                </a:lnTo>
                <a:lnTo>
                  <a:pt x="495407" y="524664"/>
                </a:lnTo>
                <a:lnTo>
                  <a:pt x="488739" y="518951"/>
                </a:lnTo>
                <a:lnTo>
                  <a:pt x="481117" y="514190"/>
                </a:lnTo>
                <a:lnTo>
                  <a:pt x="462062" y="532282"/>
                </a:lnTo>
                <a:lnTo>
                  <a:pt x="459204" y="535138"/>
                </a:lnTo>
                <a:lnTo>
                  <a:pt x="454441" y="537995"/>
                </a:lnTo>
                <a:lnTo>
                  <a:pt x="449677" y="539899"/>
                </a:lnTo>
                <a:lnTo>
                  <a:pt x="416333" y="540851"/>
                </a:lnTo>
                <a:lnTo>
                  <a:pt x="406806" y="546565"/>
                </a:lnTo>
                <a:lnTo>
                  <a:pt x="387752" y="553230"/>
                </a:lnTo>
                <a:lnTo>
                  <a:pt x="380130" y="561800"/>
                </a:lnTo>
                <a:lnTo>
                  <a:pt x="372508" y="569418"/>
                </a:lnTo>
                <a:lnTo>
                  <a:pt x="340116" y="574179"/>
                </a:lnTo>
                <a:lnTo>
                  <a:pt x="329637" y="573226"/>
                </a:lnTo>
                <a:lnTo>
                  <a:pt x="322015" y="576083"/>
                </a:lnTo>
                <a:lnTo>
                  <a:pt x="322968" y="587509"/>
                </a:lnTo>
                <a:lnTo>
                  <a:pt x="322015" y="597031"/>
                </a:lnTo>
                <a:lnTo>
                  <a:pt x="319157" y="607506"/>
                </a:lnTo>
                <a:lnTo>
                  <a:pt x="314393" y="618932"/>
                </a:lnTo>
                <a:lnTo>
                  <a:pt x="307725" y="630358"/>
                </a:lnTo>
                <a:lnTo>
                  <a:pt x="300102" y="613219"/>
                </a:lnTo>
                <a:lnTo>
                  <a:pt x="296292" y="590366"/>
                </a:lnTo>
                <a:lnTo>
                  <a:pt x="282001" y="571322"/>
                </a:lnTo>
                <a:lnTo>
                  <a:pt x="265805" y="554182"/>
                </a:lnTo>
                <a:lnTo>
                  <a:pt x="243893" y="513238"/>
                </a:lnTo>
                <a:lnTo>
                  <a:pt x="225791" y="498955"/>
                </a:lnTo>
                <a:lnTo>
                  <a:pt x="204832" y="491337"/>
                </a:lnTo>
                <a:lnTo>
                  <a:pt x="189589" y="475149"/>
                </a:lnTo>
                <a:lnTo>
                  <a:pt x="181967" y="452296"/>
                </a:lnTo>
                <a:lnTo>
                  <a:pt x="171487" y="433252"/>
                </a:lnTo>
                <a:lnTo>
                  <a:pt x="154339" y="420874"/>
                </a:lnTo>
                <a:lnTo>
                  <a:pt x="149575" y="415161"/>
                </a:lnTo>
                <a:lnTo>
                  <a:pt x="143859" y="402782"/>
                </a:lnTo>
                <a:lnTo>
                  <a:pt x="143859" y="395164"/>
                </a:lnTo>
                <a:lnTo>
                  <a:pt x="139095" y="386594"/>
                </a:lnTo>
                <a:lnTo>
                  <a:pt x="126710" y="369455"/>
                </a:lnTo>
                <a:lnTo>
                  <a:pt x="119088" y="375168"/>
                </a:lnTo>
                <a:lnTo>
                  <a:pt x="113372" y="386594"/>
                </a:lnTo>
                <a:lnTo>
                  <a:pt x="104798" y="388499"/>
                </a:lnTo>
                <a:lnTo>
                  <a:pt x="99082" y="382786"/>
                </a:lnTo>
                <a:lnTo>
                  <a:pt x="93366" y="378025"/>
                </a:lnTo>
                <a:lnTo>
                  <a:pt x="87649" y="379929"/>
                </a:lnTo>
                <a:lnTo>
                  <a:pt x="81933" y="382786"/>
                </a:lnTo>
                <a:lnTo>
                  <a:pt x="74312" y="376120"/>
                </a:lnTo>
                <a:lnTo>
                  <a:pt x="69548" y="364694"/>
                </a:lnTo>
                <a:lnTo>
                  <a:pt x="61926" y="356124"/>
                </a:lnTo>
                <a:lnTo>
                  <a:pt x="49541" y="354220"/>
                </a:lnTo>
                <a:lnTo>
                  <a:pt x="34298" y="354220"/>
                </a:lnTo>
                <a:lnTo>
                  <a:pt x="20007" y="353267"/>
                </a:lnTo>
                <a:lnTo>
                  <a:pt x="15244" y="343745"/>
                </a:lnTo>
                <a:lnTo>
                  <a:pt x="19054" y="263760"/>
                </a:lnTo>
                <a:lnTo>
                  <a:pt x="18102" y="255191"/>
                </a:lnTo>
                <a:lnTo>
                  <a:pt x="19054" y="254238"/>
                </a:lnTo>
                <a:lnTo>
                  <a:pt x="22865" y="236146"/>
                </a:lnTo>
                <a:lnTo>
                  <a:pt x="29534" y="218055"/>
                </a:lnTo>
                <a:lnTo>
                  <a:pt x="30487" y="207580"/>
                </a:lnTo>
                <a:lnTo>
                  <a:pt x="28581" y="207580"/>
                </a:lnTo>
                <a:lnTo>
                  <a:pt x="24771" y="224720"/>
                </a:lnTo>
                <a:lnTo>
                  <a:pt x="19054" y="237099"/>
                </a:lnTo>
                <a:lnTo>
                  <a:pt x="18102" y="239003"/>
                </a:lnTo>
                <a:lnTo>
                  <a:pt x="17149" y="246621"/>
                </a:lnTo>
                <a:lnTo>
                  <a:pt x="13338" y="256143"/>
                </a:lnTo>
                <a:lnTo>
                  <a:pt x="7622" y="263760"/>
                </a:lnTo>
                <a:lnTo>
                  <a:pt x="0" y="266617"/>
                </a:lnTo>
                <a:lnTo>
                  <a:pt x="0" y="264713"/>
                </a:lnTo>
                <a:lnTo>
                  <a:pt x="5717" y="256143"/>
                </a:lnTo>
                <a:lnTo>
                  <a:pt x="24771" y="198058"/>
                </a:lnTo>
                <a:lnTo>
                  <a:pt x="27629" y="193297"/>
                </a:lnTo>
                <a:lnTo>
                  <a:pt x="32392" y="187584"/>
                </a:lnTo>
                <a:lnTo>
                  <a:pt x="66689" y="166636"/>
                </a:lnTo>
                <a:lnTo>
                  <a:pt x="72406" y="161874"/>
                </a:lnTo>
                <a:lnTo>
                  <a:pt x="92413" y="154257"/>
                </a:lnTo>
                <a:lnTo>
                  <a:pt x="102893" y="145687"/>
                </a:lnTo>
                <a:lnTo>
                  <a:pt x="109561" y="142830"/>
                </a:lnTo>
                <a:lnTo>
                  <a:pt x="112420" y="140926"/>
                </a:lnTo>
                <a:lnTo>
                  <a:pt x="121947" y="139974"/>
                </a:lnTo>
                <a:lnTo>
                  <a:pt x="138142" y="134261"/>
                </a:lnTo>
                <a:lnTo>
                  <a:pt x="156244" y="120930"/>
                </a:lnTo>
                <a:lnTo>
                  <a:pt x="161008" y="119025"/>
                </a:lnTo>
                <a:lnTo>
                  <a:pt x="166724" y="118073"/>
                </a:lnTo>
                <a:lnTo>
                  <a:pt x="197210" y="106647"/>
                </a:lnTo>
                <a:lnTo>
                  <a:pt x="229603" y="100934"/>
                </a:lnTo>
                <a:lnTo>
                  <a:pt x="253420" y="100934"/>
                </a:lnTo>
                <a:lnTo>
                  <a:pt x="295339" y="93316"/>
                </a:lnTo>
                <a:lnTo>
                  <a:pt x="352501" y="87603"/>
                </a:lnTo>
                <a:lnTo>
                  <a:pt x="376319" y="80937"/>
                </a:lnTo>
                <a:lnTo>
                  <a:pt x="388705" y="79033"/>
                </a:lnTo>
                <a:lnTo>
                  <a:pt x="396326" y="80937"/>
                </a:lnTo>
                <a:lnTo>
                  <a:pt x="399184" y="81890"/>
                </a:lnTo>
                <a:lnTo>
                  <a:pt x="402042" y="80937"/>
                </a:lnTo>
                <a:lnTo>
                  <a:pt x="408711" y="78081"/>
                </a:lnTo>
                <a:lnTo>
                  <a:pt x="410617" y="77128"/>
                </a:lnTo>
                <a:lnTo>
                  <a:pt x="436340" y="72367"/>
                </a:lnTo>
                <a:lnTo>
                  <a:pt x="456346" y="66654"/>
                </a:lnTo>
                <a:lnTo>
                  <a:pt x="469685" y="65702"/>
                </a:lnTo>
                <a:lnTo>
                  <a:pt x="475401" y="63798"/>
                </a:lnTo>
                <a:lnTo>
                  <a:pt x="485880" y="59037"/>
                </a:lnTo>
                <a:lnTo>
                  <a:pt x="522083" y="50467"/>
                </a:lnTo>
                <a:lnTo>
                  <a:pt x="532563" y="43801"/>
                </a:lnTo>
                <a:lnTo>
                  <a:pt x="551617" y="26662"/>
                </a:lnTo>
                <a:lnTo>
                  <a:pt x="557333" y="23805"/>
                </a:lnTo>
                <a:lnTo>
                  <a:pt x="576387" y="21901"/>
                </a:lnTo>
                <a:lnTo>
                  <a:pt x="582104" y="19996"/>
                </a:lnTo>
                <a:lnTo>
                  <a:pt x="592583" y="14283"/>
                </a:lnTo>
                <a:lnTo>
                  <a:pt x="598300" y="13331"/>
                </a:lnTo>
                <a:lnTo>
                  <a:pt x="622118" y="13331"/>
                </a:lnTo>
                <a:lnTo>
                  <a:pt x="626881" y="14283"/>
                </a:lnTo>
                <a:lnTo>
                  <a:pt x="637361" y="19044"/>
                </a:lnTo>
                <a:lnTo>
                  <a:pt x="643077" y="19996"/>
                </a:lnTo>
                <a:lnTo>
                  <a:pt x="647840" y="19044"/>
                </a:lnTo>
                <a:lnTo>
                  <a:pt x="658320" y="16188"/>
                </a:lnTo>
                <a:lnTo>
                  <a:pt x="674516" y="14283"/>
                </a:lnTo>
                <a:lnTo>
                  <a:pt x="680232" y="12379"/>
                </a:lnTo>
                <a:lnTo>
                  <a:pt x="684043" y="9522"/>
                </a:lnTo>
                <a:lnTo>
                  <a:pt x="687854" y="7618"/>
                </a:lnTo>
                <a:lnTo>
                  <a:pt x="707861" y="8570"/>
                </a:lnTo>
                <a:lnTo>
                  <a:pt x="702145" y="5713"/>
                </a:lnTo>
                <a:lnTo>
                  <a:pt x="694523" y="4761"/>
                </a:lnTo>
                <a:lnTo>
                  <a:pt x="687854" y="4761"/>
                </a:lnTo>
                <a:lnTo>
                  <a:pt x="677374" y="10474"/>
                </a:lnTo>
                <a:lnTo>
                  <a:pt x="664989" y="13331"/>
                </a:lnTo>
                <a:lnTo>
                  <a:pt x="662131" y="13331"/>
                </a:lnTo>
                <a:lnTo>
                  <a:pt x="664036" y="10474"/>
                </a:lnTo>
                <a:lnTo>
                  <a:pt x="669753" y="7618"/>
                </a:lnTo>
                <a:lnTo>
                  <a:pt x="676421" y="4761"/>
                </a:lnTo>
                <a:lnTo>
                  <a:pt x="684996" y="3809"/>
                </a:lnTo>
                <a:lnTo>
                  <a:pt x="691665" y="952"/>
                </a:lnTo>
                <a:lnTo>
                  <a:pt x="694523" y="0"/>
                </a:lnTo>
                <a:lnTo>
                  <a:pt x="698334" y="0"/>
                </a:lnTo>
                <a:lnTo>
                  <a:pt x="711672" y="3809"/>
                </a:lnTo>
                <a:lnTo>
                  <a:pt x="737395" y="3809"/>
                </a:lnTo>
                <a:lnTo>
                  <a:pt x="744064" y="4761"/>
                </a:lnTo>
                <a:lnTo>
                  <a:pt x="763118" y="13331"/>
                </a:lnTo>
                <a:lnTo>
                  <a:pt x="775503" y="16188"/>
                </a:lnTo>
                <a:lnTo>
                  <a:pt x="802179" y="19996"/>
                </a:lnTo>
                <a:lnTo>
                  <a:pt x="820280" y="25710"/>
                </a:lnTo>
                <a:lnTo>
                  <a:pt x="821233" y="26662"/>
                </a:lnTo>
                <a:lnTo>
                  <a:pt x="818375" y="28566"/>
                </a:lnTo>
                <a:lnTo>
                  <a:pt x="815517" y="29518"/>
                </a:lnTo>
                <a:lnTo>
                  <a:pt x="811706" y="30471"/>
                </a:lnTo>
                <a:lnTo>
                  <a:pt x="807895" y="29518"/>
                </a:lnTo>
                <a:lnTo>
                  <a:pt x="805037" y="27614"/>
                </a:lnTo>
                <a:lnTo>
                  <a:pt x="801226" y="25710"/>
                </a:lnTo>
                <a:lnTo>
                  <a:pt x="779314" y="21901"/>
                </a:lnTo>
                <a:lnTo>
                  <a:pt x="773598" y="19996"/>
                </a:lnTo>
                <a:lnTo>
                  <a:pt x="780267" y="25710"/>
                </a:lnTo>
                <a:lnTo>
                  <a:pt x="789794" y="30471"/>
                </a:lnTo>
                <a:lnTo>
                  <a:pt x="799321" y="34279"/>
                </a:lnTo>
                <a:lnTo>
                  <a:pt x="809800" y="35232"/>
                </a:lnTo>
                <a:lnTo>
                  <a:pt x="829807" y="35232"/>
                </a:lnTo>
                <a:lnTo>
                  <a:pt x="839334" y="37136"/>
                </a:lnTo>
                <a:lnTo>
                  <a:pt x="845050" y="37136"/>
                </a:lnTo>
                <a:lnTo>
                  <a:pt x="849814" y="35232"/>
                </a:lnTo>
                <a:lnTo>
                  <a:pt x="836476" y="34279"/>
                </a:lnTo>
                <a:lnTo>
                  <a:pt x="830760" y="33327"/>
                </a:lnTo>
                <a:lnTo>
                  <a:pt x="825996" y="29518"/>
                </a:lnTo>
                <a:lnTo>
                  <a:pt x="827902" y="27614"/>
                </a:lnTo>
                <a:lnTo>
                  <a:pt x="847908" y="30471"/>
                </a:lnTo>
                <a:lnTo>
                  <a:pt x="864105" y="37136"/>
                </a:lnTo>
                <a:lnTo>
                  <a:pt x="871726" y="37136"/>
                </a:lnTo>
                <a:close/>
              </a:path>
            </a:pathLst>
          </a:custGeom>
          <a:solidFill>
            <a:srgbClr val="2F6063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3" name="Forma libre 40">
            <a:extLst>
              <a:ext uri="{FF2B5EF4-FFF2-40B4-BE49-F238E27FC236}">
                <a16:creationId xmlns:a16="http://schemas.microsoft.com/office/drawing/2014/main" id="{65A03B1B-CAE1-2B9D-F0B0-D5B46E937CE0}"/>
              </a:ext>
            </a:extLst>
          </p:cNvPr>
          <p:cNvSpPr/>
          <p:nvPr/>
        </p:nvSpPr>
        <p:spPr>
          <a:xfrm>
            <a:off x="10826053" y="4810186"/>
            <a:ext cx="14291" cy="14284"/>
          </a:xfrm>
          <a:custGeom>
            <a:avLst/>
            <a:gdLst>
              <a:gd name="connsiteX0" fmla="*/ 19054 w 19054"/>
              <a:gd name="connsiteY0" fmla="*/ 9522 h 19044"/>
              <a:gd name="connsiteX1" fmla="*/ 9527 w 19054"/>
              <a:gd name="connsiteY1" fmla="*/ 19044 h 19044"/>
              <a:gd name="connsiteX2" fmla="*/ 0 w 19054"/>
              <a:gd name="connsiteY2" fmla="*/ 9522 h 19044"/>
              <a:gd name="connsiteX3" fmla="*/ 9527 w 19054"/>
              <a:gd name="connsiteY3" fmla="*/ 0 h 19044"/>
              <a:gd name="connsiteX4" fmla="*/ 19054 w 19054"/>
              <a:gd name="connsiteY4" fmla="*/ 9522 h 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" h="19044">
                <a:moveTo>
                  <a:pt x="19054" y="9522"/>
                </a:moveTo>
                <a:cubicBezTo>
                  <a:pt x="19054" y="14781"/>
                  <a:pt x="14789" y="19044"/>
                  <a:pt x="9527" y="19044"/>
                </a:cubicBezTo>
                <a:cubicBezTo>
                  <a:pt x="4265" y="19044"/>
                  <a:pt x="0" y="14781"/>
                  <a:pt x="0" y="9522"/>
                </a:cubicBezTo>
                <a:cubicBezTo>
                  <a:pt x="0" y="4263"/>
                  <a:pt x="4265" y="0"/>
                  <a:pt x="9527" y="0"/>
                </a:cubicBezTo>
                <a:cubicBezTo>
                  <a:pt x="14789" y="0"/>
                  <a:pt x="19054" y="4263"/>
                  <a:pt x="19054" y="9522"/>
                </a:cubicBez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4" name="Forma libre 41">
            <a:extLst>
              <a:ext uri="{FF2B5EF4-FFF2-40B4-BE49-F238E27FC236}">
                <a16:creationId xmlns:a16="http://schemas.microsoft.com/office/drawing/2014/main" id="{A27E4EE9-2399-0244-9E0F-683DB23C5788}"/>
              </a:ext>
            </a:extLst>
          </p:cNvPr>
          <p:cNvSpPr/>
          <p:nvPr/>
        </p:nvSpPr>
        <p:spPr>
          <a:xfrm>
            <a:off x="10829625" y="4809471"/>
            <a:ext cx="14291" cy="14284"/>
          </a:xfrm>
          <a:custGeom>
            <a:avLst/>
            <a:gdLst>
              <a:gd name="connsiteX0" fmla="*/ 19054 w 19054"/>
              <a:gd name="connsiteY0" fmla="*/ 9522 h 19044"/>
              <a:gd name="connsiteX1" fmla="*/ 9527 w 19054"/>
              <a:gd name="connsiteY1" fmla="*/ 19044 h 19044"/>
              <a:gd name="connsiteX2" fmla="*/ 0 w 19054"/>
              <a:gd name="connsiteY2" fmla="*/ 9522 h 19044"/>
              <a:gd name="connsiteX3" fmla="*/ 9527 w 19054"/>
              <a:gd name="connsiteY3" fmla="*/ 0 h 19044"/>
              <a:gd name="connsiteX4" fmla="*/ 19054 w 19054"/>
              <a:gd name="connsiteY4" fmla="*/ 9522 h 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" h="19044">
                <a:moveTo>
                  <a:pt x="19054" y="9522"/>
                </a:moveTo>
                <a:cubicBezTo>
                  <a:pt x="19054" y="14781"/>
                  <a:pt x="14789" y="19044"/>
                  <a:pt x="9527" y="19044"/>
                </a:cubicBezTo>
                <a:cubicBezTo>
                  <a:pt x="4265" y="19044"/>
                  <a:pt x="0" y="14781"/>
                  <a:pt x="0" y="9522"/>
                </a:cubicBezTo>
                <a:cubicBezTo>
                  <a:pt x="0" y="4263"/>
                  <a:pt x="4265" y="0"/>
                  <a:pt x="9527" y="0"/>
                </a:cubicBezTo>
                <a:cubicBezTo>
                  <a:pt x="14789" y="0"/>
                  <a:pt x="19054" y="4263"/>
                  <a:pt x="19054" y="9522"/>
                </a:cubicBez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5" name="Forma libre 42">
            <a:extLst>
              <a:ext uri="{FF2B5EF4-FFF2-40B4-BE49-F238E27FC236}">
                <a16:creationId xmlns:a16="http://schemas.microsoft.com/office/drawing/2014/main" id="{F451F8CC-3941-F464-BF07-9B1E88B48FEF}"/>
              </a:ext>
            </a:extLst>
          </p:cNvPr>
          <p:cNvSpPr/>
          <p:nvPr/>
        </p:nvSpPr>
        <p:spPr>
          <a:xfrm>
            <a:off x="10829625" y="4810901"/>
            <a:ext cx="14291" cy="14284"/>
          </a:xfrm>
          <a:custGeom>
            <a:avLst/>
            <a:gdLst>
              <a:gd name="connsiteX0" fmla="*/ 19054 w 19054"/>
              <a:gd name="connsiteY0" fmla="*/ 9522 h 19044"/>
              <a:gd name="connsiteX1" fmla="*/ 9527 w 19054"/>
              <a:gd name="connsiteY1" fmla="*/ 19044 h 19044"/>
              <a:gd name="connsiteX2" fmla="*/ 0 w 19054"/>
              <a:gd name="connsiteY2" fmla="*/ 9522 h 19044"/>
              <a:gd name="connsiteX3" fmla="*/ 9527 w 19054"/>
              <a:gd name="connsiteY3" fmla="*/ 0 h 19044"/>
              <a:gd name="connsiteX4" fmla="*/ 19054 w 19054"/>
              <a:gd name="connsiteY4" fmla="*/ 9522 h 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4" h="19044">
                <a:moveTo>
                  <a:pt x="19054" y="9522"/>
                </a:moveTo>
                <a:cubicBezTo>
                  <a:pt x="19054" y="14781"/>
                  <a:pt x="14789" y="19044"/>
                  <a:pt x="9527" y="19044"/>
                </a:cubicBezTo>
                <a:cubicBezTo>
                  <a:pt x="4265" y="19044"/>
                  <a:pt x="0" y="14781"/>
                  <a:pt x="0" y="9522"/>
                </a:cubicBezTo>
                <a:cubicBezTo>
                  <a:pt x="0" y="4263"/>
                  <a:pt x="4265" y="0"/>
                  <a:pt x="9527" y="0"/>
                </a:cubicBezTo>
                <a:cubicBezTo>
                  <a:pt x="14789" y="0"/>
                  <a:pt x="19054" y="4263"/>
                  <a:pt x="19054" y="9522"/>
                </a:cubicBezTo>
                <a:close/>
              </a:path>
            </a:pathLst>
          </a:custGeom>
          <a:solidFill>
            <a:srgbClr val="D8E5DD"/>
          </a:solidFill>
          <a:ln w="9525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s-MX" sz="1400">
              <a:latin typeface="ArialMT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03B1E027-64EB-18FA-A748-D7FA9A930AA0}"/>
              </a:ext>
            </a:extLst>
          </p:cNvPr>
          <p:cNvSpPr/>
          <p:nvPr/>
        </p:nvSpPr>
        <p:spPr>
          <a:xfrm>
            <a:off x="6232078" y="5521775"/>
            <a:ext cx="202967" cy="202967"/>
          </a:xfrm>
          <a:prstGeom prst="ellipse">
            <a:avLst/>
          </a:prstGeom>
          <a:solidFill>
            <a:srgbClr val="2F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rgbClr val="3F3F3F"/>
              </a:solidFill>
              <a:latin typeface="ArialMT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CF64269-3AE2-0C9A-1AD7-B766DAB2F24A}"/>
              </a:ext>
            </a:extLst>
          </p:cNvPr>
          <p:cNvSpPr txBox="1"/>
          <p:nvPr/>
        </p:nvSpPr>
        <p:spPr>
          <a:xfrm>
            <a:off x="6408955" y="5459682"/>
            <a:ext cx="2640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Impuesto al Carbono Implementado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86B9BA44-5F5D-390F-B46A-D3FE878E9209}"/>
              </a:ext>
            </a:extLst>
          </p:cNvPr>
          <p:cNvSpPr/>
          <p:nvPr/>
        </p:nvSpPr>
        <p:spPr>
          <a:xfrm>
            <a:off x="6231579" y="5849854"/>
            <a:ext cx="202967" cy="202967"/>
          </a:xfrm>
          <a:prstGeom prst="ellipse">
            <a:avLst/>
          </a:prstGeom>
          <a:solidFill>
            <a:srgbClr val="95C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rgbClr val="3F3F3F"/>
              </a:solidFill>
              <a:latin typeface="ArialMT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4AF6A91-3563-6E97-B6F0-7A05B8C45815}"/>
              </a:ext>
            </a:extLst>
          </p:cNvPr>
          <p:cNvSpPr txBox="1"/>
          <p:nvPr/>
        </p:nvSpPr>
        <p:spPr>
          <a:xfrm>
            <a:off x="6408459" y="5817741"/>
            <a:ext cx="3538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Impuesto Bajo Consideración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57B99B6-78DD-4CE3-F1B4-D36A38090536}"/>
              </a:ext>
            </a:extLst>
          </p:cNvPr>
          <p:cNvSpPr txBox="1"/>
          <p:nvPr/>
        </p:nvSpPr>
        <p:spPr>
          <a:xfrm>
            <a:off x="7951396" y="1160119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Zacatecas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C3DE1A25-9D9F-8DB7-8BA9-543032DCA072}"/>
              </a:ext>
            </a:extLst>
          </p:cNvPr>
          <p:cNvCxnSpPr/>
          <p:nvPr/>
        </p:nvCxnSpPr>
        <p:spPr>
          <a:xfrm flipV="1">
            <a:off x="8387987" y="1450087"/>
            <a:ext cx="0" cy="1873181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93E023B-B1E5-F38A-AEF8-EB9BD54B0829}"/>
              </a:ext>
            </a:extLst>
          </p:cNvPr>
          <p:cNvSpPr txBox="1"/>
          <p:nvPr/>
        </p:nvSpPr>
        <p:spPr>
          <a:xfrm>
            <a:off x="6682926" y="4070979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Jalisco**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4C24F2F-6F52-A0E4-C015-A0D7224318D0}"/>
              </a:ext>
            </a:extLst>
          </p:cNvPr>
          <p:cNvCxnSpPr>
            <a:cxnSpLocks/>
            <a:endCxn id="52" idx="3"/>
          </p:cNvCxnSpPr>
          <p:nvPr/>
        </p:nvCxnSpPr>
        <p:spPr>
          <a:xfrm flipH="1">
            <a:off x="7454291" y="4201786"/>
            <a:ext cx="640971" cy="7693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9AAF7C0-20DE-870C-9F8A-1FB88A8D7945}"/>
              </a:ext>
            </a:extLst>
          </p:cNvPr>
          <p:cNvSpPr txBox="1"/>
          <p:nvPr/>
        </p:nvSpPr>
        <p:spPr>
          <a:xfrm>
            <a:off x="7403135" y="4795929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State of Mexico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19AA7FC0-8196-E206-07E5-23E6A46DE8D2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8660210" y="4399880"/>
            <a:ext cx="416669" cy="534549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1779756-DF64-FD48-9942-CF58F3E680C0}"/>
              </a:ext>
            </a:extLst>
          </p:cNvPr>
          <p:cNvSpPr txBox="1"/>
          <p:nvPr/>
        </p:nvSpPr>
        <p:spPr>
          <a:xfrm>
            <a:off x="9652586" y="3714107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Querétaro**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D11D8DE-30C7-8F28-3AAC-1C7F73C8AE28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9035577" y="3852607"/>
            <a:ext cx="617009" cy="197084"/>
          </a:xfrm>
          <a:prstGeom prst="line">
            <a:avLst/>
          </a:prstGeom>
          <a:ln w="127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F517E2D-A53F-5D4B-1987-0CBBD838A748}"/>
              </a:ext>
            </a:extLst>
          </p:cNvPr>
          <p:cNvSpPr txBox="1"/>
          <p:nvPr/>
        </p:nvSpPr>
        <p:spPr>
          <a:xfrm>
            <a:off x="9283368" y="2455927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Tamaulipas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590991A-9A2F-5B26-D174-FEC8E47ACE94}"/>
              </a:ext>
            </a:extLst>
          </p:cNvPr>
          <p:cNvSpPr txBox="1"/>
          <p:nvPr/>
        </p:nvSpPr>
        <p:spPr>
          <a:xfrm>
            <a:off x="10966822" y="361489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Yucatán**</a:t>
            </a:r>
          </a:p>
        </p:txBody>
      </p:sp>
      <p:sp>
        <p:nvSpPr>
          <p:cNvPr id="60" name="CuadroTexto 1074">
            <a:extLst>
              <a:ext uri="{FF2B5EF4-FFF2-40B4-BE49-F238E27FC236}">
                <a16:creationId xmlns:a16="http://schemas.microsoft.com/office/drawing/2014/main" id="{E4C613C5-3FB7-EB27-ADD1-DCD7C75B93D5}"/>
              </a:ext>
            </a:extLst>
          </p:cNvPr>
          <p:cNvSpPr txBox="1"/>
          <p:nvPr/>
        </p:nvSpPr>
        <p:spPr>
          <a:xfrm>
            <a:off x="3996730" y="1141753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3F3F3F"/>
                </a:solidFill>
                <a:latin typeface="ArialMT"/>
                <a:ea typeface="Roboto" panose="02000000000000000000" pitchFamily="2" charset="0"/>
                <a:cs typeface="Arial" panose="020B0604020202020204" pitchFamily="34" charset="0"/>
              </a:rPr>
              <a:t>Baja California*</a:t>
            </a:r>
          </a:p>
        </p:txBody>
      </p:sp>
      <p:sp>
        <p:nvSpPr>
          <p:cNvPr id="61" name="TextBox 6">
            <a:extLst>
              <a:ext uri="{FF2B5EF4-FFF2-40B4-BE49-F238E27FC236}">
                <a16:creationId xmlns:a16="http://schemas.microsoft.com/office/drawing/2014/main" id="{4B5AF6CB-7A18-0F89-D9C2-938B105577D0}"/>
              </a:ext>
            </a:extLst>
          </p:cNvPr>
          <p:cNvSpPr txBox="1"/>
          <p:nvPr/>
        </p:nvSpPr>
        <p:spPr>
          <a:xfrm>
            <a:off x="9857788" y="5809614"/>
            <a:ext cx="2085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MT"/>
                <a:ea typeface="Roboto Light" panose="02000000000000000000" pitchFamily="2" charset="0"/>
              </a:rPr>
              <a:t>Fuente: Elaboración Propia </a:t>
            </a:r>
            <a:endParaRPr lang="en-MX" sz="1200" dirty="0">
              <a:latin typeface="ArialMT"/>
              <a:ea typeface="Roboto Light" panose="02000000000000000000" pitchFamily="2" charset="0"/>
            </a:endParaRPr>
          </a:p>
        </p:txBody>
      </p:sp>
      <p:graphicFrame>
        <p:nvGraphicFramePr>
          <p:cNvPr id="62" name="Table 20">
            <a:extLst>
              <a:ext uri="{FF2B5EF4-FFF2-40B4-BE49-F238E27FC236}">
                <a16:creationId xmlns:a16="http://schemas.microsoft.com/office/drawing/2014/main" id="{1D133B1E-17B9-4023-1268-302CC3A2E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12882"/>
              </p:ext>
            </p:extLst>
          </p:nvPr>
        </p:nvGraphicFramePr>
        <p:xfrm>
          <a:off x="116857" y="2183833"/>
          <a:ext cx="5505797" cy="3743960"/>
        </p:xfrm>
        <a:graphic>
          <a:graphicData uri="http://schemas.openxmlformats.org/drawingml/2006/table">
            <a:tbl>
              <a:tblPr firstCol="1" bandRow="1"/>
              <a:tblGrid>
                <a:gridCol w="1986275">
                  <a:extLst>
                    <a:ext uri="{9D8B030D-6E8A-4147-A177-3AD203B41FA5}">
                      <a16:colId xmlns:a16="http://schemas.microsoft.com/office/drawing/2014/main" val="3374576460"/>
                    </a:ext>
                  </a:extLst>
                </a:gridCol>
                <a:gridCol w="1743854">
                  <a:extLst>
                    <a:ext uri="{9D8B030D-6E8A-4147-A177-3AD203B41FA5}">
                      <a16:colId xmlns:a16="http://schemas.microsoft.com/office/drawing/2014/main" val="273512233"/>
                    </a:ext>
                  </a:extLst>
                </a:gridCol>
                <a:gridCol w="1775668">
                  <a:extLst>
                    <a:ext uri="{9D8B030D-6E8A-4147-A177-3AD203B41FA5}">
                      <a16:colId xmlns:a16="http://schemas.microsoft.com/office/drawing/2014/main" val="3096412754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marL="457200" algn="l"/>
                      <a:r>
                        <a:rPr lang="es-MX" sz="1600" b="0" i="0" noProof="0" dirty="0">
                          <a:solidFill>
                            <a:srgbClr val="FFFFFF"/>
                          </a:solidFill>
                          <a:effectLst/>
                          <a:latin typeface="ArialMT"/>
                          <a:ea typeface="Roboto Light" panose="02000000000000000000" pitchFamily="2" charset="0"/>
                        </a:rPr>
                        <a:t>Estado</a:t>
                      </a:r>
                      <a:endParaRPr lang="es-MX" sz="1600" b="0" i="0" noProof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noProof="0" dirty="0">
                          <a:solidFill>
                            <a:srgbClr val="FFFFFF"/>
                          </a:solidFill>
                          <a:effectLst/>
                          <a:latin typeface="ArialMT"/>
                          <a:ea typeface="Roboto Light" panose="02000000000000000000" pitchFamily="2" charset="0"/>
                        </a:rPr>
                        <a:t>Tasa del impuesto USD/tCO</a:t>
                      </a:r>
                      <a:r>
                        <a:rPr lang="es-MX" sz="1600" b="0" i="0" baseline="-25000" noProof="0" dirty="0">
                          <a:solidFill>
                            <a:srgbClr val="FFFFFF"/>
                          </a:solidFill>
                          <a:effectLst/>
                          <a:latin typeface="ArialMT"/>
                          <a:ea typeface="Roboto Light" panose="02000000000000000000" pitchFamily="2" charset="0"/>
                        </a:rPr>
                        <a:t>2</a:t>
                      </a:r>
                      <a:r>
                        <a:rPr lang="es-MX" sz="1600" b="0" i="0" noProof="0" dirty="0">
                          <a:solidFill>
                            <a:srgbClr val="FFFFFF"/>
                          </a:solidFill>
                          <a:effectLst/>
                          <a:latin typeface="ArialMT"/>
                          <a:ea typeface="Roboto Light" panose="02000000000000000000" pitchFamily="2" charset="0"/>
                        </a:rPr>
                        <a:t>e</a:t>
                      </a:r>
                      <a:endParaRPr lang="es-MX" sz="1600" b="0" i="0" noProof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/>
                      <a:r>
                        <a:rPr lang="es-MX" sz="1600" b="0" i="0" kern="1200" noProof="0" dirty="0">
                          <a:solidFill>
                            <a:srgbClr val="FFFFFF"/>
                          </a:solidFill>
                          <a:effectLst/>
                          <a:latin typeface="ArialMT"/>
                          <a:ea typeface="Roboto Light" panose="02000000000000000000" pitchFamily="2" charset="0"/>
                          <a:cs typeface="+mn-cs"/>
                        </a:rPr>
                        <a:t>Año de Introducción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2431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457200" algn="l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Zacatecas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12.5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2017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31719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457200" algn="l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Tamaulipas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14.4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2020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53152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457200" algn="l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Baja California*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18.7 – 25.5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509649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457200" algn="l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Estado de  Mexico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2022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73566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457200" algn="l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Querétaro**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US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2022 (2023)</a:t>
                      </a:r>
                      <a:endParaRPr lang="en-MX" sz="1900" b="0" i="0" dirty="0">
                        <a:effectLst/>
                        <a:latin typeface="ArialMT"/>
                        <a:ea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7939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457200" algn="l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Yucatán**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MX" sz="1900" b="0" i="0" dirty="0">
                          <a:effectLst/>
                          <a:latin typeface="ArialMT"/>
                          <a:ea typeface="Roboto Light" panose="02000000000000000000" pitchFamily="2" charset="0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342359"/>
                  </a:ext>
                </a:extLst>
              </a:tr>
            </a:tbl>
          </a:graphicData>
        </a:graphic>
      </p:graphicFrame>
      <p:sp>
        <p:nvSpPr>
          <p:cNvPr id="63" name="TextBox 44">
            <a:extLst>
              <a:ext uri="{FF2B5EF4-FFF2-40B4-BE49-F238E27FC236}">
                <a16:creationId xmlns:a16="http://schemas.microsoft.com/office/drawing/2014/main" id="{E72472FE-AC65-33FF-6D35-18BDAD32DCD8}"/>
              </a:ext>
            </a:extLst>
          </p:cNvPr>
          <p:cNvSpPr txBox="1"/>
          <p:nvPr/>
        </p:nvSpPr>
        <p:spPr>
          <a:xfrm>
            <a:off x="90563" y="6027296"/>
            <a:ext cx="5957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MT"/>
                <a:ea typeface="Roboto Light" panose="02000000000000000000" pitchFamily="2" charset="0"/>
              </a:rPr>
              <a:t>Fuente: Elaboración propia</a:t>
            </a:r>
          </a:p>
          <a:p>
            <a:r>
              <a:rPr lang="es-MX" sz="1200" dirty="0">
                <a:latin typeface="ArialMT"/>
                <a:ea typeface="Roboto Light" panose="02000000000000000000" pitchFamily="2" charset="0"/>
              </a:rPr>
              <a:t>** Permite el uso de </a:t>
            </a:r>
            <a:r>
              <a:rPr lang="es-MX" sz="1200" dirty="0" err="1">
                <a:latin typeface="ArialMT"/>
                <a:ea typeface="Roboto Light" panose="02000000000000000000" pitchFamily="2" charset="0"/>
              </a:rPr>
              <a:t>Offsets</a:t>
            </a:r>
            <a:r>
              <a:rPr lang="es-MX" sz="1200" dirty="0">
                <a:latin typeface="ArialMT"/>
                <a:ea typeface="Roboto Light" panose="02000000000000000000" pitchFamily="2" charset="0"/>
              </a:rPr>
              <a:t> o tiene un mecanismo de reducción de la base gravable </a:t>
            </a:r>
          </a:p>
          <a:p>
            <a:r>
              <a:rPr lang="es-MX" sz="1200" dirty="0">
                <a:latin typeface="ArialMT"/>
                <a:ea typeface="Roboto Light" panose="02000000000000000000" pitchFamily="2" charset="0"/>
              </a:rPr>
              <a:t>*No está operando </a:t>
            </a:r>
            <a:endParaRPr lang="en-MX" sz="1200" dirty="0">
              <a:latin typeface="ArialM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2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Lecciones aprendidas de los impuestos al carbono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9" y="1242928"/>
            <a:ext cx="116374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Es importante determinar un nivel del impuesto que no comprometa la </a:t>
            </a:r>
            <a:r>
              <a:rPr lang="es-MX" b="1" dirty="0">
                <a:latin typeface="ArialMT"/>
              </a:rPr>
              <a:t>competitividad económica </a:t>
            </a:r>
            <a:r>
              <a:rPr lang="es-MX" dirty="0">
                <a:latin typeface="ArialMT"/>
              </a:rPr>
              <a:t>de la región, pero a su vez incentive procesos internos de descarbonización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Si ya se cuenta con un marco legal óptimo, la </a:t>
            </a:r>
            <a:r>
              <a:rPr lang="es-MX" b="1" dirty="0">
                <a:latin typeface="ArialMT"/>
              </a:rPr>
              <a:t>voluntad política </a:t>
            </a:r>
            <a:r>
              <a:rPr lang="es-MX" dirty="0">
                <a:latin typeface="ArialMT"/>
              </a:rPr>
              <a:t>es un factor muy determinante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Es importante </a:t>
            </a:r>
            <a:r>
              <a:rPr lang="es-MX" b="1" dirty="0">
                <a:latin typeface="ArialMT"/>
              </a:rPr>
              <a:t>socializar el instrumento </a:t>
            </a:r>
            <a:r>
              <a:rPr lang="es-MX" dirty="0">
                <a:latin typeface="ArialMT"/>
              </a:rPr>
              <a:t>con el sector privado antes de su publicación para mejorar su aceptación (umbrales, sectores a regular, uso de los recursos recaudados) 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En caso de contar con mecanismos de compensación, habrá que considerar la </a:t>
            </a:r>
            <a:r>
              <a:rPr lang="es-MX" b="1" dirty="0">
                <a:latin typeface="ArialMT"/>
              </a:rPr>
              <a:t>oferta de </a:t>
            </a:r>
            <a:r>
              <a:rPr lang="es-MX" b="1" dirty="0" err="1">
                <a:latin typeface="ArialMT"/>
              </a:rPr>
              <a:t>offsets</a:t>
            </a:r>
            <a:r>
              <a:rPr lang="es-MX" b="1" dirty="0">
                <a:latin typeface="ArialMT"/>
              </a:rPr>
              <a:t> </a:t>
            </a:r>
            <a:r>
              <a:rPr lang="es-MX" dirty="0">
                <a:latin typeface="ArialMT"/>
              </a:rPr>
              <a:t>y su impacto en precios de los créditos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Las </a:t>
            </a:r>
            <a:r>
              <a:rPr lang="es-MX" b="1" dirty="0">
                <a:latin typeface="ArialMT"/>
              </a:rPr>
              <a:t>reglas deben de ser claras y transparentes </a:t>
            </a:r>
            <a:r>
              <a:rPr lang="es-MX" dirty="0">
                <a:latin typeface="ArialMT"/>
              </a:rPr>
              <a:t>¿Quién está regulado? ¿Qué mecanismos de flexibilidad tengo?, Fechas de pago, </a:t>
            </a:r>
            <a:r>
              <a:rPr lang="es-MX" dirty="0" err="1">
                <a:latin typeface="ArialMT"/>
              </a:rPr>
              <a:t>offsets</a:t>
            </a:r>
            <a:r>
              <a:rPr lang="es-MX" dirty="0">
                <a:latin typeface="ArialMT"/>
              </a:rPr>
              <a:t> elegibles</a:t>
            </a:r>
          </a:p>
          <a:p>
            <a:endParaRPr lang="es-MX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Procesos de </a:t>
            </a:r>
            <a:r>
              <a:rPr lang="es-MX" b="1" dirty="0">
                <a:latin typeface="ArialMT"/>
              </a:rPr>
              <a:t>formación de capacidades </a:t>
            </a:r>
            <a:r>
              <a:rPr lang="es-MX" dirty="0">
                <a:latin typeface="ArialMT"/>
              </a:rPr>
              <a:t>para los entes regulados.</a:t>
            </a:r>
          </a:p>
        </p:txBody>
      </p:sp>
    </p:spTree>
    <p:extLst>
      <p:ext uri="{BB962C8B-B14F-4D97-AF65-F5344CB8AC3E}">
        <p14:creationId xmlns:p14="http://schemas.microsoft.com/office/powerpoint/2010/main" val="78089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4590" y="91353"/>
            <a:ext cx="1167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Enfrentar impactos de mecanismos de precio al carbono.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A3431FD2-810F-B576-6408-9E84DA0F14B5}"/>
              </a:ext>
            </a:extLst>
          </p:cNvPr>
          <p:cNvSpPr txBox="1"/>
          <p:nvPr/>
        </p:nvSpPr>
        <p:spPr>
          <a:xfrm>
            <a:off x="361729" y="3984009"/>
            <a:ext cx="469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M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A76F6D-ED5D-C9CE-10AD-F788C4B5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" y="1105025"/>
            <a:ext cx="9157386" cy="579474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809B74B-D1C1-853F-4D97-2EAD93CA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15" y="6391210"/>
            <a:ext cx="2152685" cy="4667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187BAC6-C4DA-B36C-786B-80420B6913B7}"/>
              </a:ext>
            </a:extLst>
          </p:cNvPr>
          <p:cNvSpPr txBox="1"/>
          <p:nvPr/>
        </p:nvSpPr>
        <p:spPr>
          <a:xfrm>
            <a:off x="4829252" y="6344295"/>
            <a:ext cx="6883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0" i="0" u="none" strike="noStrike" baseline="0" dirty="0">
                <a:latin typeface="FranklinGothic-Book"/>
              </a:rPr>
              <a:t>Fuente: INECC (2021). Estimación de costos y beneficios asociados a la implementación de acciones de mitigación para el cumplimiento de los objetivos de reducción de emisiones 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439862" y="1356952"/>
            <a:ext cx="5590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MT"/>
                <a:sym typeface="Roboto"/>
              </a:rPr>
              <a:t>Identificar Acciones de Mitigación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MT"/>
                <a:sym typeface="Roboto"/>
              </a:rPr>
              <a:t>Cuantificación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latin typeface="ArialMT"/>
                <a:sym typeface="Roboto"/>
              </a:rPr>
              <a:t>Identificación de costos / beneficios</a:t>
            </a:r>
            <a:endParaRPr lang="es-MX" sz="2000" b="1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52951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-1" y="176963"/>
            <a:ext cx="12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i="0" u="none" strike="noStrike" baseline="0" dirty="0">
                <a:solidFill>
                  <a:srgbClr val="002060"/>
                </a:solidFill>
                <a:latin typeface="ArialMT"/>
              </a:rPr>
              <a:t>Beneficios de mecanismos de precio al carbono para acción climática en LATAM</a:t>
            </a:r>
            <a:endParaRPr lang="es-PA" sz="4400" b="1" dirty="0">
              <a:latin typeface="Arial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6">
            <a:extLst>
              <a:ext uri="{FF2B5EF4-FFF2-40B4-BE49-F238E27FC236}">
                <a16:creationId xmlns:a16="http://schemas.microsoft.com/office/drawing/2014/main" id="{B5143329-F228-95ED-D043-0B55DC26A641}"/>
              </a:ext>
            </a:extLst>
          </p:cNvPr>
          <p:cNvSpPr txBox="1"/>
          <p:nvPr/>
        </p:nvSpPr>
        <p:spPr>
          <a:xfrm>
            <a:off x="-1" y="1397675"/>
            <a:ext cx="8771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Internalizar Costos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Mejorar la eficiencia en procesos productivos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Reducir riesgos pro externalidades negativas ambientales que pueden tener un impacto financiero mayor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Acelerar la eliminación gradual de carbono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Fomentar las inversiones de bajo carbono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Influenciar las decisiones corporativas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ArialMT"/>
                <a:sym typeface="Roboto"/>
              </a:rPr>
              <a:t>Permanecer competitivo en el mercado internacional y demostrar liderazgo </a:t>
            </a:r>
          </a:p>
        </p:txBody>
      </p:sp>
    </p:spTree>
    <p:extLst>
      <p:ext uri="{BB962C8B-B14F-4D97-AF65-F5344CB8AC3E}">
        <p14:creationId xmlns:p14="http://schemas.microsoft.com/office/powerpoint/2010/main" val="285630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469901" y="158994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Contenido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227B41-7B26-6539-40F2-CCB36F3EF906}"/>
              </a:ext>
            </a:extLst>
          </p:cNvPr>
          <p:cNvSpPr txBox="1"/>
          <p:nvPr/>
        </p:nvSpPr>
        <p:spPr>
          <a:xfrm>
            <a:off x="469901" y="2438400"/>
            <a:ext cx="1037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400" dirty="0"/>
              <a:t>Breve revisión de conceptos básicos</a:t>
            </a:r>
          </a:p>
          <a:p>
            <a:pPr marL="342900" indent="-342900">
              <a:buAutoNum type="arabicPeriod"/>
            </a:pPr>
            <a:r>
              <a:rPr lang="es-MX" sz="2400" dirty="0"/>
              <a:t>Experiencia del Sistema de Comercio de Emisiones en México</a:t>
            </a:r>
          </a:p>
          <a:p>
            <a:pPr marL="342900" indent="-342900">
              <a:buAutoNum type="arabicPeriod"/>
            </a:pPr>
            <a:r>
              <a:rPr lang="es-MX" sz="2400" dirty="0"/>
              <a:t>Experiencia de los impuestos al carbono en México </a:t>
            </a:r>
          </a:p>
          <a:p>
            <a:pPr marL="342900" indent="-342900">
              <a:buAutoNum type="arabicPeriod"/>
            </a:pPr>
            <a:r>
              <a:rPr lang="es-MX" sz="2400" dirty="0"/>
              <a:t>Enfrentar impactos de mecanismos de precio al carbono </a:t>
            </a: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0" y="1573844"/>
            <a:ext cx="3411098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Conceptos Básicos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623064" y="3565769"/>
            <a:ext cx="7771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0" u="none" strike="noStrike" cap="none" dirty="0">
                <a:latin typeface="ArialMT"/>
                <a:sym typeface="Roboto"/>
              </a:rPr>
              <a:t>Es el conjunto de diferentes sistemas de comercio que los gobiernos, empresas o individuos emplean para comprar o vender productos que representen toneladas mitigadas y/o capturadas de dióxido de carbono.</a:t>
            </a:r>
          </a:p>
          <a:p>
            <a:endParaRPr lang="es-MX" dirty="0">
              <a:latin typeface="ArialMT"/>
              <a:sym typeface="Roboto"/>
            </a:endParaRPr>
          </a:p>
          <a:p>
            <a:r>
              <a:rPr lang="es-MX" sz="1800" b="0" i="0" u="none" strike="noStrike" cap="none" dirty="0">
                <a:latin typeface="ArialMT"/>
                <a:sym typeface="Roboto"/>
              </a:rPr>
              <a:t>Existen mercados Voluntarios y Regulados con instrumentos como los </a:t>
            </a:r>
            <a:r>
              <a:rPr lang="es-MX" sz="1800" b="1" i="0" u="none" strike="noStrike" cap="none" dirty="0">
                <a:latin typeface="ArialMT"/>
                <a:sym typeface="Roboto"/>
              </a:rPr>
              <a:t>Sistemas de Comercio de Emisiones y los Impuestos al carbono.  </a:t>
            </a:r>
            <a:endParaRPr lang="es-MX" sz="1800" b="1" dirty="0">
              <a:latin typeface="ArialMT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AF665F6-89E0-1E34-2E6F-289EE7DA8509}"/>
              </a:ext>
            </a:extLst>
          </p:cNvPr>
          <p:cNvSpPr txBox="1"/>
          <p:nvPr/>
        </p:nvSpPr>
        <p:spPr>
          <a:xfrm>
            <a:off x="623064" y="1735233"/>
            <a:ext cx="777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0" i="0" u="none" strike="noStrike" baseline="0" dirty="0">
                <a:latin typeface="ArialMT"/>
              </a:rPr>
              <a:t>La fijación de precio al carbono es un instrumento que captura los </a:t>
            </a:r>
            <a:r>
              <a:rPr lang="es-MX" sz="1800" b="1" i="0" u="none" strike="noStrike" baseline="0" dirty="0">
                <a:latin typeface="ArialMT"/>
              </a:rPr>
              <a:t>costos externos </a:t>
            </a:r>
            <a:r>
              <a:rPr lang="es-MX" sz="1800" i="0" u="none" strike="noStrike" baseline="0" dirty="0">
                <a:latin typeface="ArialMT"/>
              </a:rPr>
              <a:t>de las emisiones de Gases de Efecto Invernadero (GEI) </a:t>
            </a:r>
            <a:r>
              <a:rPr lang="es-MX" sz="1800" b="0" i="0" u="none" strike="noStrike" baseline="0" dirty="0">
                <a:latin typeface="ArialMT"/>
              </a:rPr>
              <a:t>y los </a:t>
            </a:r>
            <a:r>
              <a:rPr lang="es-MX" sz="1800" b="1" i="0" u="none" strike="noStrike" baseline="0" dirty="0">
                <a:latin typeface="ArialMT"/>
              </a:rPr>
              <a:t>vincula a sus fuentes</a:t>
            </a:r>
            <a:r>
              <a:rPr lang="es-MX" sz="1800" b="0" i="0" u="none" strike="noStrike" baseline="0" dirty="0">
                <a:latin typeface="ArialMT"/>
              </a:rPr>
              <a:t> </a:t>
            </a:r>
            <a:r>
              <a:rPr lang="es-MX" sz="1800" i="0" u="none" strike="noStrike" baseline="0" dirty="0">
                <a:latin typeface="ArialMT"/>
              </a:rPr>
              <a:t>a través de un precio.</a:t>
            </a:r>
            <a:endParaRPr lang="es-PA" dirty="0">
              <a:latin typeface="Arial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BA2C34-DD4C-5CB6-4549-D209377DF180}"/>
              </a:ext>
            </a:extLst>
          </p:cNvPr>
          <p:cNvSpPr txBox="1"/>
          <p:nvPr/>
        </p:nvSpPr>
        <p:spPr>
          <a:xfrm>
            <a:off x="623065" y="1235463"/>
            <a:ext cx="462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MT"/>
                <a:cs typeface="Arial" panose="020B0604020202020204" pitchFamily="34" charset="0"/>
              </a:rPr>
              <a:t>Precio al Carbono</a:t>
            </a:r>
            <a:endParaRPr lang="en-US" b="1" dirty="0">
              <a:latin typeface="ArialMT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620240-70E2-837A-1187-50FA70D27E04}"/>
              </a:ext>
            </a:extLst>
          </p:cNvPr>
          <p:cNvSpPr txBox="1"/>
          <p:nvPr/>
        </p:nvSpPr>
        <p:spPr>
          <a:xfrm>
            <a:off x="623065" y="3067864"/>
            <a:ext cx="462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MT"/>
                <a:cs typeface="Arial" panose="020B0604020202020204" pitchFamily="34" charset="0"/>
              </a:rPr>
              <a:t>Mercado de Carbono</a:t>
            </a:r>
            <a:endParaRPr lang="en-US" b="1" dirty="0">
              <a:latin typeface="ArialMT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0D905-C19E-07EB-B332-247F1B3E0E9A}"/>
              </a:ext>
            </a:extLst>
          </p:cNvPr>
          <p:cNvSpPr txBox="1"/>
          <p:nvPr/>
        </p:nvSpPr>
        <p:spPr>
          <a:xfrm>
            <a:off x="1270765" y="5579670"/>
            <a:ext cx="665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MT"/>
                <a:cs typeface="Arial" panose="020B0604020202020204" pitchFamily="34" charset="0"/>
              </a:rPr>
              <a:t>¿Cuál es el mejor instrumento? ¿Cuál es más fácil de implementar? ¿Cuál es el más eficiente?</a:t>
            </a:r>
            <a:endParaRPr lang="en-US" sz="2000" b="1" dirty="0">
              <a:latin typeface="Arial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0" y="1573844"/>
            <a:ext cx="3411098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 de Comercio de Emisiones en México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623064" y="3306725"/>
            <a:ext cx="7771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ArialMT"/>
                <a:sym typeface="Roboto"/>
              </a:rPr>
              <a:t>Ley General de Cambio Climático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ArialMT"/>
                <a:sym typeface="Roboto"/>
              </a:rPr>
              <a:t>Programas Subnacionales de Cambio Climático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  <a:sym typeface="Roboto"/>
              </a:rPr>
              <a:t>Programa Especial de Cambio Climático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ArialMT"/>
              </a:rPr>
              <a:t>Registro Nacional de Emisiones ( Ayuda a generar una línea 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ArialMT"/>
              </a:rPr>
              <a:t>Contribución Determinada a nivel Nacional (NDC)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ArialMT"/>
              </a:rPr>
              <a:t>Sistema de Comercio de Emisiones</a:t>
            </a:r>
            <a:endParaRPr lang="es-MX" sz="1800" b="1" dirty="0">
              <a:latin typeface="ArialMT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AF665F6-89E0-1E34-2E6F-289EE7DA8509}"/>
              </a:ext>
            </a:extLst>
          </p:cNvPr>
          <p:cNvSpPr txBox="1"/>
          <p:nvPr/>
        </p:nvSpPr>
        <p:spPr>
          <a:xfrm>
            <a:off x="623064" y="1735233"/>
            <a:ext cx="777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latin typeface="ArialMT"/>
              </a:rPr>
              <a:t>Un sistema de comercio de emisiones (SCE) es </a:t>
            </a:r>
            <a:r>
              <a:rPr lang="es-MX" sz="1800" b="1" i="0" u="none" strike="noStrike" baseline="0" dirty="0">
                <a:latin typeface="Arial-BoldMT"/>
              </a:rPr>
              <a:t>un mecanismo de mercado </a:t>
            </a:r>
            <a:r>
              <a:rPr lang="es-MX" sz="1800" b="0" i="0" u="none" strike="noStrike" baseline="0" dirty="0">
                <a:latin typeface="ArialMT"/>
              </a:rPr>
              <a:t>para reducir emisiones de gases de efecto invernadero de la manera más </a:t>
            </a:r>
            <a:r>
              <a:rPr lang="en-US" sz="1800" b="1" i="0" u="none" strike="noStrike" baseline="0" dirty="0" err="1">
                <a:latin typeface="ArialMT"/>
              </a:rPr>
              <a:t>costo</a:t>
            </a:r>
            <a:r>
              <a:rPr lang="en-US" sz="1800" b="1" i="0" u="none" strike="noStrike" baseline="0" dirty="0">
                <a:latin typeface="ArialMT"/>
              </a:rPr>
              <a:t> - </a:t>
            </a:r>
            <a:r>
              <a:rPr lang="en-US" sz="1800" b="1" i="0" u="none" strike="noStrike" baseline="0" dirty="0" err="1">
                <a:latin typeface="ArialMT"/>
              </a:rPr>
              <a:t>efectiva</a:t>
            </a:r>
            <a:r>
              <a:rPr lang="en-US" sz="1800" b="1" i="0" u="none" strike="noStrike" baseline="0" dirty="0">
                <a:latin typeface="ArialMT"/>
              </a:rPr>
              <a:t>.</a:t>
            </a:r>
            <a:endParaRPr lang="es-PA" b="1" dirty="0">
              <a:latin typeface="ArialM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BA2C34-DD4C-5CB6-4549-D209377DF180}"/>
              </a:ext>
            </a:extLst>
          </p:cNvPr>
          <p:cNvSpPr txBox="1"/>
          <p:nvPr/>
        </p:nvSpPr>
        <p:spPr>
          <a:xfrm>
            <a:off x="623065" y="1235463"/>
            <a:ext cx="777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MT"/>
                <a:cs typeface="Arial" panose="020B0604020202020204" pitchFamily="34" charset="0"/>
              </a:rPr>
              <a:t>¿Qué es un Sistema de Comercio de Emisiones? (SCE)</a:t>
            </a:r>
            <a:endParaRPr lang="en-US" b="1" dirty="0">
              <a:latin typeface="ArialMT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2620240-70E2-837A-1187-50FA70D27E04}"/>
              </a:ext>
            </a:extLst>
          </p:cNvPr>
          <p:cNvSpPr txBox="1"/>
          <p:nvPr/>
        </p:nvSpPr>
        <p:spPr>
          <a:xfrm>
            <a:off x="623064" y="2935562"/>
            <a:ext cx="628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MT"/>
                <a:cs typeface="Arial" panose="020B0604020202020204" pitchFamily="34" charset="0"/>
              </a:rPr>
              <a:t>Marco Institucional para el SCE mexicano </a:t>
            </a:r>
            <a:endParaRPr lang="en-US" b="1" dirty="0">
              <a:latin typeface="ArialMT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905064-C932-1F0C-536B-996D1D3D061A}"/>
              </a:ext>
            </a:extLst>
          </p:cNvPr>
          <p:cNvSpPr txBox="1"/>
          <p:nvPr/>
        </p:nvSpPr>
        <p:spPr>
          <a:xfrm>
            <a:off x="749300" y="5588000"/>
            <a:ext cx="748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0" i="1" u="none" strike="noStrike" baseline="0" dirty="0">
                <a:latin typeface="ArialMT"/>
              </a:rPr>
              <a:t>El artículo 94 de la Ley General de Cambio Climático </a:t>
            </a:r>
            <a:r>
              <a:rPr lang="es-MX" sz="1800" b="1" i="1" u="none" strike="noStrike" baseline="0" dirty="0">
                <a:latin typeface="Arial-BoldMT"/>
              </a:rPr>
              <a:t>mandata </a:t>
            </a:r>
            <a:r>
              <a:rPr lang="es-MX" sz="1800" b="0" i="1" u="none" strike="noStrike" baseline="0" dirty="0">
                <a:latin typeface="ArialMT"/>
              </a:rPr>
              <a:t>el establecimiento de un </a:t>
            </a:r>
            <a:r>
              <a:rPr lang="es-MX" sz="1800" b="1" i="1" u="none" strike="noStrike" baseline="0" dirty="0">
                <a:latin typeface="Arial-BoldMT"/>
              </a:rPr>
              <a:t>SCE </a:t>
            </a:r>
            <a:r>
              <a:rPr lang="es-MX" sz="1800" b="0" i="1" u="none" strike="noStrike" baseline="0" dirty="0">
                <a:latin typeface="ArialMT"/>
              </a:rPr>
              <a:t>con el objetivo de </a:t>
            </a:r>
            <a:r>
              <a:rPr lang="es-MX" sz="1800" b="1" i="1" u="none" strike="noStrike" baseline="0" dirty="0">
                <a:latin typeface="Arial-BoldMT"/>
              </a:rPr>
              <a:t>promover reducciones de emisiones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580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0688" y="1619021"/>
            <a:ext cx="3411098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 de Comercio de Emisiones en México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8" y="1242928"/>
            <a:ext cx="8477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  <a:sym typeface="Roboto"/>
              </a:rPr>
              <a:t>Se establece una fase piloto (2020 – 2022 ): Sin sanciones económicas , busca probar el diseño del SCE e identificar ajustes, permitir que las entidades cubiertas se familiaricen con el mercado y desarrollen capacidades</a:t>
            </a:r>
            <a:endParaRPr lang="es-MX" sz="1800" dirty="0">
              <a:latin typeface="ArialMT"/>
              <a:sym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  <a:sym typeface="Roboto"/>
              </a:rPr>
              <a:t>Umbral: Igual o mayor a 100,000 Tco</a:t>
            </a:r>
            <a:r>
              <a:rPr lang="es-MX" sz="1050" dirty="0">
                <a:latin typeface="ArialMT"/>
                <a:sym typeface="Roboto"/>
              </a:rPr>
              <a:t>2 </a:t>
            </a:r>
            <a:r>
              <a:rPr lang="es-MX" dirty="0">
                <a:latin typeface="ArialMT"/>
                <a:sym typeface="Roboto"/>
              </a:rPr>
              <a:t>de emisiones directas provenientes de fuentes fijas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MT"/>
              </a:rPr>
              <a:t>Cobertura: 300 instalaciones (45% emisiones nacionales)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A3431FD2-810F-B576-6408-9E84DA0F14B5}"/>
              </a:ext>
            </a:extLst>
          </p:cNvPr>
          <p:cNvSpPr txBox="1"/>
          <p:nvPr/>
        </p:nvSpPr>
        <p:spPr>
          <a:xfrm>
            <a:off x="361729" y="3984009"/>
            <a:ext cx="469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MT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C8A0279-30F9-EBB7-B71D-10BCDECF1E0E}"/>
              </a:ext>
            </a:extLst>
          </p:cNvPr>
          <p:cNvSpPr txBox="1"/>
          <p:nvPr/>
        </p:nvSpPr>
        <p:spPr>
          <a:xfrm>
            <a:off x="361728" y="3508282"/>
            <a:ext cx="3295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MT"/>
              </a:rPr>
              <a:t>Sector Energético </a:t>
            </a:r>
          </a:p>
          <a:p>
            <a:endParaRPr lang="es-MX" dirty="0">
              <a:latin typeface="ArialMT"/>
            </a:endParaRP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Explotación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Producción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Transporte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Distribución de hidrocarburos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Generación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Transmisión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Distribución de electricidad</a:t>
            </a:r>
            <a:endParaRPr lang="es-MX" dirty="0">
              <a:latin typeface="ArialMT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200A6D6-FB92-A463-8B2E-4DBD1435E59E}"/>
              </a:ext>
            </a:extLst>
          </p:cNvPr>
          <p:cNvSpPr txBox="1"/>
          <p:nvPr/>
        </p:nvSpPr>
        <p:spPr>
          <a:xfrm>
            <a:off x="3907708" y="3427684"/>
            <a:ext cx="2558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MT"/>
              </a:rPr>
              <a:t>Sector Industrial </a:t>
            </a:r>
          </a:p>
          <a:p>
            <a:endParaRPr lang="es-MX" dirty="0"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latin typeface="Roboto-Regular"/>
              </a:rPr>
              <a:t>• </a:t>
            </a:r>
            <a:r>
              <a:rPr lang="es-MX" sz="1800" b="0" i="0" u="none" strike="noStrike" baseline="0" dirty="0">
                <a:latin typeface="Roboto-Regular"/>
              </a:rPr>
              <a:t>Automotriz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Cementera y calera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Química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Alimentos y bebidas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Vidrio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Siderúrgica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Metalúrgica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Minera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Petroquímica</a:t>
            </a:r>
          </a:p>
          <a:p>
            <a:pPr algn="l"/>
            <a:r>
              <a:rPr lang="es-MX" sz="1800" b="0" i="0" u="none" strike="noStrike" baseline="0" dirty="0">
                <a:latin typeface="Roboto-Regular"/>
              </a:rPr>
              <a:t>• Celulosa y papel</a:t>
            </a:r>
            <a:endParaRPr lang="es-MX" dirty="0">
              <a:latin typeface="ArialM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625490-DF1F-7B4C-6071-53BBE038B6E8}"/>
              </a:ext>
            </a:extLst>
          </p:cNvPr>
          <p:cNvSpPr txBox="1"/>
          <p:nvPr/>
        </p:nvSpPr>
        <p:spPr>
          <a:xfrm>
            <a:off x="7193902" y="4683967"/>
            <a:ext cx="134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MT"/>
              </a:rPr>
              <a:t>¿Y el sector transporte?</a:t>
            </a:r>
            <a:endParaRPr lang="en-US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81125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 descr="Resultado de imagen para factory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754" y="4691947"/>
            <a:ext cx="1492673" cy="199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Resultado de imagen para factory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501" y="4691947"/>
            <a:ext cx="1299991" cy="17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Resultado de imagen para factory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757" y="4812035"/>
            <a:ext cx="1188753" cy="158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Resultado de imagen para cloud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1205" y="3709709"/>
            <a:ext cx="919771" cy="12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Resultado de imagen para cloud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4917" y="3115726"/>
            <a:ext cx="991161" cy="132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Resultado de imagen para cloud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6808" y="4133303"/>
            <a:ext cx="837965" cy="111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Resultado de imagen para cloud ic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7396" y="2438914"/>
            <a:ext cx="1515413" cy="219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Resultado de imagen para industry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7397" y="4793486"/>
            <a:ext cx="1147681" cy="1530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/>
        </p:nvSpPr>
        <p:spPr>
          <a:xfrm>
            <a:off x="5984136" y="1615178"/>
            <a:ext cx="3886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6821592" y="1664069"/>
            <a:ext cx="4352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Dióxido de carbono (CO</a:t>
            </a:r>
            <a:r>
              <a:rPr lang="es-MX" sz="2400" baseline="-250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2</a:t>
            </a: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)</a:t>
            </a:r>
            <a:endParaRPr dirty="0">
              <a:latin typeface="ArialMT"/>
              <a:ea typeface="Roboto Light" panose="02000000000000000000" pitchFamily="2" charset="0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818864" y="2121761"/>
            <a:ext cx="31915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Metano (CH</a:t>
            </a:r>
            <a:r>
              <a:rPr lang="es-MX" sz="2400" baseline="-250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4</a:t>
            </a: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)</a:t>
            </a:r>
            <a:endParaRPr dirty="0">
              <a:latin typeface="ArialMT"/>
              <a:ea typeface="Roboto Light" panose="02000000000000000000" pitchFamily="2" charset="0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6818863" y="1251195"/>
            <a:ext cx="36553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Óxido nitroso (N</a:t>
            </a:r>
            <a:r>
              <a:rPr lang="es-MX" sz="2400" baseline="-250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2</a:t>
            </a: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O)</a:t>
            </a:r>
            <a:endParaRPr dirty="0">
              <a:latin typeface="ArialMT"/>
              <a:ea typeface="Roboto Light" panose="02000000000000000000" pitchFamily="2" charset="0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6818863" y="2514748"/>
            <a:ext cx="6314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Perfluorocarbonos (</a:t>
            </a:r>
            <a:r>
              <a:rPr lang="es-MX" sz="2400" dirty="0" err="1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PFCs</a:t>
            </a: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)</a:t>
            </a:r>
            <a:endParaRPr sz="2400" dirty="0">
              <a:solidFill>
                <a:schemeClr val="dk1"/>
              </a:solidFill>
              <a:latin typeface="ArialMT"/>
              <a:ea typeface="Roboto Light" panose="02000000000000000000" pitchFamily="2" charset="0"/>
              <a:cs typeface="Century Gothic"/>
              <a:sym typeface="Century Gothic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6821592" y="2923485"/>
            <a:ext cx="58085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Hidrofluorocarbonos (</a:t>
            </a:r>
            <a:r>
              <a:rPr lang="es-MX" sz="2400" dirty="0" err="1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HFCs</a:t>
            </a: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)</a:t>
            </a:r>
            <a:endParaRPr dirty="0">
              <a:latin typeface="ArialMT"/>
              <a:ea typeface="Roboto Light" panose="02000000000000000000" pitchFamily="2" charset="0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6821592" y="3397211"/>
            <a:ext cx="5954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Hexafluoruro de azufre (SF</a:t>
            </a:r>
            <a:r>
              <a:rPr lang="es-MX" sz="2400" baseline="-250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6</a:t>
            </a:r>
            <a:r>
              <a:rPr lang="es-MX" sz="2400" dirty="0">
                <a:solidFill>
                  <a:schemeClr val="dk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)</a:t>
            </a:r>
            <a:endParaRPr dirty="0">
              <a:latin typeface="ArialMT"/>
              <a:ea typeface="Roboto Light" panose="02000000000000000000" pitchFamily="2" charset="0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A8F29C75-780E-9AFC-1B7A-30FDB08B5797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C5E5773A-B12B-D230-E5A3-47A12B6D7FF7}"/>
              </a:ext>
            </a:extLst>
          </p:cNvPr>
          <p:cNvSpPr txBox="1"/>
          <p:nvPr/>
        </p:nvSpPr>
        <p:spPr>
          <a:xfrm>
            <a:off x="0" y="298036"/>
            <a:ext cx="1164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Como funciona un Sistema de Comercio de Emisiones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0139 L -0.0017 -0.31458 " pathEditMode="relative" ptsTypes="AA">
                                      <p:cBhvr>
                                        <p:cTn id="1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972 L 0.14648 -0.23495 " pathEditMode="relative" ptsTypes="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88 L -0.37149 -0.36412 " pathEditMode="relative" ptsTypes="AA">
                                      <p:cBhvr>
                                        <p:cTn id="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0995 L -0.16979 -0.19537 " pathEditMode="relative" ptsTypes="AA">
                                      <p:cBhvr>
                                        <p:cTn id="3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 descr="Resultado de imagen para factory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788" y="4277084"/>
            <a:ext cx="2164703" cy="216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 descr="Resultado de imagen para factory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697" y="4277083"/>
            <a:ext cx="1885271" cy="188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 descr="Resultado de imagen para factory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9931" y="4397225"/>
            <a:ext cx="1723952" cy="172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Resultado de imagen para industry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6541" y="4387524"/>
            <a:ext cx="1664388" cy="166438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368084" y="288803"/>
            <a:ext cx="1330960" cy="8586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166;p17" descr="Resultado de imagen para flecha para abajo">
            <a:extLst>
              <a:ext uri="{FF2B5EF4-FFF2-40B4-BE49-F238E27FC236}">
                <a16:creationId xmlns:a16="http://schemas.microsoft.com/office/drawing/2014/main" id="{F332EF5B-8958-6D4E-8FD4-F3C215A7570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23881" y="1006397"/>
            <a:ext cx="1723952" cy="172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3;p17" descr="Resultado de imagen para cloud icon">
            <a:extLst>
              <a:ext uri="{FF2B5EF4-FFF2-40B4-BE49-F238E27FC236}">
                <a16:creationId xmlns:a16="http://schemas.microsoft.com/office/drawing/2014/main" id="{5C792349-C92A-EB4E-BAAB-5389AF5BE2B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8694" y="38010"/>
            <a:ext cx="3334612" cy="3174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65;p17">
            <a:extLst>
              <a:ext uri="{FF2B5EF4-FFF2-40B4-BE49-F238E27FC236}">
                <a16:creationId xmlns:a16="http://schemas.microsoft.com/office/drawing/2014/main" id="{61C5B84E-4413-4742-8A19-7EF959A5E26E}"/>
              </a:ext>
            </a:extLst>
          </p:cNvPr>
          <p:cNvCxnSpPr>
            <a:cxnSpLocks/>
          </p:cNvCxnSpPr>
          <p:nvPr/>
        </p:nvCxnSpPr>
        <p:spPr>
          <a:xfrm flipV="1">
            <a:off x="3670994" y="1295082"/>
            <a:ext cx="5157163" cy="9332"/>
          </a:xfrm>
          <a:prstGeom prst="straightConnector1">
            <a:avLst/>
          </a:prstGeom>
          <a:noFill/>
          <a:ln w="857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A5A813D-2A4C-46E3-1CB3-0E0798F7C6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144472"/>
            <a:ext cx="3972479" cy="160042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429286" y="249628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</a:pPr>
            <a:r>
              <a:rPr lang="es-MX" sz="320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entury Gothic"/>
                <a:sym typeface="Century Gothic"/>
              </a:rPr>
              <a:t>Límite progresivo de emisiones de GEI</a:t>
            </a:r>
            <a:endParaRPr sz="32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371324" y="2228214"/>
            <a:ext cx="4346310" cy="2359311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s-MX" sz="2000" dirty="0">
                <a:solidFill>
                  <a:schemeClr val="bg1"/>
                </a:solidFill>
                <a:latin typeface="ArialMT"/>
                <a:ea typeface="Roboto Light" panose="02000000000000000000" pitchFamily="2" charset="0"/>
                <a:cs typeface="Century Gothic"/>
                <a:sym typeface="Century Gothic"/>
              </a:rPr>
              <a:t>El monto total de permisos disponibles en el mercado se reduce cada año hasta lograr las metas preestablecidas en materia de reducción de emisiones de GEI</a:t>
            </a:r>
            <a:r>
              <a:rPr lang="es-MX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entury Gothic"/>
                <a:sym typeface="Century Gothic"/>
              </a:rPr>
              <a:t>. </a:t>
            </a:r>
            <a:endParaRPr lang="es-MX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Century Gothic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endParaRPr sz="2000" dirty="0">
              <a:solidFill>
                <a:schemeClr val="dk1"/>
              </a:solidFill>
              <a:latin typeface="Roboto Light" panose="02000000000000000000" pitchFamily="2" charset="0"/>
              <a:ea typeface="Roboto Light" panose="02000000000000000000" pitchFamily="2" charset="0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es-MX" sz="2000" b="1" dirty="0">
                <a:solidFill>
                  <a:schemeClr val="dk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entury Gothic"/>
                <a:sym typeface="Century Gothic"/>
              </a:rPr>
              <a:t> 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0" name="Google Shape;176;p18">
            <a:extLst>
              <a:ext uri="{FF2B5EF4-FFF2-40B4-BE49-F238E27FC236}">
                <a16:creationId xmlns:a16="http://schemas.microsoft.com/office/drawing/2014/main" id="{C817C229-B8E0-2146-81FE-F44368ABBD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300" y="1867536"/>
            <a:ext cx="5761629" cy="3581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02397373-EBDE-B5CD-BF48-935E15C20160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0688" y="1619021"/>
            <a:ext cx="3411098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Asignación de Derechos de Emisión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8" y="1242928"/>
            <a:ext cx="847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latin typeface="FranklinGothic-Book"/>
              </a:rPr>
              <a:t>Los sujetos regulados reciben</a:t>
            </a:r>
            <a:r>
              <a:rPr lang="es-MX" dirty="0">
                <a:latin typeface="FranklinGothic-Book"/>
              </a:rPr>
              <a:t> </a:t>
            </a:r>
            <a:r>
              <a:rPr lang="es-MX" sz="1800" b="0" i="0" u="none" strike="noStrike" baseline="0" dirty="0">
                <a:latin typeface="FranklinGothic-Book"/>
              </a:rPr>
              <a:t>derechos de emisión</a:t>
            </a:r>
            <a:r>
              <a:rPr lang="es-MX" dirty="0">
                <a:latin typeface="FranklinGothic-Book"/>
              </a:rPr>
              <a:t> </a:t>
            </a:r>
            <a:r>
              <a:rPr lang="es-MX" sz="1800" b="0" i="0" u="none" strike="noStrike" baseline="0" dirty="0">
                <a:latin typeface="FranklinGothic-Book"/>
              </a:rPr>
              <a:t>gratuitos con base en sus emisiones históricas</a:t>
            </a:r>
          </a:p>
          <a:p>
            <a:pPr algn="l"/>
            <a:r>
              <a:rPr lang="es-MX" sz="1800" b="0" i="0" u="none" strike="noStrike" baseline="0" dirty="0">
                <a:latin typeface="FranklinGothic-Book"/>
              </a:rPr>
              <a:t>Este método requiere</a:t>
            </a:r>
            <a:r>
              <a:rPr lang="es-MX" dirty="0">
                <a:latin typeface="FranklinGothic-Book"/>
              </a:rPr>
              <a:t> </a:t>
            </a:r>
            <a:r>
              <a:rPr lang="es-MX" sz="1800" b="0" i="0" u="none" strike="noStrike" baseline="0" dirty="0">
                <a:latin typeface="FranklinGothic-Book"/>
              </a:rPr>
              <a:t>información sobre las emisiones históricas</a:t>
            </a:r>
            <a:endParaRPr lang="es-MX" dirty="0">
              <a:latin typeface="ArialM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A3431FD2-810F-B576-6408-9E84DA0F14B5}"/>
              </a:ext>
            </a:extLst>
          </p:cNvPr>
          <p:cNvSpPr txBox="1"/>
          <p:nvPr/>
        </p:nvSpPr>
        <p:spPr>
          <a:xfrm>
            <a:off x="361729" y="3984009"/>
            <a:ext cx="469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ArialM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8A50974-C4CE-E35E-07EF-6B1E2A7267C1}"/>
              </a:ext>
            </a:extLst>
          </p:cNvPr>
          <p:cNvSpPr/>
          <p:nvPr/>
        </p:nvSpPr>
        <p:spPr>
          <a:xfrm>
            <a:off x="889000" y="2654300"/>
            <a:ext cx="6819900" cy="3352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36AE00-2ADB-8C8B-EE65-359E5F979182}"/>
              </a:ext>
            </a:extLst>
          </p:cNvPr>
          <p:cNvSpPr txBox="1"/>
          <p:nvPr/>
        </p:nvSpPr>
        <p:spPr>
          <a:xfrm>
            <a:off x="889000" y="2873991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- Reduce los costos de</a:t>
            </a:r>
          </a:p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cumplimiento y mantiene los</a:t>
            </a:r>
          </a:p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incentivos de reducir</a:t>
            </a:r>
          </a:p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emisiones</a:t>
            </a:r>
          </a:p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- Método atractivo de</a:t>
            </a:r>
          </a:p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indemnización de la</a:t>
            </a:r>
          </a:p>
          <a:p>
            <a:pPr algn="l"/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industria afectada</a:t>
            </a:r>
          </a:p>
          <a:p>
            <a:pPr algn="l"/>
            <a:r>
              <a:rPr lang="es-MX" sz="1800" b="0" i="0" u="none" strike="noStrike" baseline="0">
                <a:solidFill>
                  <a:srgbClr val="032F51"/>
                </a:solidFill>
                <a:latin typeface="ArialMT"/>
              </a:rPr>
              <a:t>- Reduce el riesgo de </a:t>
            </a:r>
            <a:r>
              <a:rPr lang="es-MX" sz="1800" b="0" i="1" u="none" strike="noStrike" baseline="0">
                <a:solidFill>
                  <a:srgbClr val="032F51"/>
                </a:solidFill>
                <a:latin typeface="Arial-ItalicMT"/>
              </a:rPr>
              <a:t>carbon</a:t>
            </a:r>
          </a:p>
          <a:p>
            <a:pPr algn="l"/>
            <a:r>
              <a:rPr lang="en-US" sz="1800" b="0" i="1" u="none" strike="noStrike" baseline="0">
                <a:solidFill>
                  <a:srgbClr val="032F51"/>
                </a:solidFill>
                <a:latin typeface="Arial-ItalicMT"/>
              </a:rPr>
              <a:t>leakage </a:t>
            </a:r>
            <a:r>
              <a:rPr lang="en-US" sz="1800" b="0" i="0" u="none" strike="noStrike" baseline="0">
                <a:solidFill>
                  <a:srgbClr val="032F51"/>
                </a:solidFill>
                <a:latin typeface="ArialMT"/>
              </a:rPr>
              <a:t>(fuga de carbono)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B1AA1F-3D7B-248E-F152-964195A10DBF}"/>
              </a:ext>
            </a:extLst>
          </p:cNvPr>
          <p:cNvSpPr txBox="1"/>
          <p:nvPr/>
        </p:nvSpPr>
        <p:spPr>
          <a:xfrm>
            <a:off x="4521200" y="2843936"/>
            <a:ext cx="3092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- Sobreoferta de derechos</a:t>
            </a:r>
          </a:p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de emisión</a:t>
            </a:r>
          </a:p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- No considera a los</a:t>
            </a:r>
          </a:p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nuevos entrantes</a:t>
            </a:r>
          </a:p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- Empresas que cierran aún</a:t>
            </a:r>
          </a:p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reciben permisos de</a:t>
            </a:r>
          </a:p>
          <a:p>
            <a:pPr algn="l"/>
            <a:r>
              <a:rPr lang="es-MX" sz="1800" b="0" i="0" u="none" strike="noStrike" baseline="0" dirty="0">
                <a:solidFill>
                  <a:srgbClr val="032F51"/>
                </a:solidFill>
                <a:latin typeface="ArialMT"/>
              </a:rPr>
              <a:t>emisión</a:t>
            </a:r>
            <a:endParaRPr lang="es-MX" dirty="0"/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BA56C450-B8AA-B2FE-1852-F2F28A1B37FF}"/>
              </a:ext>
            </a:extLst>
          </p:cNvPr>
          <p:cNvSpPr/>
          <p:nvPr/>
        </p:nvSpPr>
        <p:spPr>
          <a:xfrm>
            <a:off x="469900" y="2110085"/>
            <a:ext cx="850900" cy="9233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igno menos 9">
            <a:extLst>
              <a:ext uri="{FF2B5EF4-FFF2-40B4-BE49-F238E27FC236}">
                <a16:creationId xmlns:a16="http://schemas.microsoft.com/office/drawing/2014/main" id="{74B7FD25-5050-2AAF-AF17-D4B7ABAB0470}"/>
              </a:ext>
            </a:extLst>
          </p:cNvPr>
          <p:cNvSpPr/>
          <p:nvPr/>
        </p:nvSpPr>
        <p:spPr>
          <a:xfrm>
            <a:off x="7193945" y="2215044"/>
            <a:ext cx="1175355" cy="9233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2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1007</Words>
  <Application>Microsoft Office PowerPoint</Application>
  <PresentationFormat>Panorámica</PresentationFormat>
  <Paragraphs>157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Arial-BoldMT</vt:lpstr>
      <vt:lpstr>Arial-ItalicMT</vt:lpstr>
      <vt:lpstr>ArialMT</vt:lpstr>
      <vt:lpstr>Calibri</vt:lpstr>
      <vt:lpstr>Calibri Light</vt:lpstr>
      <vt:lpstr>Century Gothic</vt:lpstr>
      <vt:lpstr>FranklinGothic-Book</vt:lpstr>
      <vt:lpstr>Roboto</vt:lpstr>
      <vt:lpstr>Roboto Light</vt:lpstr>
      <vt:lpstr>Roboto-Regular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Límite progresivo de emisiones de GEI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Carlos Alejandro Sanchez Tablas</cp:lastModifiedBy>
  <cp:revision>4</cp:revision>
  <dcterms:created xsi:type="dcterms:W3CDTF">2023-05-12T18:57:47Z</dcterms:created>
  <dcterms:modified xsi:type="dcterms:W3CDTF">2023-05-17T16:37:10Z</dcterms:modified>
</cp:coreProperties>
</file>